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1790799826" r:id="rId5"/>
    <p:sldId id="1790799825" r:id="rId6"/>
    <p:sldId id="1790799821" r:id="rId7"/>
    <p:sldId id="1790799829" r:id="rId8"/>
    <p:sldId id="876" r:id="rId9"/>
    <p:sldId id="1790799830" r:id="rId10"/>
    <p:sldId id="878" r:id="rId11"/>
    <p:sldId id="871" r:id="rId12"/>
    <p:sldId id="879" r:id="rId13"/>
    <p:sldId id="1790799832" r:id="rId14"/>
    <p:sldId id="336" r:id="rId15"/>
    <p:sldId id="314" r:id="rId16"/>
    <p:sldId id="315" r:id="rId17"/>
    <p:sldId id="317" r:id="rId18"/>
    <p:sldId id="318" r:id="rId19"/>
    <p:sldId id="1790799572" r:id="rId20"/>
    <p:sldId id="1867" r:id="rId21"/>
    <p:sldId id="1790799744" r:id="rId22"/>
    <p:sldId id="257" r:id="rId23"/>
    <p:sldId id="1790799824" r:id="rId24"/>
    <p:sldId id="17907998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552" userDrawn="1">
          <p15:clr>
            <a:srgbClr val="A4A3A4"/>
          </p15:clr>
        </p15:guide>
        <p15:guide id="3"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389"/>
    <a:srgbClr val="003865"/>
    <a:srgbClr val="336084"/>
    <a:srgbClr val="1193FF"/>
    <a:srgbClr val="004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DF737-63AD-422A-AA2F-81CF833CCA19}" v="1" dt="2019-04-12T21:23:03.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80928" autoAdjust="0"/>
  </p:normalViewPr>
  <p:slideViewPr>
    <p:cSldViewPr snapToGrid="0">
      <p:cViewPr varScale="1">
        <p:scale>
          <a:sx n="69" d="100"/>
          <a:sy n="69" d="100"/>
        </p:scale>
        <p:origin x="348" y="84"/>
      </p:cViewPr>
      <p:guideLst>
        <p:guide orient="horz" pos="1248"/>
        <p:guide pos="552"/>
        <p:guide pos="33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1C35A-0A07-4997-99E9-816B8657CCBA}"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C26D4-BA9A-4712-B9A5-1BC42B7A17E9}" type="slidenum">
              <a:rPr lang="en-US" smtClean="0"/>
              <a:t>‹#›</a:t>
            </a:fld>
            <a:endParaRPr lang="en-US"/>
          </a:p>
        </p:txBody>
      </p:sp>
    </p:spTree>
    <p:extLst>
      <p:ext uri="{BB962C8B-B14F-4D97-AF65-F5344CB8AC3E}">
        <p14:creationId xmlns:p14="http://schemas.microsoft.com/office/powerpoint/2010/main" val="131813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thanks for taking the time to speak with me today.  On today’s agenda we will be speaking in detail on Output Manager and the new version that is coming out in the first half of 2018 and that is Output Manager 5.0.  Output Manager 5.0 has all the great things you have come to know and love as an industry and market leader. Additionally, we have made some significant updates in which I believe will satisfy our customers and help us better compete against the competition.  </a:t>
            </a:r>
          </a:p>
          <a:p>
            <a:endParaRPr lang="en-US" dirty="0"/>
          </a:p>
          <a:p>
            <a:endParaRPr lang="en-US" dirty="0"/>
          </a:p>
        </p:txBody>
      </p:sp>
      <p:sp>
        <p:nvSpPr>
          <p:cNvPr id="4" name="Slide Number Placeholder 3"/>
          <p:cNvSpPr>
            <a:spLocks noGrp="1"/>
          </p:cNvSpPr>
          <p:nvPr>
            <p:ph type="sldNum" sz="quarter" idx="5"/>
          </p:nvPr>
        </p:nvSpPr>
        <p:spPr/>
        <p:txBody>
          <a:bodyPr/>
          <a:lstStyle/>
          <a:p>
            <a:fld id="{150C26D4-BA9A-4712-B9A5-1BC42B7A17E9}" type="slidenum">
              <a:rPr lang="en-US" smtClean="0"/>
              <a:t>1</a:t>
            </a:fld>
            <a:endParaRPr lang="en-US"/>
          </a:p>
        </p:txBody>
      </p:sp>
    </p:spTree>
    <p:extLst>
      <p:ext uri="{BB962C8B-B14F-4D97-AF65-F5344CB8AC3E}">
        <p14:creationId xmlns:p14="http://schemas.microsoft.com/office/powerpoint/2010/main" val="1799070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Output Manager 5.0</a:t>
            </a:r>
            <a:br>
              <a:rPr lang="en-GB" dirty="0"/>
            </a:br>
            <a:r>
              <a:rPr lang="en-GB" dirty="0"/>
              <a:t>New features and functionality overview</a:t>
            </a:r>
            <a:endParaRPr lang="en-US" dirty="0"/>
          </a:p>
        </p:txBody>
      </p:sp>
      <p:sp>
        <p:nvSpPr>
          <p:cNvPr id="4" name="Slide Number Placeholder 3"/>
          <p:cNvSpPr>
            <a:spLocks noGrp="1"/>
          </p:cNvSpPr>
          <p:nvPr>
            <p:ph type="sldNum" sz="quarter" idx="10"/>
          </p:nvPr>
        </p:nvSpPr>
        <p:spPr/>
        <p:txBody>
          <a:bodyPr/>
          <a:lstStyle/>
          <a:p>
            <a:fld id="{D23A60D3-9B59-416A-9898-F864D663B184}" type="slidenum">
              <a:rPr lang="en-US" smtClean="0"/>
              <a:t>11</a:t>
            </a:fld>
            <a:endParaRPr lang="en-US"/>
          </a:p>
        </p:txBody>
      </p:sp>
    </p:spTree>
    <p:extLst>
      <p:ext uri="{BB962C8B-B14F-4D97-AF65-F5344CB8AC3E}">
        <p14:creationId xmlns:p14="http://schemas.microsoft.com/office/powerpoint/2010/main" val="273724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9585"/>
            <a:r>
              <a:rPr lang="en-US" sz="1200" b="1" dirty="0">
                <a:solidFill>
                  <a:schemeClr val="tx1"/>
                </a:solidFill>
                <a:ea typeface="Calibri"/>
              </a:rPr>
              <a:t>Customer Value Proposition:  </a:t>
            </a:r>
            <a:r>
              <a:rPr lang="en-US" sz="1200" dirty="0">
                <a:solidFill>
                  <a:schemeClr val="tx1"/>
                </a:solidFill>
              </a:rPr>
              <a:t>With Output Manager 5, Security is built in at every step of your workflow—from submission through output. The amazing new Kofax Micro-Multi card reader provides USB card reader authentication that is compatible with nearly any Multi-Function Printer. Our new data encryption features ensure that your data is secure regardless if its moving through the workflow or setting in a designated file store. How would user behavior change if a watermark showing document ownership was placed on every printed document? Output Manager 5 expands this functionality for use across the Kofax portfolio.</a:t>
            </a:r>
          </a:p>
          <a:p>
            <a:pPr defTabSz="609585"/>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Integration with Equitrac, AutoStore and Business Connect</a:t>
            </a:r>
            <a:endParaRPr lang="en-US" dirty="0">
              <a:solidFill>
                <a:schemeClr val="bg1"/>
              </a:solidFill>
            </a:endParaRPr>
          </a:p>
          <a:p>
            <a:r>
              <a:rPr lang="en-US" dirty="0">
                <a:solidFill>
                  <a:srgbClr val="333333"/>
                </a:solidFill>
                <a:latin typeface="Arial" panose="020B0604020202020204" pitchFamily="34" charset="0"/>
                <a:ea typeface="Arial" panose="020B0604020202020204" pitchFamily="34" charset="0"/>
              </a:rPr>
              <a:t>Output Manager now has tighter integration with other great Kofax products to easily build customized workflows that bring security, flexibility, and value to your organization.</a:t>
            </a:r>
          </a:p>
          <a:p>
            <a:r>
              <a:rPr lang="en-US" b="1" dirty="0">
                <a:solidFill>
                  <a:srgbClr val="333333"/>
                </a:solidFill>
                <a:latin typeface="Arial" panose="020B0604020202020204" pitchFamily="34" charset="0"/>
              </a:rPr>
              <a:t>Benefit</a:t>
            </a:r>
            <a:r>
              <a:rPr lang="en-US" dirty="0">
                <a:solidFill>
                  <a:srgbClr val="333333"/>
                </a:solidFill>
                <a:latin typeface="Arial" panose="020B0604020202020204" pitchFamily="34" charset="0"/>
              </a:rPr>
              <a:t>: Integrate print, capture, and mobile solutions through our comprehensive software package for a more fully featured, workflow driven solution.</a:t>
            </a:r>
          </a:p>
          <a:p>
            <a:endParaRPr lang="en-US" dirty="0"/>
          </a:p>
          <a:p>
            <a:r>
              <a:rPr lang="en-GB" sz="1200" b="1" dirty="0">
                <a:solidFill>
                  <a:srgbClr val="1A6B96"/>
                </a:solidFill>
                <a:latin typeface="Arial"/>
              </a:rPr>
              <a:t>Consistent licensing and administrative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Arial" panose="020B0604020202020204" pitchFamily="34" charset="0"/>
              </a:rPr>
              <a:t>Control software access for users, devices, and configuration through a consistent licensing interface and administrative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33333"/>
                </a:solidFill>
                <a:latin typeface="Arial" panose="020B0604020202020204" pitchFamily="34" charset="0"/>
              </a:rPr>
              <a:t>Benefit: </a:t>
            </a:r>
            <a:r>
              <a:rPr lang="en-US" sz="1200" dirty="0"/>
              <a:t>Whether you are using one or multiple Kofax products, the user experience is familiar to you and your customers.</a:t>
            </a:r>
            <a:endParaRPr lang="en-US" sz="1000" dirty="0">
              <a:solidFill>
                <a:srgbClr val="333333"/>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23A60D3-9B59-416A-9898-F864D663B184}" type="slidenum">
              <a:rPr lang="en-US" smtClean="0"/>
              <a:t>12</a:t>
            </a:fld>
            <a:endParaRPr lang="en-US"/>
          </a:p>
        </p:txBody>
      </p:sp>
    </p:spTree>
    <p:extLst>
      <p:ext uri="{BB962C8B-B14F-4D97-AF65-F5344CB8AC3E}">
        <p14:creationId xmlns:p14="http://schemas.microsoft.com/office/powerpoint/2010/main" val="176453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9585"/>
            <a:r>
              <a:rPr lang="en-US" sz="1200" dirty="0">
                <a:solidFill>
                  <a:schemeClr val="tx1"/>
                </a:solidFill>
              </a:rPr>
              <a:t>With Output Manager 5. Security is built in at every step of your workflow—from submission through output. The amazing new Kofax Micro-Multi card reader provides USB card reader authentication that is compatible with nearly any Multi-Function Printer. Our new data encryption features ensure that your data is secure regardless if its moving through the workflow or setting in a designated file store. How would user behavior change if a watermark showing document ownership was placed on every printed document? Output Manager 5 expands this functionality for use across the Kofax portfolio.</a:t>
            </a:r>
          </a:p>
          <a:p>
            <a:pPr defTabSz="609585"/>
            <a:endParaRPr lang="en-US" sz="1200" dirty="0">
              <a:solidFill>
                <a:schemeClr val="tx1"/>
              </a:solidFill>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Kofax Micro Card Reader Support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Kofax Micro Card Reader is designed and built to make authentication convenient, whether a user is printing at an MFD or using a single-function printer. Nearly all proximity and contactless card technologies are supported, including all popular card types. </a:t>
            </a:r>
          </a:p>
          <a:p>
            <a:pPr lvl="0"/>
            <a:r>
              <a:rPr lang="en-US" sz="1200" kern="1200" dirty="0">
                <a:solidFill>
                  <a:schemeClr val="tx1"/>
                </a:solidFill>
                <a:effectLst/>
                <a:latin typeface="+mn-lt"/>
                <a:ea typeface="+mn-ea"/>
                <a:cs typeface="+mn-cs"/>
              </a:rPr>
              <a:t>The results promote a more streamlined and efficient process, increased security authentication and much simpler install and deployment. The Micro Card Reader has a flexible, compact design that allows the card reader to be embedded internally in your MFD’s hardware accessory pocket or used externally for print authentication.</a:t>
            </a:r>
          </a:p>
          <a:p>
            <a:r>
              <a:rPr lang="en-US" sz="1200" b="1" kern="1200" dirty="0">
                <a:solidFill>
                  <a:schemeClr val="tx1"/>
                </a:solidFill>
                <a:effectLst/>
                <a:latin typeface="+mn-lt"/>
                <a:ea typeface="+mn-ea"/>
                <a:cs typeface="+mn-cs"/>
              </a:rPr>
              <a:t>Encryption for Data at Rest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Encrypt your file store for files that have printed or are waiting to print.</a:t>
            </a:r>
          </a:p>
          <a:p>
            <a:pPr lvl="0"/>
            <a:r>
              <a:rPr lang="en-US" sz="1200" kern="1200" dirty="0">
                <a:solidFill>
                  <a:schemeClr val="tx1"/>
                </a:solidFill>
                <a:effectLst/>
                <a:latin typeface="+mn-lt"/>
                <a:ea typeface="+mn-ea"/>
                <a:cs typeface="+mn-cs"/>
              </a:rPr>
              <a:t>Ensures that your data is secure regardless if it is moving through the workflow or setting in a designated file store.</a:t>
            </a:r>
          </a:p>
          <a:p>
            <a:r>
              <a:rPr lang="en-US" sz="1200" b="1" kern="1200" dirty="0">
                <a:solidFill>
                  <a:schemeClr val="tx1"/>
                </a:solidFill>
                <a:effectLst/>
                <a:latin typeface="+mn-lt"/>
                <a:ea typeface="+mn-ea"/>
                <a:cs typeface="+mn-cs"/>
              </a:rPr>
              <a:t>Shared Watermarking, User Information Stamping, and basic PDF transforms.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Change user behavior by adding a watermark or adding information showing document ownership on every printed document. </a:t>
            </a:r>
          </a:p>
          <a:p>
            <a:pPr lvl="0"/>
            <a:r>
              <a:rPr lang="en-US" sz="1200" kern="1200" dirty="0">
                <a:solidFill>
                  <a:schemeClr val="tx1"/>
                </a:solidFill>
                <a:effectLst/>
                <a:latin typeface="+mn-lt"/>
                <a:ea typeface="+mn-ea"/>
                <a:cs typeface="+mn-cs"/>
              </a:rPr>
              <a:t>Ensure your printed documents are protected from unauthorized use by identifying the rightful owner of the work. </a:t>
            </a:r>
          </a:p>
          <a:p>
            <a:r>
              <a:rPr lang="en-US" sz="1200" b="1" kern="1200" dirty="0">
                <a:solidFill>
                  <a:schemeClr val="tx1"/>
                </a:solidFill>
                <a:effectLst/>
                <a:latin typeface="+mn-lt"/>
                <a:ea typeface="+mn-ea"/>
                <a:cs typeface="+mn-cs"/>
              </a:rPr>
              <a:t>Bluetooth/NFC Authentication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Mobile authentication using NBC and our new Multi card reader.</a:t>
            </a:r>
          </a:p>
          <a:p>
            <a:pPr lvl="0"/>
            <a:r>
              <a:rPr lang="en-US" sz="1200" kern="1200" dirty="0">
                <a:solidFill>
                  <a:schemeClr val="tx1"/>
                </a:solidFill>
                <a:effectLst/>
                <a:latin typeface="+mn-lt"/>
                <a:ea typeface="+mn-ea"/>
                <a:cs typeface="+mn-cs"/>
              </a:rPr>
              <a:t>Supports iOS and Android devices</a:t>
            </a:r>
          </a:p>
          <a:p>
            <a:pPr lvl="0"/>
            <a:r>
              <a:rPr lang="en-US" sz="1200" kern="1200" dirty="0">
                <a:solidFill>
                  <a:schemeClr val="tx1"/>
                </a:solidFill>
                <a:effectLst/>
                <a:latin typeface="+mn-lt"/>
                <a:ea typeface="+mn-ea"/>
                <a:cs typeface="+mn-cs"/>
              </a:rPr>
              <a:t>Expands our mobile capabilities</a:t>
            </a:r>
          </a:p>
          <a:p>
            <a:endParaRPr lang="en-US" dirty="0"/>
          </a:p>
        </p:txBody>
      </p:sp>
      <p:sp>
        <p:nvSpPr>
          <p:cNvPr id="4" name="Slide Number Placeholder 3"/>
          <p:cNvSpPr>
            <a:spLocks noGrp="1"/>
          </p:cNvSpPr>
          <p:nvPr>
            <p:ph type="sldNum" sz="quarter" idx="10"/>
          </p:nvPr>
        </p:nvSpPr>
        <p:spPr/>
        <p:txBody>
          <a:bodyPr/>
          <a:lstStyle/>
          <a:p>
            <a:fld id="{D23A60D3-9B59-416A-9898-F864D663B184}" type="slidenum">
              <a:rPr lang="en-US" smtClean="0"/>
              <a:t>13</a:t>
            </a:fld>
            <a:endParaRPr lang="en-US"/>
          </a:p>
        </p:txBody>
      </p:sp>
    </p:spTree>
    <p:extLst>
      <p:ext uri="{BB962C8B-B14F-4D97-AF65-F5344CB8AC3E}">
        <p14:creationId xmlns:p14="http://schemas.microsoft.com/office/powerpoint/2010/main" val="104926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Support for Citrix VDI Environments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Support for running Output Manager desktop applications in the industry leading Citrix Virtual Desktop Infrastructure (VDI) technology.</a:t>
            </a:r>
          </a:p>
          <a:p>
            <a:pPr lvl="0"/>
            <a:r>
              <a:rPr lang="en-US" sz="1200" kern="1200" dirty="0">
                <a:solidFill>
                  <a:schemeClr val="tx1"/>
                </a:solidFill>
                <a:effectLst/>
                <a:latin typeface="+mn-lt"/>
                <a:ea typeface="+mn-ea"/>
                <a:cs typeface="+mn-cs"/>
              </a:rPr>
              <a:t>Improve security and optimize user experiences through running OM desktop applications in a centralized desktop management system.</a:t>
            </a:r>
          </a:p>
          <a:p>
            <a:r>
              <a:rPr lang="en-US" sz="1200" b="1" kern="1200" dirty="0">
                <a:solidFill>
                  <a:schemeClr val="tx1"/>
                </a:solidFill>
                <a:effectLst/>
                <a:latin typeface="+mn-lt"/>
                <a:ea typeface="+mn-ea"/>
                <a:cs typeface="+mn-cs"/>
              </a:rPr>
              <a:t>Expanded High Availability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New HA functionality allows Output Manager’s main services to function in a distributed environment. </a:t>
            </a:r>
          </a:p>
          <a:p>
            <a:pPr lvl="0"/>
            <a:r>
              <a:rPr lang="en-US" sz="1200" kern="1200" dirty="0">
                <a:solidFill>
                  <a:schemeClr val="tx1"/>
                </a:solidFill>
                <a:effectLst/>
                <a:latin typeface="+mn-lt"/>
                <a:ea typeface="+mn-ea"/>
                <a:cs typeface="+mn-cs"/>
              </a:rPr>
              <a:t>Allows customers to have even more remote printing capabilities and expanded HA architectures.</a:t>
            </a:r>
          </a:p>
          <a:p>
            <a:endParaRPr lang="en-US" dirty="0"/>
          </a:p>
        </p:txBody>
      </p:sp>
      <p:sp>
        <p:nvSpPr>
          <p:cNvPr id="4" name="Slide Number Placeholder 3"/>
          <p:cNvSpPr>
            <a:spLocks noGrp="1"/>
          </p:cNvSpPr>
          <p:nvPr>
            <p:ph type="sldNum" sz="quarter" idx="10"/>
          </p:nvPr>
        </p:nvSpPr>
        <p:spPr/>
        <p:txBody>
          <a:bodyPr/>
          <a:lstStyle/>
          <a:p>
            <a:fld id="{D23A60D3-9B59-416A-9898-F864D663B184}" type="slidenum">
              <a:rPr lang="en-US" smtClean="0"/>
              <a:t>14</a:t>
            </a:fld>
            <a:endParaRPr lang="en-US"/>
          </a:p>
        </p:txBody>
      </p:sp>
    </p:spTree>
    <p:extLst>
      <p:ext uri="{BB962C8B-B14F-4D97-AF65-F5344CB8AC3E}">
        <p14:creationId xmlns:p14="http://schemas.microsoft.com/office/powerpoint/2010/main" val="2892631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9585"/>
            <a:r>
              <a:rPr lang="en-US" sz="1200" dirty="0">
                <a:solidFill>
                  <a:schemeClr val="tx1"/>
                </a:solidFill>
                <a:latin typeface="Arial" panose="020B0604020202020204" pitchFamily="34" charset="0"/>
                <a:ea typeface="Calibri"/>
                <a:cs typeface="Arial" panose="020B0604020202020204" pitchFamily="34" charset="0"/>
              </a:rPr>
              <a:t>Integration with Citrix VDI environments, improvements to UPPD Communication, support for Microsoft SQL Server 2016, support for Windows Server 2016</a:t>
            </a:r>
          </a:p>
          <a:p>
            <a:pPr defTabSz="609585"/>
            <a:endParaRPr lang="en-US" sz="1200" dirty="0">
              <a:solidFill>
                <a:schemeClr val="tx1"/>
              </a:solidFill>
              <a:latin typeface="Arial"/>
              <a:ea typeface="Calibri"/>
            </a:endParaRPr>
          </a:p>
          <a:p>
            <a:pPr defTabSz="609585"/>
            <a:r>
              <a:rPr lang="en-US" sz="1200" b="1" dirty="0">
                <a:solidFill>
                  <a:schemeClr val="tx1"/>
                </a:solidFill>
                <a:latin typeface="Arial"/>
                <a:ea typeface="Calibri"/>
              </a:rPr>
              <a:t>Customer Value Proposition:  </a:t>
            </a:r>
            <a:r>
              <a:rPr lang="en-US" sz="1200" dirty="0">
                <a:solidFill>
                  <a:schemeClr val="tx1"/>
                </a:solidFill>
                <a:latin typeface="Arial"/>
              </a:rPr>
              <a:t>Output Manager 5 extends support to industry leading Citrix Virtual Desktop Infrastructure (VDI) technology. This allows Output Manager 5 to run on a desktop operating system that is hosted on a centralized server in a data center. Communication changes to our Universal Postscript Print Driver (UPPD) allow the driver to communicate via standard LPR/LPD, IP Socket, and IPP ports. This allows the driver to provide all user selectable properties using standard Windows ports. Expanded support for Microsoft SQL Server 2016 and Windows Server 2016 shows our commitment to supporting the latest platform technologies.</a:t>
            </a:r>
          </a:p>
          <a:p>
            <a:pPr defTabSz="609585"/>
            <a:endParaRPr lang="en-US" sz="1200" dirty="0">
              <a:solidFill>
                <a:schemeClr val="tx1"/>
              </a:solidFill>
              <a:latin typeface="Arial"/>
            </a:endParaRPr>
          </a:p>
          <a:p>
            <a:pPr defTabSz="609585"/>
            <a:r>
              <a:rPr lang="en-US" sz="1200" b="1" dirty="0">
                <a:solidFill>
                  <a:schemeClr val="tx1"/>
                </a:solidFill>
                <a:latin typeface="Arial"/>
              </a:rPr>
              <a:t>Why you should care (our partner):</a:t>
            </a:r>
            <a:r>
              <a:rPr lang="en-US" sz="1200" dirty="0">
                <a:solidFill>
                  <a:schemeClr val="tx1"/>
                </a:solidFill>
                <a:latin typeface="Arial"/>
              </a:rPr>
              <a:t> Output Manager’s expanded support for Enterprise standard technology is key to ensuring our products are scalable and fully supported through our partnerships and certification programs. Citrix VDI is very prevalent in Healthcare and other large enterprises where users move from area to area with the need to access their desktop from anywhere. By supporting the latest platforms with out products, we ensure mainstream support from our platform vendors and avoid hindering our customers from being on the latest technology.</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Windows Server 2016</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Latest server support for the windows server.</a:t>
            </a:r>
          </a:p>
          <a:p>
            <a:pPr lvl="0"/>
            <a:r>
              <a:rPr lang="en-US" sz="1200" kern="1200" dirty="0">
                <a:solidFill>
                  <a:schemeClr val="tx1"/>
                </a:solidFill>
                <a:effectLst/>
                <a:latin typeface="+mn-lt"/>
                <a:ea typeface="+mn-ea"/>
                <a:cs typeface="+mn-cs"/>
              </a:rPr>
              <a:t>Enables customers to migrate their architecture to the latest Microsoft platforms which reduces maintenance costs and improves system security and stability.</a:t>
            </a:r>
          </a:p>
          <a:p>
            <a:r>
              <a:rPr lang="en-US" sz="1200" b="1" kern="1200" dirty="0">
                <a:solidFill>
                  <a:schemeClr val="tx1"/>
                </a:solidFill>
                <a:effectLst/>
                <a:latin typeface="+mn-lt"/>
                <a:ea typeface="+mn-ea"/>
                <a:cs typeface="+mn-cs"/>
              </a:rPr>
              <a:t>SQL Server 2016</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Microsoft’s latest relational database management system.</a:t>
            </a:r>
          </a:p>
          <a:p>
            <a:pPr lvl="0"/>
            <a:r>
              <a:rPr lang="en-US" sz="1200" kern="1200" dirty="0">
                <a:solidFill>
                  <a:schemeClr val="tx1"/>
                </a:solidFill>
                <a:effectLst/>
                <a:latin typeface="+mn-lt"/>
                <a:ea typeface="+mn-ea"/>
                <a:cs typeface="+mn-cs"/>
              </a:rPr>
              <a:t>Enables customers to migrate their data to the latest Microsoft database technology which reduces maintenance costs and ensures support for the foreseeable future.</a:t>
            </a:r>
          </a:p>
          <a:p>
            <a:r>
              <a:rPr lang="en-US" sz="1200" b="1" kern="1200" dirty="0">
                <a:solidFill>
                  <a:schemeClr val="tx1"/>
                </a:solidFill>
                <a:effectLst/>
                <a:latin typeface="+mn-lt"/>
                <a:ea typeface="+mn-ea"/>
                <a:cs typeface="+mn-cs"/>
              </a:rPr>
              <a:t>Improved Universal Postscript Print Driver (UPPD) Communication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Allows our UPPD to communicate via standard LPR/LPD, IP socket, and IPP ports.</a:t>
            </a:r>
          </a:p>
          <a:p>
            <a:pPr lvl="0"/>
            <a:r>
              <a:rPr lang="en-US" sz="1200" kern="1200" dirty="0">
                <a:solidFill>
                  <a:schemeClr val="tx1"/>
                </a:solidFill>
                <a:effectLst/>
                <a:latin typeface="+mn-lt"/>
                <a:ea typeface="+mn-ea"/>
                <a:cs typeface="+mn-cs"/>
              </a:rPr>
              <a:t>Allows our driver to provide all user selectable properties using standard Windows ports.</a:t>
            </a:r>
          </a:p>
          <a:p>
            <a:endParaRPr lang="en-US" dirty="0"/>
          </a:p>
        </p:txBody>
      </p:sp>
      <p:sp>
        <p:nvSpPr>
          <p:cNvPr id="4" name="Slide Number Placeholder 3"/>
          <p:cNvSpPr>
            <a:spLocks noGrp="1"/>
          </p:cNvSpPr>
          <p:nvPr>
            <p:ph type="sldNum" sz="quarter" idx="10"/>
          </p:nvPr>
        </p:nvSpPr>
        <p:spPr/>
        <p:txBody>
          <a:bodyPr/>
          <a:lstStyle/>
          <a:p>
            <a:fld id="{D23A60D3-9B59-416A-9898-F864D663B184}" type="slidenum">
              <a:rPr lang="en-US" smtClean="0"/>
              <a:t>15</a:t>
            </a:fld>
            <a:endParaRPr lang="en-US"/>
          </a:p>
        </p:txBody>
      </p:sp>
    </p:spTree>
    <p:extLst>
      <p:ext uri="{BB962C8B-B14F-4D97-AF65-F5344CB8AC3E}">
        <p14:creationId xmlns:p14="http://schemas.microsoft.com/office/powerpoint/2010/main" val="198082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take a closer look at the newest features and functionality that will be included with AutoStore 8…</a:t>
            </a:r>
          </a:p>
        </p:txBody>
      </p:sp>
      <p:sp>
        <p:nvSpPr>
          <p:cNvPr id="4" name="Slide Number Placeholder 3"/>
          <p:cNvSpPr>
            <a:spLocks noGrp="1"/>
          </p:cNvSpPr>
          <p:nvPr>
            <p:ph type="sldNum" sz="quarter" idx="5"/>
          </p:nvPr>
        </p:nvSpPr>
        <p:spPr/>
        <p:txBody>
          <a:bodyPr/>
          <a:lstStyle/>
          <a:p>
            <a:fld id="{90024425-DDD9-614A-9663-A90EB8B52669}" type="slidenum">
              <a:rPr lang="en-US" smtClean="0"/>
              <a:t>16</a:t>
            </a:fld>
            <a:endParaRPr lang="en-US"/>
          </a:p>
        </p:txBody>
      </p:sp>
    </p:spTree>
    <p:extLst>
      <p:ext uri="{BB962C8B-B14F-4D97-AF65-F5344CB8AC3E}">
        <p14:creationId xmlns:p14="http://schemas.microsoft.com/office/powerpoint/2010/main" val="3507898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B7CF0A-5A7A-4430-AC68-F2835A662DFF}"/>
              </a:ext>
            </a:extLst>
          </p:cNvPr>
          <p:cNvSpPr>
            <a:spLocks noGrp="1"/>
          </p:cNvSpPr>
          <p:nvPr>
            <p:ph type="body" idx="1"/>
          </p:nvPr>
        </p:nvSpPr>
        <p:spPr/>
        <p:txBody>
          <a:bodyPr/>
          <a:lstStyle/>
          <a:p>
            <a:r>
              <a:rPr lang="en-US"/>
              <a:t>Performance and reliability are critical aspects of any business application.  At Kofax we back up best-in-class solutions with best-in-class support.  </a:t>
            </a:r>
          </a:p>
          <a:p>
            <a:endParaRPr lang="en-US"/>
          </a:p>
          <a:p>
            <a:r>
              <a:rPr lang="en-US"/>
              <a:t>Kofax technical support representatives are located in six locations globally that operates in a follow-the-sun capacity.  Support technicians not only back each other up but also have direct access to engineering as required to ensure issues and questions are addressed in a responsive and timely manner, 365 days a year.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3338F12-5CB0-49C4-96DC-660F10F3EB15}"/>
              </a:ext>
            </a:extLst>
          </p:cNvPr>
          <p:cNvSpPr>
            <a:spLocks noGrp="1"/>
          </p:cNvSpPr>
          <p:nvPr>
            <p:ph type="body" idx="1"/>
          </p:nvPr>
        </p:nvSpPr>
        <p:spPr/>
        <p:txBody>
          <a:bodyPr/>
          <a:lstStyle/>
          <a:p>
            <a:r>
              <a:rPr lang="en-US"/>
              <a:t>Kofax offers three options for support, each designed to best meet the needs of customers:</a:t>
            </a:r>
          </a:p>
          <a:p>
            <a:endParaRPr lang="en-US"/>
          </a:p>
          <a:p>
            <a:pPr marL="228600" indent="-228600">
              <a:buFont typeface="+mj-lt"/>
              <a:buAutoNum type="arabicPeriod"/>
            </a:pPr>
            <a:r>
              <a:rPr lang="en-US"/>
              <a:t>Partner Support:  Kofax will provide level 3 coverage to partners who have been trained and enabled to deliver level 1 and 2 support to their customers.  </a:t>
            </a:r>
          </a:p>
          <a:p>
            <a:pPr marL="228600" indent="-228600">
              <a:buFont typeface="+mj-lt"/>
              <a:buAutoNum type="arabicPeriod"/>
            </a:pPr>
            <a:endParaRPr lang="en-US"/>
          </a:p>
          <a:p>
            <a:pPr marL="228600" indent="-228600">
              <a:buFont typeface="+mj-lt"/>
              <a:buAutoNum type="arabicPeriod"/>
            </a:pPr>
            <a:r>
              <a:rPr lang="en-US"/>
              <a:t>Direct Support: customers can also elect to purchase support from Kofax directly, and receive all levels of coverage from trained Kofax support technicians. </a:t>
            </a:r>
          </a:p>
          <a:p>
            <a:pPr marL="228600" indent="-228600">
              <a:buFont typeface="+mj-lt"/>
              <a:buAutoNum type="arabicPeriod"/>
            </a:pPr>
            <a:endParaRPr lang="en-US"/>
          </a:p>
          <a:p>
            <a:pPr marL="228600" indent="-228600">
              <a:buFont typeface="+mj-lt"/>
              <a:buAutoNum type="arabicPeriod"/>
            </a:pPr>
            <a:r>
              <a:rPr lang="en-US"/>
              <a:t>And finally, for customers who’s mission-critical environment demands higher levels of support and hours of coverage, Kofax offers “Premier Support” which entitles 7x24 coverage and access to a designated Technical Account Manager who is familiar with the customer’s environment and acts as a single point of contact  to drive incident resolution.  This service also provides an annual content control and systems assessment to ensure the customers and is available either direct from Kofax or through Partner Support.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Professional Services packages have been developed to meet a variety of customer needs.  </a:t>
            </a:r>
          </a:p>
          <a:p>
            <a:endParaRPr lang="en-US" dirty="0"/>
          </a:p>
          <a:p>
            <a:r>
              <a:rPr lang="en-US" dirty="0"/>
              <a:t>These include new “QuickStart” packages for SMB, which are perfect for single-server deployments and are available in Basic, Standard, and Advanced options.  </a:t>
            </a:r>
          </a:p>
          <a:p>
            <a:endParaRPr lang="en-US" dirty="0"/>
          </a:p>
          <a:p>
            <a:r>
              <a:rPr lang="en-US" dirty="0"/>
              <a:t>Quote-based additional services are also available as necessary to supplement QuickStart packages, including Add-on Capability Services, Desktop Capture Automation, and Content Control &amp; System Assessment.</a:t>
            </a:r>
          </a:p>
          <a:p>
            <a:endParaRPr lang="en-US" dirty="0"/>
          </a:p>
          <a:p>
            <a:endParaRPr lang="en-US" dirty="0"/>
          </a:p>
        </p:txBody>
      </p:sp>
      <p:sp>
        <p:nvSpPr>
          <p:cNvPr id="4" name="Slide Number Placeholder 3"/>
          <p:cNvSpPr>
            <a:spLocks noGrp="1"/>
          </p:cNvSpPr>
          <p:nvPr>
            <p:ph type="sldNum" sz="quarter" idx="5"/>
          </p:nvPr>
        </p:nvSpPr>
        <p:spPr/>
        <p:txBody>
          <a:bodyPr/>
          <a:lstStyle/>
          <a:p>
            <a:fld id="{150C26D4-BA9A-4712-B9A5-1BC42B7A17E9}" type="slidenum">
              <a:rPr lang="en-US" smtClean="0"/>
              <a:t>19</a:t>
            </a:fld>
            <a:endParaRPr lang="en-US"/>
          </a:p>
        </p:txBody>
      </p:sp>
    </p:spTree>
    <p:extLst>
      <p:ext uri="{BB962C8B-B14F-4D97-AF65-F5344CB8AC3E}">
        <p14:creationId xmlns:p14="http://schemas.microsoft.com/office/powerpoint/2010/main" val="2406387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Kofax Professional Services can manage upgrades of your current applications to the most recent versions, and even migrate them to a full ControlSuite solution.  </a:t>
            </a:r>
          </a:p>
          <a:p>
            <a:endParaRPr lang="en-US" dirty="0"/>
          </a:p>
          <a:p>
            <a:endParaRPr lang="en-US" dirty="0"/>
          </a:p>
        </p:txBody>
      </p:sp>
      <p:sp>
        <p:nvSpPr>
          <p:cNvPr id="4" name="Slide Number Placeholder 3"/>
          <p:cNvSpPr>
            <a:spLocks noGrp="1"/>
          </p:cNvSpPr>
          <p:nvPr>
            <p:ph type="sldNum" sz="quarter" idx="5"/>
          </p:nvPr>
        </p:nvSpPr>
        <p:spPr/>
        <p:txBody>
          <a:bodyPr/>
          <a:lstStyle/>
          <a:p>
            <a:fld id="{95C5B19F-4C9A-46C6-8DE0-BDA1E072978B}" type="slidenum">
              <a:rPr lang="en-US" smtClean="0"/>
              <a:t>20</a:t>
            </a:fld>
            <a:endParaRPr lang="en-US"/>
          </a:p>
        </p:txBody>
      </p:sp>
    </p:spTree>
    <p:extLst>
      <p:ext uri="{BB962C8B-B14F-4D97-AF65-F5344CB8AC3E}">
        <p14:creationId xmlns:p14="http://schemas.microsoft.com/office/powerpoint/2010/main" val="336379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Minimize Compliance Risks</a:t>
            </a:r>
          </a:p>
          <a:p>
            <a:r>
              <a:rPr lang="en-US" sz="1200" kern="1200" dirty="0">
                <a:solidFill>
                  <a:schemeClr val="tx1"/>
                </a:solidFill>
                <a:effectLst/>
                <a:latin typeface="+mn-lt"/>
                <a:ea typeface="+mn-ea"/>
                <a:cs typeface="+mn-cs"/>
              </a:rPr>
              <a:t>One issue that keeps CIO’s and CEO’s alike up at night is compliance regulations and the exorbitant fines that comes with failed compliance audits. The privacy and security of files must be maintained at all cost. Regulatory and compliance demands from the likes of GDPR, HIPAA and CMS mandate that companies minimize security risks while retaining security compliance. Forward thinking CIOs are looking for innovative solutions to help them secure their printed documents and achieve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Improving business process efficiency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84 per cent of CIOs at top-performing organizations have responsibility for areas of the business outside traditional IT, the most common being innovation and transformation.” They need to “forestall technology disruption, anticipate digital scaling and link business and digital value.” They want solutions that help them serve their agendas. They need solutions that inject intelligence into their workflows including their document control and print management workstreams. CIOs want to ensure that they drive business outcome, cut costs and impact the bottom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Security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There’s no end in sight to the proliferation of data. Data and document security are even more daunting today. CIO’s need to secure private information and prevent sensitive information from being printed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BEDE808-A576-4998-8130-E3047CF2E5E6}" type="slidenum">
              <a:rPr lang="en-US" smtClean="0"/>
              <a:pPr>
                <a:defRPr/>
              </a:pPr>
              <a:t>2</a:t>
            </a:fld>
            <a:endParaRPr lang="en-US" dirty="0"/>
          </a:p>
        </p:txBody>
      </p:sp>
    </p:spTree>
    <p:extLst>
      <p:ext uri="{BB962C8B-B14F-4D97-AF65-F5344CB8AC3E}">
        <p14:creationId xmlns:p14="http://schemas.microsoft.com/office/powerpoint/2010/main" val="1243460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Slide Number Placeholder 3"/>
          <p:cNvSpPr>
            <a:spLocks noGrp="1"/>
          </p:cNvSpPr>
          <p:nvPr>
            <p:ph type="sldNum" sz="quarter" idx="10"/>
          </p:nvPr>
        </p:nvSpPr>
        <p:spPr/>
        <p:txBody>
          <a:bodyPr/>
          <a:lstStyle/>
          <a:p>
            <a:fld id="{90024425-DDD9-614A-9663-A90EB8B52669}" type="slidenum">
              <a:rPr lang="en-US" smtClean="0"/>
              <a:t>21</a:t>
            </a:fld>
            <a:endParaRPr lang="en-US"/>
          </a:p>
        </p:txBody>
      </p:sp>
    </p:spTree>
    <p:extLst>
      <p:ext uri="{BB962C8B-B14F-4D97-AF65-F5344CB8AC3E}">
        <p14:creationId xmlns:p14="http://schemas.microsoft.com/office/powerpoint/2010/main" val="269722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26F921-74C0-4BAE-A713-DED048423A63}"/>
              </a:ext>
            </a:extLst>
          </p:cNvPr>
          <p:cNvSpPr>
            <a:spLocks noGrp="1"/>
          </p:cNvSpPr>
          <p:nvPr>
            <p:ph type="body" idx="1"/>
          </p:nvPr>
        </p:nvSpPr>
        <p:spPr/>
        <p:txBody>
          <a:bodyPr/>
          <a:lstStyle/>
          <a:p>
            <a:r>
              <a:rPr lang="en-US" dirty="0"/>
              <a:t>Market trends mandate that organizations make changes and soon. The push towards digital transformation is real. In addition the likelihood and cost of breach keeps increasing . </a:t>
            </a:r>
          </a:p>
        </p:txBody>
      </p:sp>
    </p:spTree>
    <p:extLst>
      <p:ext uri="{BB962C8B-B14F-4D97-AF65-F5344CB8AC3E}">
        <p14:creationId xmlns:p14="http://schemas.microsoft.com/office/powerpoint/2010/main" val="59437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Research and surveys prove that document and printer security is indeed an issue: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94 percent of office workers have at least one bad printing habit that is risking security in their organization. {</a:t>
            </a:r>
            <a:r>
              <a:rPr lang="en-US" sz="1200" kern="1200" dirty="0" err="1">
                <a:solidFill>
                  <a:schemeClr val="tx1"/>
                </a:solidFill>
                <a:effectLst/>
                <a:latin typeface="+mn-lt"/>
                <a:ea typeface="+mn-ea"/>
                <a:cs typeface="+mn-cs"/>
              </a:rPr>
              <a:t>Danwood</a:t>
            </a:r>
            <a:r>
              <a:rPr lang="en-US" sz="1200" kern="1200" dirty="0">
                <a:solidFill>
                  <a:schemeClr val="tx1"/>
                </a:solidFill>
                <a:effectLst/>
                <a:latin typeface="+mn-lt"/>
                <a:ea typeface="+mn-ea"/>
                <a:cs typeface="+mn-cs"/>
              </a:rPr>
              <a:t>}</a:t>
            </a:r>
          </a:p>
          <a:p>
            <a:endParaRPr lang="en-US" baseline="0" dirty="0"/>
          </a:p>
        </p:txBody>
      </p:sp>
      <p:sp>
        <p:nvSpPr>
          <p:cNvPr id="4" name="Slide Number Placeholder 3"/>
          <p:cNvSpPr>
            <a:spLocks noGrp="1"/>
          </p:cNvSpPr>
          <p:nvPr>
            <p:ph type="sldNum" sz="quarter" idx="10"/>
          </p:nvPr>
        </p:nvSpPr>
        <p:spPr/>
        <p:txBody>
          <a:bodyPr/>
          <a:lstStyle/>
          <a:p>
            <a:pPr>
              <a:defRPr/>
            </a:pPr>
            <a:fld id="{BBEDE808-A576-4998-8130-E3047CF2E5E6}" type="slidenum">
              <a:rPr lang="en-US" smtClean="0"/>
              <a:pPr>
                <a:defRPr/>
              </a:pPr>
              <a:t>4</a:t>
            </a:fld>
            <a:endParaRPr lang="en-US"/>
          </a:p>
        </p:txBody>
      </p:sp>
    </p:spTree>
    <p:extLst>
      <p:ext uri="{BB962C8B-B14F-4D97-AF65-F5344CB8AC3E}">
        <p14:creationId xmlns:p14="http://schemas.microsoft.com/office/powerpoint/2010/main" val="393291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DE0ABF0-489B-4518-90D8-12E71A30BED4}"/>
              </a:ext>
            </a:extLst>
          </p:cNvPr>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CISOs are on high alert for internal threats. Reports show that 71% of all cybersecurity incidents are caused by inadvertent employee actions – including leaving private printed documents unattended. They need to </a:t>
            </a:r>
            <a:r>
              <a:rPr lang="en-US" sz="1200" kern="1200" dirty="0">
                <a:solidFill>
                  <a:schemeClr val="bg1"/>
                </a:solidFill>
                <a:effectLst/>
                <a:latin typeface="+mn-lt"/>
                <a:ea typeface="+mn-ea"/>
                <a:cs typeface="+mn-cs"/>
              </a:rPr>
              <a:t>i</a:t>
            </a:r>
            <a:r>
              <a:rPr lang="en-US" sz="1200" dirty="0">
                <a:solidFill>
                  <a:schemeClr val="bg1"/>
                </a:solidFill>
              </a:rPr>
              <a:t>mprove document controls and avoid compliance issues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Many CIOs are tasked with leading the digital transformation to improve productivity and impact the bottom line of their organization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Organizations are challenged to better protect the personally identifiable information of their customers. The fines assessed with a breach of PII can be very expensive -- up to $2 million per year in the case of a healthcare records and a HIPAA violation. It’s critical that businesses protect their data, especially the personally identifiable (PII) data of their employees and customers.</a:t>
            </a:r>
          </a:p>
          <a:p>
            <a:pPr marL="0" indent="0">
              <a:buFont typeface="Arial" panose="020B0604020202020204" pitchFamily="34" charset="0"/>
              <a:buNone/>
            </a:pP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Solution:</a:t>
            </a:r>
          </a:p>
          <a:p>
            <a:r>
              <a:rPr lang="en-US" sz="1200" kern="1200" dirty="0">
                <a:solidFill>
                  <a:schemeClr val="tx1"/>
                </a:solidFill>
                <a:effectLst/>
                <a:latin typeface="+mn-lt"/>
                <a:ea typeface="+mn-ea"/>
                <a:cs typeface="+mn-cs"/>
              </a:rPr>
              <a:t>Output Manager delivers the most intelligent governance for your document control and print management needs. Its’ superior security features help organizations improve document security, minimize inefficiencies and mitigate compliance risks. Output Manager’s best in class print and document control capabilities, including its intelligent redaction, robust reports and keen re-routing features, helps protect printed documents and </a:t>
            </a:r>
            <a:r>
              <a:rPr lang="en-GB" sz="1200" kern="1200" dirty="0">
                <a:solidFill>
                  <a:schemeClr val="tx1"/>
                </a:solidFill>
                <a:effectLst/>
                <a:latin typeface="+mn-lt"/>
                <a:ea typeface="+mn-ea"/>
                <a:cs typeface="+mn-cs"/>
              </a:rPr>
              <a:t>prevent the unauthorized flow of sensitive information. </a:t>
            </a:r>
            <a:r>
              <a:rPr lang="en-US" sz="1200" kern="1200" dirty="0">
                <a:solidFill>
                  <a:schemeClr val="tx1"/>
                </a:solidFill>
                <a:effectLst/>
                <a:latin typeface="+mn-lt"/>
                <a:ea typeface="+mn-ea"/>
                <a:cs typeface="+mn-cs"/>
              </a:rPr>
              <a:t>Since Output Manager is a critical component of the ControlSuite stack users can achieve greater benefits by leveraging the entire stack</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Improve document controls and avoid compliance issues and the resulting regulatory fines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Implement workflows that prevent sensitive information from being printed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Help protect documents and stop private data from being printed if they contain predefined confidential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edirect documents to a secured print location for review prior to printing or remove from normal workflow to prevent printing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Inject intelligent governance and ensure only authorized individuals can print and access printed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Provide detailed reports establish chain of custody and documenting who has accessed or printed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Minimize their security risks and mitigate internal and external threats</a:t>
            </a:r>
          </a:p>
          <a:p>
            <a:r>
              <a:rPr lang="en-US" sz="1200" kern="1200" dirty="0">
                <a:solidFill>
                  <a:schemeClr val="tx1"/>
                </a:solidFill>
                <a:effectLst/>
                <a:latin typeface="+mn-lt"/>
                <a:ea typeface="+mn-ea"/>
                <a:cs typeface="+mn-cs"/>
              </a:rPr>
              <a:t>-- Redact sensitive information before it is printed like social security numbers, bank account numbers or patient data</a:t>
            </a:r>
          </a:p>
          <a:p>
            <a:r>
              <a:rPr lang="en-US" sz="1200" kern="1200" dirty="0">
                <a:solidFill>
                  <a:schemeClr val="tx1"/>
                </a:solidFill>
                <a:effectLst/>
                <a:latin typeface="+mn-lt"/>
                <a:ea typeface="+mn-ea"/>
                <a:cs typeface="+mn-cs"/>
              </a:rPr>
              <a:t>-- Flag the document with the specific text identified and trigger alternative workflows </a:t>
            </a:r>
          </a:p>
          <a:p>
            <a:r>
              <a:rPr lang="en-US" sz="1200" kern="1200" dirty="0">
                <a:solidFill>
                  <a:schemeClr val="tx1"/>
                </a:solidFill>
                <a:effectLst/>
                <a:latin typeface="+mn-lt"/>
                <a:ea typeface="+mn-ea"/>
                <a:cs typeface="+mn-cs"/>
              </a:rPr>
              <a:t>-- Help ensure that they secure all vulnerabilities and network gaps to minimize the risk of cyberthreats</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b="1" dirty="0"/>
              <a:t>Improve business process efficiencies and reduce cost of operation?</a:t>
            </a:r>
          </a:p>
          <a:p>
            <a:pPr marL="0" indent="0">
              <a:buFont typeface="Arial" panose="020B0604020202020204" pitchFamily="34" charset="0"/>
              <a:buNone/>
            </a:pPr>
            <a:r>
              <a:rPr lang="en-US" dirty="0"/>
              <a:t>-- </a:t>
            </a:r>
            <a:r>
              <a:rPr lang="en-US" sz="1200" kern="1200" dirty="0">
                <a:solidFill>
                  <a:schemeClr val="tx1"/>
                </a:solidFill>
                <a:effectLst/>
                <a:latin typeface="+mn-lt"/>
                <a:ea typeface="+mn-ea"/>
                <a:cs typeface="+mn-cs"/>
              </a:rPr>
              <a:t>Utilize the right scripts so information can be removed prior to printing including images, barcodes, static text -- Organizations can use this feature to remove old barcodes from a document and replace with barcodes in a new format in order to standardize across their print centers.</a:t>
            </a:r>
          </a:p>
          <a:p>
            <a:pPr lvl="0"/>
            <a:r>
              <a:rPr lang="en-US" sz="1200" kern="1200" dirty="0">
                <a:solidFill>
                  <a:schemeClr val="tx1"/>
                </a:solidFill>
                <a:effectLst/>
                <a:latin typeface="+mn-lt"/>
                <a:ea typeface="+mn-ea"/>
                <a:cs typeface="+mn-cs"/>
              </a:rPr>
              <a:t>-- Provide tools for simplifying and automating time consuming and challenging workflows </a:t>
            </a:r>
          </a:p>
          <a:p>
            <a:pPr lvl="0"/>
            <a:r>
              <a:rPr lang="en-US" sz="1200" kern="1200" dirty="0">
                <a:solidFill>
                  <a:schemeClr val="tx1"/>
                </a:solidFill>
                <a:effectLst/>
                <a:latin typeface="+mn-lt"/>
                <a:ea typeface="+mn-ea"/>
                <a:cs typeface="+mn-cs"/>
              </a:rPr>
              <a:t>-- Centralize print management to lower the cost of hardware </a:t>
            </a:r>
          </a:p>
          <a:p>
            <a:pPr lvl="0"/>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Normalize incompatible document formats and print streams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3223050-B335-42E3-AF4E-3C88C930E158}" type="slidenum">
              <a:rPr lang="en-US" smtClean="0"/>
              <a:t>6</a:t>
            </a:fld>
            <a:endParaRPr lang="en-US"/>
          </a:p>
        </p:txBody>
      </p:sp>
    </p:spTree>
    <p:extLst>
      <p:ext uri="{BB962C8B-B14F-4D97-AF65-F5344CB8AC3E}">
        <p14:creationId xmlns:p14="http://schemas.microsoft.com/office/powerpoint/2010/main" val="65914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Output Manager 5.0</a:t>
            </a:r>
          </a:p>
          <a:p>
            <a:r>
              <a:rPr lang="en-US" b="0" dirty="0"/>
              <a:t>For your sales teams it mean you will have a global leading scalable secure print solution, with consistent and simplified licensing that makes the solution easy to order, use and administer – now with 24x7 support. Sell advanced security features for additional information security.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For end user or knowledge workers it mean a secure, easy to use solution that makes knowledge workers jobs easier, perform tasks more efficiently and conveniently and allows them to spend more time doing more value-added activities.  Your knowledge workers will be at ease knowing they are keeping all documents secure.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For the IT staff is an easy to install, manage and administer solution that delivers the versatility to maximize cost savings &amp; increase security while minimizing print infrastructure costs. Your IT staff can sleep easy with a leading print manager security solution with failover printing.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b="1" baseline="0" dirty="0"/>
              <a:t>--- ADDITONAL DETAILS, FOR REFERENCE ONLY ---</a:t>
            </a:r>
          </a:p>
          <a:p>
            <a:r>
              <a:rPr lang="en-US" baseline="0" dirty="0"/>
              <a:t>FOR SALES</a:t>
            </a:r>
          </a:p>
          <a:p>
            <a:pPr marL="171450" indent="-171450"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Platform for innovation and growth</a:t>
            </a:r>
          </a:p>
          <a:p>
            <a:pPr marL="171450" indent="-171450"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Sell ease of use and ease of deployment and administration</a:t>
            </a:r>
          </a:p>
          <a:p>
            <a:pPr marL="171450" indent="-171450"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Sell strong security features of Output Manager</a:t>
            </a:r>
          </a:p>
          <a:p>
            <a:pPr marL="171450" indent="-171450"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Failover/clustering, proactive monitors and proactive alerts ensures uptime</a:t>
            </a:r>
          </a:p>
          <a:p>
            <a:pPr marL="171450" indent="-171450"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Sell a global scalable solution </a:t>
            </a:r>
          </a:p>
          <a:p>
            <a:pPr marL="171450" indent="-171450"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Solution is cost-effective and easy to install and administrate for the customer</a:t>
            </a:r>
          </a:p>
          <a:p>
            <a:endParaRPr lang="en-US" baseline="0" dirty="0"/>
          </a:p>
          <a:p>
            <a:r>
              <a:rPr lang="en-US" baseline="0" dirty="0"/>
              <a:t>FOR KNOWLEDGE WORKERS – Reinforce security message, our strength in healthcare, etc.</a:t>
            </a:r>
          </a:p>
          <a:p>
            <a:endParaRPr lang="en-US" baseline="0" dirty="0"/>
          </a:p>
          <a:p>
            <a:r>
              <a:rPr lang="en-US" baseline="0" dirty="0"/>
              <a:t>Within the healthcare and financial services organizations – you have further ammunition to leverage security needs to our ability to deliver a secure infrastructure and print management environment.  Added security features only make us more competitive.  We also have tighter integration with key EHR providers to further our strengths and competitive advantage in the Healthcare industry.</a:t>
            </a:r>
          </a:p>
          <a:p>
            <a:endParaRPr lang="en-US" baseline="0" dirty="0"/>
          </a:p>
          <a:p>
            <a:pPr marL="171450" indent="-171450" algn="l"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Focus on ease of use – time savings</a:t>
            </a:r>
          </a:p>
          <a:p>
            <a:pPr marL="171450" indent="-171450" algn="l"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Feel confident that with added security features your documents are always safe and secure</a:t>
            </a:r>
          </a:p>
          <a:p>
            <a:pPr marL="171450" indent="-171450" algn="l"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Focus on productivity gains – allows knowledge works to spend more time doing more value-added activities</a:t>
            </a:r>
          </a:p>
          <a:p>
            <a:pPr marL="171450" indent="-171450" algn="l"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Focus on specific integration workflows that solve unique customer pain points – by department, etc.</a:t>
            </a:r>
          </a:p>
          <a:p>
            <a:pPr marL="171450" indent="-171450" algn="l"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Healthcare specific features that focus on the healthcare industry</a:t>
            </a:r>
          </a:p>
          <a:p>
            <a:pPr marL="171450" indent="-171450" algn="l"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Supports mobile workforce with mobile printing capabilities</a:t>
            </a:r>
          </a:p>
          <a:p>
            <a:endParaRPr lang="en-US" dirty="0"/>
          </a:p>
          <a:p>
            <a:r>
              <a:rPr lang="en-US" dirty="0"/>
              <a:t>IT STAFF</a:t>
            </a:r>
          </a:p>
          <a:p>
            <a:pPr marL="171450" indent="-171450" algn="l" defTabSz="457189">
              <a:lnSpc>
                <a:spcPct val="75000"/>
              </a:lnSpc>
              <a:spcBef>
                <a:spcPts val="600"/>
              </a:spcBef>
              <a:spcAft>
                <a:spcPts val="450"/>
              </a:spcAft>
              <a:buFont typeface="Arial" panose="020B0604020202020204" pitchFamily="34" charset="0"/>
              <a:buChar char="•"/>
            </a:pPr>
            <a:r>
              <a:rPr lang="en-GB" sz="1200" spc="-50" dirty="0">
                <a:solidFill>
                  <a:srgbClr val="1A6B96"/>
                </a:solidFill>
              </a:rPr>
              <a:t>Integrates with architecture already in place</a:t>
            </a:r>
          </a:p>
          <a:p>
            <a:pPr marL="171450" indent="-171450" algn="l" defTabSz="457189">
              <a:lnSpc>
                <a:spcPct val="75000"/>
              </a:lnSpc>
              <a:spcBef>
                <a:spcPts val="600"/>
              </a:spcBef>
              <a:spcAft>
                <a:spcPts val="450"/>
              </a:spcAft>
              <a:buFont typeface="Arial" panose="020B0604020202020204" pitchFamily="34" charset="0"/>
              <a:buChar char="•"/>
            </a:pPr>
            <a:r>
              <a:rPr lang="en-GB" sz="1200" spc="-50" dirty="0">
                <a:solidFill>
                  <a:srgbClr val="1A6B96"/>
                </a:solidFill>
              </a:rPr>
              <a:t>Ease of administration for IT and knowledge workers</a:t>
            </a:r>
          </a:p>
          <a:p>
            <a:pPr marL="171450" indent="-171450" algn="l"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Focus on ability to minimize risk exposure and reducing incident damage</a:t>
            </a:r>
          </a:p>
          <a:p>
            <a:pPr marL="171450" indent="-171450" algn="l" defTabSz="457189">
              <a:lnSpc>
                <a:spcPct val="75000"/>
              </a:lnSpc>
              <a:spcBef>
                <a:spcPts val="600"/>
              </a:spcBef>
              <a:spcAft>
                <a:spcPts val="450"/>
              </a:spcAft>
              <a:buFont typeface="Arial" panose="020B0604020202020204" pitchFamily="34" charset="0"/>
              <a:buChar char="•"/>
            </a:pPr>
            <a:r>
              <a:rPr lang="en-US" sz="1200" spc="-50" dirty="0">
                <a:solidFill>
                  <a:srgbClr val="1A6B96"/>
                </a:solidFill>
              </a:rPr>
              <a:t>Focus on minimizing network strain – less calls and support issues</a:t>
            </a:r>
            <a:endParaRPr lang="en-GB" sz="1200" spc="-50" dirty="0">
              <a:solidFill>
                <a:srgbClr val="1A6B96"/>
              </a:solidFill>
            </a:endParaRPr>
          </a:p>
          <a:p>
            <a:pPr algn="r" defTabSz="457189">
              <a:lnSpc>
                <a:spcPct val="75000"/>
              </a:lnSpc>
              <a:spcBef>
                <a:spcPts val="600"/>
              </a:spcBef>
              <a:spcAft>
                <a:spcPts val="450"/>
              </a:spcAft>
            </a:pPr>
            <a:endParaRPr lang="en-GB" sz="1200" spc="-50" dirty="0">
              <a:solidFill>
                <a:srgbClr val="1A6B96"/>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4A5EAD-C54E-45E8-81CE-28EE38057F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704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Organizations are challenged to better protect the personally identifiable information of their customers. The fines assessed with a breach of PII can be very expensive . </a:t>
            </a:r>
            <a:r>
              <a:rPr lang="en-US" dirty="0"/>
              <a:t>The ability to interrogate the print stream to stop certain items from being printed if they contain predefined confidential information like  bank account information or a social security number improves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End user-based print controls, like follow-me printing and user authentication, enable secure convenient printing of sensitive information on demand from desktops and mobile devices, eliminating the dependence on users to remember to collect printed material.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a:t>
            </a:r>
            <a:r>
              <a:rPr lang="en-US" sz="1200" b="1" kern="1200" dirty="0">
                <a:solidFill>
                  <a:schemeClr val="tx1"/>
                </a:solidFill>
                <a:effectLst/>
                <a:latin typeface="+mn-lt"/>
                <a:ea typeface="+mn-ea"/>
                <a:cs typeface="+mn-cs"/>
              </a:rPr>
              <a:t>i</a:t>
            </a:r>
            <a:r>
              <a:rPr lang="en-US" sz="1200" b="0" kern="1200" dirty="0">
                <a:solidFill>
                  <a:schemeClr val="tx1"/>
                </a:solidFill>
                <a:effectLst/>
                <a:latin typeface="+mn-lt"/>
                <a:ea typeface="+mn-ea"/>
                <a:cs typeface="+mn-cs"/>
              </a:rPr>
              <a:t>th print audit trail and reporting organizations </a:t>
            </a:r>
            <a:r>
              <a:rPr lang="en-US" sz="1200" kern="1200" dirty="0">
                <a:solidFill>
                  <a:schemeClr val="tx1"/>
                </a:solidFill>
                <a:effectLst/>
                <a:latin typeface="+mn-lt"/>
                <a:ea typeface="+mn-ea"/>
                <a:cs typeface="+mn-cs"/>
              </a:rPr>
              <a:t>can prove they are </a:t>
            </a:r>
            <a:r>
              <a:rPr lang="en-US" sz="1200" kern="1200" dirty="0" err="1">
                <a:solidFill>
                  <a:schemeClr val="tx1"/>
                </a:solidFill>
                <a:effectLst/>
                <a:latin typeface="+mn-lt"/>
                <a:ea typeface="+mn-ea"/>
                <a:cs typeface="+mn-cs"/>
              </a:rPr>
              <a:t>complian</a:t>
            </a:r>
            <a:r>
              <a:rPr lang="en-US" sz="1200" kern="1200" dirty="0">
                <a:solidFill>
                  <a:schemeClr val="tx1"/>
                </a:solidFill>
                <a:effectLst/>
                <a:latin typeface="+mn-lt"/>
                <a:ea typeface="+mn-ea"/>
                <a:cs typeface="+mn-cs"/>
              </a:rPr>
              <a:t> and easily audit any scenario that may come up concerning data leakage and print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sz="11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63223050-B335-42E3-AF4E-3C88C930E158}" type="slidenum">
              <a:rPr lang="en-US" smtClean="0"/>
              <a:t>8</a:t>
            </a:fld>
            <a:endParaRPr lang="en-US"/>
          </a:p>
        </p:txBody>
      </p:sp>
    </p:spTree>
    <p:extLst>
      <p:ext uri="{BB962C8B-B14F-4D97-AF65-F5344CB8AC3E}">
        <p14:creationId xmlns:p14="http://schemas.microsoft.com/office/powerpoint/2010/main" val="417729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the point that you get so much functionality with ControlSuite we are providing some level of detail about the contributions that individual products make to ControlSuite capabilities and what you have to pay to get those capabilities.  </a:t>
            </a:r>
          </a:p>
          <a:p>
            <a:r>
              <a:rPr lang="en-US" dirty="0"/>
              <a:t>If for example we compare Equitrac Foundations at $39.70 per user license to ControlSuite Foundations, which not only has the same print management capabilities of Equitrac but also has so much more capture, security and document transformation technology for only $47.60 per user license you can see that ControlSuite is by far the better value.</a:t>
            </a:r>
          </a:p>
          <a:p>
            <a:endParaRPr lang="en-US" dirty="0">
              <a:cs typeface="Calibri"/>
            </a:endParaRPr>
          </a:p>
          <a:p>
            <a:r>
              <a:rPr lang="en-US" dirty="0">
                <a:cs typeface="Calibri"/>
              </a:rPr>
              <a:t>The same applies to each individual product and each license level (Foundations and Enterprise). </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24425-DDD9-614A-9663-A90EB8B52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766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A group of people looking at a computer&#10;&#10;Description automatically generated">
            <a:extLst>
              <a:ext uri="{FF2B5EF4-FFF2-40B4-BE49-F238E27FC236}">
                <a16:creationId xmlns:a16="http://schemas.microsoft.com/office/drawing/2014/main" id="{FB4ADF5F-A034-4342-AE34-18D5BB2EAA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4776"/>
          <a:stretch/>
        </p:blipFill>
        <p:spPr>
          <a:xfrm>
            <a:off x="0" y="3182112"/>
            <a:ext cx="12188825" cy="3675888"/>
          </a:xfrm>
          <a:prstGeom prst="rect">
            <a:avLst/>
          </a:prstGeom>
        </p:spPr>
      </p:pic>
      <p:sp>
        <p:nvSpPr>
          <p:cNvPr id="9" name="Rectangle 8"/>
          <p:cNvSpPr/>
          <p:nvPr userDrawn="1"/>
        </p:nvSpPr>
        <p:spPr>
          <a:xfrm>
            <a:off x="1" y="3182113"/>
            <a:ext cx="12192000" cy="3175821"/>
          </a:xfrm>
          <a:prstGeom prst="rect">
            <a:avLst/>
          </a:prstGeom>
          <a:solidFill>
            <a:srgbClr val="02538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0"/>
            <a:ext cx="12192000" cy="3182112"/>
          </a:xfrm>
          <a:prstGeom prst="rect">
            <a:avLst/>
          </a:prstGeom>
          <a:solidFill>
            <a:schemeClr val="bg1"/>
          </a:solidFill>
          <a:ln>
            <a:noFill/>
          </a:ln>
          <a:effectLst>
            <a:outerShdw blurRad="4445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Subtitle 2">
            <a:extLst>
              <a:ext uri="{FF2B5EF4-FFF2-40B4-BE49-F238E27FC236}">
                <a16:creationId xmlns:a16="http://schemas.microsoft.com/office/drawing/2014/main" id="{5D1D6D76-BDEA-4FFC-8303-45EDA561C8CF}"/>
              </a:ext>
            </a:extLst>
          </p:cNvPr>
          <p:cNvSpPr>
            <a:spLocks noGrp="1"/>
          </p:cNvSpPr>
          <p:nvPr>
            <p:ph type="subTitle" idx="1" hasCustomPrompt="1"/>
          </p:nvPr>
        </p:nvSpPr>
        <p:spPr>
          <a:xfrm>
            <a:off x="999267" y="5283439"/>
            <a:ext cx="5985328" cy="313932"/>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p:txBody>
      </p:sp>
      <p:sp>
        <p:nvSpPr>
          <p:cNvPr id="19" name="Text Placeholder 19">
            <a:extLst>
              <a:ext uri="{FF2B5EF4-FFF2-40B4-BE49-F238E27FC236}">
                <a16:creationId xmlns:a16="http://schemas.microsoft.com/office/drawing/2014/main" id="{72B7AA49-A25E-486D-8D5A-B29D6CCA4706}"/>
              </a:ext>
            </a:extLst>
          </p:cNvPr>
          <p:cNvSpPr>
            <a:spLocks noGrp="1"/>
          </p:cNvSpPr>
          <p:nvPr>
            <p:ph type="body" sz="quarter" idx="13" hasCustomPrompt="1"/>
          </p:nvPr>
        </p:nvSpPr>
        <p:spPr>
          <a:xfrm>
            <a:off x="999267" y="5615338"/>
            <a:ext cx="5985328" cy="31432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Date</a:t>
            </a:r>
          </a:p>
        </p:txBody>
      </p:sp>
      <p:pic>
        <p:nvPicPr>
          <p:cNvPr id="20" name="Picture 19">
            <a:extLst>
              <a:ext uri="{FF2B5EF4-FFF2-40B4-BE49-F238E27FC236}">
                <a16:creationId xmlns:a16="http://schemas.microsoft.com/office/drawing/2014/main" id="{9042A95A-6537-43D1-BBF8-8508D13A55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7703" y="3553098"/>
            <a:ext cx="2875030" cy="548962"/>
          </a:xfrm>
          <a:prstGeom prst="rect">
            <a:avLst/>
          </a:prstGeom>
        </p:spPr>
      </p:pic>
      <p:sp>
        <p:nvSpPr>
          <p:cNvPr id="21" name="Title 6">
            <a:extLst>
              <a:ext uri="{FF2B5EF4-FFF2-40B4-BE49-F238E27FC236}">
                <a16:creationId xmlns:a16="http://schemas.microsoft.com/office/drawing/2014/main" id="{7F802702-9C49-49F8-B057-FD70700089A1}"/>
              </a:ext>
            </a:extLst>
          </p:cNvPr>
          <p:cNvSpPr>
            <a:spLocks noGrp="1"/>
          </p:cNvSpPr>
          <p:nvPr>
            <p:ph type="title" hasCustomPrompt="1"/>
          </p:nvPr>
        </p:nvSpPr>
        <p:spPr>
          <a:xfrm>
            <a:off x="999267" y="1260630"/>
            <a:ext cx="10193467" cy="1681987"/>
          </a:xfrm>
          <a:prstGeom prst="rect">
            <a:avLst/>
          </a:prstGeom>
        </p:spPr>
        <p:txBody>
          <a:bodyPr anchor="b">
            <a:normAutofit/>
          </a:bodyPr>
          <a:lstStyle>
            <a:lvl1pPr>
              <a:defRPr sz="3600">
                <a:solidFill>
                  <a:srgbClr val="025389"/>
                </a:solidFill>
              </a:defRPr>
            </a:lvl1pPr>
          </a:lstStyle>
          <a:p>
            <a:r>
              <a:rPr lang="en-US" dirty="0"/>
              <a:t>Presentation Title</a:t>
            </a:r>
          </a:p>
        </p:txBody>
      </p:sp>
      <p:pic>
        <p:nvPicPr>
          <p:cNvPr id="5" name="Picture 4">
            <a:extLst>
              <a:ext uri="{FF2B5EF4-FFF2-40B4-BE49-F238E27FC236}">
                <a16:creationId xmlns:a16="http://schemas.microsoft.com/office/drawing/2014/main" id="{88EFB4F6-CCC4-4EF2-BC9B-715953C976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267" y="3355441"/>
            <a:ext cx="3966227" cy="814258"/>
          </a:xfrm>
          <a:prstGeom prst="rect">
            <a:avLst/>
          </a:prstGeom>
        </p:spPr>
      </p:pic>
    </p:spTree>
    <p:extLst>
      <p:ext uri="{BB962C8B-B14F-4D97-AF65-F5344CB8AC3E}">
        <p14:creationId xmlns:p14="http://schemas.microsoft.com/office/powerpoint/2010/main" val="397781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 Takeaway">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E1C96589-BBB5-4E97-9D7B-FCC949FD5ECB}"/>
              </a:ext>
            </a:extLst>
          </p:cNvPr>
          <p:cNvSpPr>
            <a:spLocks noGrp="1"/>
          </p:cNvSpPr>
          <p:nvPr>
            <p:ph type="body" sz="quarter" idx="16" hasCustomPrompt="1"/>
          </p:nvPr>
        </p:nvSpPr>
        <p:spPr>
          <a:xfrm>
            <a:off x="1602377" y="5560122"/>
            <a:ext cx="9884773"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dirty="0"/>
              <a:t>Summary Point</a:t>
            </a:r>
          </a:p>
        </p:txBody>
      </p:sp>
      <p:sp>
        <p:nvSpPr>
          <p:cNvPr id="7" name="Content Placeholder 3"/>
          <p:cNvSpPr>
            <a:spLocks noGrp="1"/>
          </p:cNvSpPr>
          <p:nvPr>
            <p:ph sz="half" idx="2" hasCustomPrompt="1"/>
          </p:nvPr>
        </p:nvSpPr>
        <p:spPr>
          <a:xfrm>
            <a:off x="645726" y="985588"/>
            <a:ext cx="10900549" cy="4457261"/>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dirty="0"/>
              <a:t>Slide Title</a:t>
            </a:r>
          </a:p>
        </p:txBody>
      </p:sp>
      <p:pic>
        <p:nvPicPr>
          <p:cNvPr id="12" name="Picture 11">
            <a:extLst>
              <a:ext uri="{FF2B5EF4-FFF2-40B4-BE49-F238E27FC236}">
                <a16:creationId xmlns:a16="http://schemas.microsoft.com/office/drawing/2014/main" id="{FC05FA1C-33AD-4C72-99E6-5B5D48B42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41" y="5620242"/>
            <a:ext cx="620705" cy="569724"/>
          </a:xfrm>
          <a:prstGeom prst="rect">
            <a:avLst/>
          </a:prstGeom>
        </p:spPr>
      </p:pic>
    </p:spTree>
    <p:extLst>
      <p:ext uri="{BB962C8B-B14F-4D97-AF65-F5344CB8AC3E}">
        <p14:creationId xmlns:p14="http://schemas.microsoft.com/office/powerpoint/2010/main" val="358846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Dual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p:spPr>
        <p:txBody>
          <a:bodyPr/>
          <a:lstStyle>
            <a:lvl1pPr>
              <a:defRPr baseline="0"/>
            </a:lvl1pPr>
          </a:lstStyle>
          <a:p>
            <a:r>
              <a:rPr lang="en-US" dirty="0"/>
              <a:t>Slide Title</a:t>
            </a:r>
          </a:p>
        </p:txBody>
      </p:sp>
      <p:sp>
        <p:nvSpPr>
          <p:cNvPr id="7" name="Content Placeholder 3"/>
          <p:cNvSpPr>
            <a:spLocks noGrp="1"/>
          </p:cNvSpPr>
          <p:nvPr>
            <p:ph sz="half" idx="2" hasCustomPrompt="1"/>
          </p:nvPr>
        </p:nvSpPr>
        <p:spPr>
          <a:xfrm>
            <a:off x="645726" y="988735"/>
            <a:ext cx="10900549" cy="5091555"/>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0" name="Text Placeholder 9"/>
          <p:cNvSpPr>
            <a:spLocks noGrp="1"/>
          </p:cNvSpPr>
          <p:nvPr>
            <p:ph type="body" sz="quarter" idx="13" hasCustomPrompt="1"/>
          </p:nvPr>
        </p:nvSpPr>
        <p:spPr>
          <a:xfrm>
            <a:off x="645726" y="560031"/>
            <a:ext cx="10900549" cy="377825"/>
          </a:xfrm>
        </p:spPr>
        <p:txBody>
          <a:bodyPr>
            <a:noAutofit/>
          </a:bodyPr>
          <a:lstStyle>
            <a:lvl1pPr marL="0" indent="0">
              <a:buNone/>
              <a:defRPr sz="24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Sub Title</a:t>
            </a:r>
          </a:p>
        </p:txBody>
      </p:sp>
    </p:spTree>
    <p:extLst>
      <p:ext uri="{BB962C8B-B14F-4D97-AF65-F5344CB8AC3E}">
        <p14:creationId xmlns:p14="http://schemas.microsoft.com/office/powerpoint/2010/main" val="282667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Dual Headline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p:spPr>
        <p:txBody>
          <a:bodyPr/>
          <a:lstStyle>
            <a:lvl1pPr>
              <a:defRPr baseline="0"/>
            </a:lvl1pPr>
          </a:lstStyle>
          <a:p>
            <a:r>
              <a:rPr lang="en-US" dirty="0"/>
              <a:t>Slide Title</a:t>
            </a:r>
          </a:p>
        </p:txBody>
      </p:sp>
      <p:sp>
        <p:nvSpPr>
          <p:cNvPr id="7" name="Content Placeholder 3"/>
          <p:cNvSpPr>
            <a:spLocks noGrp="1"/>
          </p:cNvSpPr>
          <p:nvPr>
            <p:ph sz="half" idx="2" hasCustomPrompt="1"/>
          </p:nvPr>
        </p:nvSpPr>
        <p:spPr>
          <a:xfrm>
            <a:off x="645726" y="988735"/>
            <a:ext cx="10900549" cy="445412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D8761E2B-D629-4803-A4AF-4E4787291BA7}"/>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dirty="0"/>
              <a:t>Summary Point</a:t>
            </a:r>
          </a:p>
        </p:txBody>
      </p:sp>
      <p:pic>
        <p:nvPicPr>
          <p:cNvPr id="15" name="Picture 14">
            <a:extLst>
              <a:ext uri="{FF2B5EF4-FFF2-40B4-BE49-F238E27FC236}">
                <a16:creationId xmlns:a16="http://schemas.microsoft.com/office/drawing/2014/main" id="{E6AE5323-CA06-4DBF-AA3E-246F9DE41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488" y="5631393"/>
            <a:ext cx="620705" cy="569724"/>
          </a:xfrm>
          <a:prstGeom prst="rect">
            <a:avLst/>
          </a:prstGeom>
        </p:spPr>
      </p:pic>
      <p:sp>
        <p:nvSpPr>
          <p:cNvPr id="9" name="Text Placeholder 2">
            <a:extLst>
              <a:ext uri="{FF2B5EF4-FFF2-40B4-BE49-F238E27FC236}">
                <a16:creationId xmlns:a16="http://schemas.microsoft.com/office/drawing/2014/main" id="{2D1D9231-593B-41F8-A26D-DD8A742ADC5C}"/>
              </a:ext>
            </a:extLst>
          </p:cNvPr>
          <p:cNvSpPr>
            <a:spLocks noGrp="1"/>
          </p:cNvSpPr>
          <p:nvPr>
            <p:ph type="body" sz="quarter" idx="13"/>
          </p:nvPr>
        </p:nvSpPr>
        <p:spPr>
          <a:xfrm>
            <a:off x="636840" y="567986"/>
            <a:ext cx="10659311" cy="463880"/>
          </a:xfrm>
        </p:spPr>
        <p:txBody>
          <a:bodyPr>
            <a:normAutofit/>
          </a:bodyPr>
          <a:lstStyle>
            <a:lvl1pPr marL="0" indent="0">
              <a:buNone/>
              <a:defRPr sz="2000" spc="0" baseline="0"/>
            </a:lvl1pPr>
          </a:lstStyle>
          <a:p>
            <a:pPr lvl="0"/>
            <a:endParaRPr lang="en-US" dirty="0"/>
          </a:p>
        </p:txBody>
      </p:sp>
    </p:spTree>
    <p:extLst>
      <p:ext uri="{BB962C8B-B14F-4D97-AF65-F5344CB8AC3E}">
        <p14:creationId xmlns:p14="http://schemas.microsoft.com/office/powerpoint/2010/main" val="168198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04262" y="1811046"/>
            <a:ext cx="5272175" cy="4237212"/>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22" name="Content Placeholder 3"/>
          <p:cNvSpPr>
            <a:spLocks noGrp="1"/>
          </p:cNvSpPr>
          <p:nvPr>
            <p:ph sz="half" idx="13" hasCustomPrompt="1"/>
          </p:nvPr>
        </p:nvSpPr>
        <p:spPr>
          <a:xfrm>
            <a:off x="6239750" y="1811046"/>
            <a:ext cx="5247989" cy="4237212"/>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dirty="0"/>
              <a:t>First level</a:t>
            </a:r>
          </a:p>
          <a:p>
            <a:pPr lvl="1"/>
            <a:r>
              <a:rPr lang="en-US" dirty="0"/>
              <a:t>Second level</a:t>
            </a:r>
          </a:p>
          <a:p>
            <a:pPr lvl="2"/>
            <a:r>
              <a:rPr lang="en-US" dirty="0"/>
              <a:t>Third level</a:t>
            </a:r>
          </a:p>
        </p:txBody>
      </p:sp>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dirty="0"/>
              <a:t>Slide Title</a:t>
            </a:r>
          </a:p>
        </p:txBody>
      </p:sp>
      <p:sp>
        <p:nvSpPr>
          <p:cNvPr id="39" name="Text Placeholder 38"/>
          <p:cNvSpPr>
            <a:spLocks noGrp="1"/>
          </p:cNvSpPr>
          <p:nvPr>
            <p:ph type="body" sz="quarter" idx="14" hasCustomPrompt="1"/>
          </p:nvPr>
        </p:nvSpPr>
        <p:spPr>
          <a:xfrm>
            <a:off x="704028"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Column 1 Title</a:t>
            </a:r>
          </a:p>
        </p:txBody>
      </p:sp>
      <p:sp>
        <p:nvSpPr>
          <p:cNvPr id="41" name="Text Placeholder 38"/>
          <p:cNvSpPr>
            <a:spLocks noGrp="1"/>
          </p:cNvSpPr>
          <p:nvPr>
            <p:ph type="body" sz="quarter" idx="15" hasCustomPrompt="1"/>
          </p:nvPr>
        </p:nvSpPr>
        <p:spPr>
          <a:xfrm>
            <a:off x="6215327"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Column 2 Title</a:t>
            </a:r>
          </a:p>
        </p:txBody>
      </p:sp>
    </p:spTree>
    <p:extLst>
      <p:ext uri="{BB962C8B-B14F-4D97-AF65-F5344CB8AC3E}">
        <p14:creationId xmlns:p14="http://schemas.microsoft.com/office/powerpoint/2010/main" val="3889446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dirty="0"/>
              <a:t>Slide Title</a:t>
            </a:r>
          </a:p>
        </p:txBody>
      </p:sp>
      <p:sp>
        <p:nvSpPr>
          <p:cNvPr id="10" name="Content Placeholder 3"/>
          <p:cNvSpPr>
            <a:spLocks noGrp="1"/>
          </p:cNvSpPr>
          <p:nvPr>
            <p:ph sz="half" idx="2" hasCustomPrompt="1"/>
          </p:nvPr>
        </p:nvSpPr>
        <p:spPr>
          <a:xfrm>
            <a:off x="704262" y="1811047"/>
            <a:ext cx="5272175" cy="3614386"/>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1" name="Content Placeholder 3"/>
          <p:cNvSpPr>
            <a:spLocks noGrp="1"/>
          </p:cNvSpPr>
          <p:nvPr>
            <p:ph sz="half" idx="13" hasCustomPrompt="1"/>
          </p:nvPr>
        </p:nvSpPr>
        <p:spPr>
          <a:xfrm>
            <a:off x="6239750" y="1811047"/>
            <a:ext cx="5247989" cy="3614386"/>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dirty="0"/>
              <a:t>First level</a:t>
            </a:r>
          </a:p>
          <a:p>
            <a:pPr lvl="1"/>
            <a:r>
              <a:rPr lang="en-US" dirty="0"/>
              <a:t>Second level</a:t>
            </a:r>
          </a:p>
          <a:p>
            <a:pPr lvl="2"/>
            <a:r>
              <a:rPr lang="en-US" dirty="0"/>
              <a:t>Third level</a:t>
            </a:r>
          </a:p>
        </p:txBody>
      </p:sp>
      <p:sp>
        <p:nvSpPr>
          <p:cNvPr id="12" name="Text Placeholder 38"/>
          <p:cNvSpPr>
            <a:spLocks noGrp="1"/>
          </p:cNvSpPr>
          <p:nvPr>
            <p:ph type="body" sz="quarter" idx="14" hasCustomPrompt="1"/>
          </p:nvPr>
        </p:nvSpPr>
        <p:spPr>
          <a:xfrm>
            <a:off x="704028"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Column 1 Title</a:t>
            </a:r>
          </a:p>
        </p:txBody>
      </p:sp>
      <p:sp>
        <p:nvSpPr>
          <p:cNvPr id="13" name="Text Placeholder 38"/>
          <p:cNvSpPr>
            <a:spLocks noGrp="1"/>
          </p:cNvSpPr>
          <p:nvPr>
            <p:ph type="body" sz="quarter" idx="15" hasCustomPrompt="1"/>
          </p:nvPr>
        </p:nvSpPr>
        <p:spPr>
          <a:xfrm>
            <a:off x="6215327"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Column 2 Title</a:t>
            </a:r>
          </a:p>
        </p:txBody>
      </p:sp>
      <p:sp>
        <p:nvSpPr>
          <p:cNvPr id="14" name="Text Placeholder 2">
            <a:extLst>
              <a:ext uri="{FF2B5EF4-FFF2-40B4-BE49-F238E27FC236}">
                <a16:creationId xmlns:a16="http://schemas.microsoft.com/office/drawing/2014/main" id="{65727A15-817A-405C-83B1-6413C7FEBFDA}"/>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dirty="0"/>
              <a:t>Summary Point</a:t>
            </a:r>
          </a:p>
        </p:txBody>
      </p:sp>
      <p:pic>
        <p:nvPicPr>
          <p:cNvPr id="19" name="Picture 18">
            <a:extLst>
              <a:ext uri="{FF2B5EF4-FFF2-40B4-BE49-F238E27FC236}">
                <a16:creationId xmlns:a16="http://schemas.microsoft.com/office/drawing/2014/main" id="{47134B85-3885-459A-8E64-D4BE5BCE9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Tree>
    <p:extLst>
      <p:ext uri="{BB962C8B-B14F-4D97-AF65-F5344CB8AC3E}">
        <p14:creationId xmlns:p14="http://schemas.microsoft.com/office/powerpoint/2010/main" val="3416738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with Takeaway">
    <p:spTree>
      <p:nvGrpSpPr>
        <p:cNvPr id="1" name=""/>
        <p:cNvGrpSpPr/>
        <p:nvPr/>
      </p:nvGrpSpPr>
      <p:grpSpPr>
        <a:xfrm>
          <a:off x="0" y="0"/>
          <a:ext cx="0" cy="0"/>
          <a:chOff x="0" y="0"/>
          <a:chExt cx="0" cy="0"/>
        </a:xfrm>
      </p:grpSpPr>
      <p:sp>
        <p:nvSpPr>
          <p:cNvPr id="6" name="Content Placeholder 3"/>
          <p:cNvSpPr>
            <a:spLocks noGrp="1"/>
          </p:cNvSpPr>
          <p:nvPr>
            <p:ph sz="half" idx="2" hasCustomPrompt="1"/>
          </p:nvPr>
        </p:nvSpPr>
        <p:spPr>
          <a:xfrm>
            <a:off x="645726" y="988736"/>
            <a:ext cx="10900549" cy="4480246"/>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1D0C5585-0142-473E-888A-9276F80E8629}"/>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dirty="0"/>
              <a:t>Summary Point</a:t>
            </a:r>
          </a:p>
        </p:txBody>
      </p:sp>
      <p:pic>
        <p:nvPicPr>
          <p:cNvPr id="13" name="Picture 12">
            <a:extLst>
              <a:ext uri="{FF2B5EF4-FFF2-40B4-BE49-F238E27FC236}">
                <a16:creationId xmlns:a16="http://schemas.microsoft.com/office/drawing/2014/main" id="{14835630-252C-4248-976D-2DE4C57324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
        <p:nvSpPr>
          <p:cNvPr id="8" name="Title Placeholder 1">
            <a:extLst>
              <a:ext uri="{FF2B5EF4-FFF2-40B4-BE49-F238E27FC236}">
                <a16:creationId xmlns:a16="http://schemas.microsoft.com/office/drawing/2014/main" id="{FFE49BCC-DCC0-4F33-87AE-7C4478D158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4086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453B37D-3E3D-4101-A4DE-1170DFCF9B20}"/>
              </a:ext>
            </a:extLst>
          </p:cNvPr>
          <p:cNvSpPr>
            <a:spLocks noGrp="1"/>
          </p:cNvSpPr>
          <p:nvPr>
            <p:ph type="title"/>
          </p:nvPr>
        </p:nvSpPr>
        <p:spPr>
          <a:xfrm>
            <a:off x="638176" y="158196"/>
            <a:ext cx="10915649" cy="76609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lang="en-US" sz="2800" kern="1200" baseline="0" dirty="0">
                <a:solidFill>
                  <a:srgbClr val="025389"/>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63929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Header + Subtitle + Body">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654A3CD-7BDC-4B4C-8697-2D8D2D1D9F33}"/>
              </a:ext>
            </a:extLst>
          </p:cNvPr>
          <p:cNvSpPr>
            <a:spLocks noGrp="1"/>
          </p:cNvSpPr>
          <p:nvPr>
            <p:ph type="body" sz="quarter" idx="13"/>
          </p:nvPr>
        </p:nvSpPr>
        <p:spPr>
          <a:xfrm>
            <a:off x="638176" y="1035846"/>
            <a:ext cx="10659311" cy="463880"/>
          </a:xfrm>
        </p:spPr>
        <p:txBody>
          <a:bodyPr>
            <a:normAutofit/>
          </a:bodyPr>
          <a:lstStyle>
            <a:lvl1pPr marL="0" indent="0">
              <a:buNone/>
              <a:defRPr sz="2400" baseline="0"/>
            </a:lvl1pPr>
          </a:lstStyle>
          <a:p>
            <a:pPr lvl="0"/>
            <a:endParaRPr lang="en-US"/>
          </a:p>
        </p:txBody>
      </p:sp>
      <p:sp>
        <p:nvSpPr>
          <p:cNvPr id="5" name="Title Placeholder 1">
            <a:extLst>
              <a:ext uri="{FF2B5EF4-FFF2-40B4-BE49-F238E27FC236}">
                <a16:creationId xmlns:a16="http://schemas.microsoft.com/office/drawing/2014/main" id="{10F941EB-2331-4864-BBEF-89EBB0879F41}"/>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9977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A group of people looking at a computer&#10;&#10;Description automatically generated">
            <a:extLst>
              <a:ext uri="{FF2B5EF4-FFF2-40B4-BE49-F238E27FC236}">
                <a16:creationId xmlns:a16="http://schemas.microsoft.com/office/drawing/2014/main" id="{0DEC3F60-C7A1-4F13-9E49-8396F7762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4776"/>
          <a:stretch/>
        </p:blipFill>
        <p:spPr>
          <a:xfrm>
            <a:off x="0" y="3182112"/>
            <a:ext cx="12188825" cy="3675888"/>
          </a:xfrm>
          <a:prstGeom prst="rect">
            <a:avLst/>
          </a:prstGeom>
        </p:spPr>
      </p:pic>
      <p:sp>
        <p:nvSpPr>
          <p:cNvPr id="8" name="Rectangle 7"/>
          <p:cNvSpPr/>
          <p:nvPr userDrawn="1"/>
        </p:nvSpPr>
        <p:spPr>
          <a:xfrm>
            <a:off x="0" y="-2"/>
            <a:ext cx="12192000" cy="635793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12192000" cy="3182112"/>
          </a:xfrm>
          <a:prstGeom prst="rect">
            <a:avLst/>
          </a:prstGeom>
          <a:solidFill>
            <a:schemeClr val="bg1"/>
          </a:solidFill>
          <a:ln>
            <a:noFill/>
          </a:ln>
          <a:effectLst>
            <a:outerShdw blurRad="381000" dist="88900" dir="6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a:spLocks noGrp="1"/>
          </p:cNvSpPr>
          <p:nvPr>
            <p:ph type="title" hasCustomPrompt="1"/>
          </p:nvPr>
        </p:nvSpPr>
        <p:spPr>
          <a:xfrm>
            <a:off x="998220" y="1709740"/>
            <a:ext cx="10195560" cy="1227536"/>
          </a:xfrm>
          <a:prstGeom prst="rect">
            <a:avLst/>
          </a:prstGeom>
        </p:spPr>
        <p:txBody>
          <a:bodyPr anchor="b">
            <a:normAutofit/>
          </a:bodyPr>
          <a:lstStyle>
            <a:lvl1pPr>
              <a:defRPr sz="3600">
                <a:solidFill>
                  <a:srgbClr val="025389"/>
                </a:solidFill>
              </a:defRPr>
            </a:lvl1pPr>
          </a:lstStyle>
          <a:p>
            <a:r>
              <a:rPr lang="en-US" dirty="0"/>
              <a:t>Section Header Title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
        <p:nvSpPr>
          <p:cNvPr id="2" name="TextBox 1"/>
          <p:cNvSpPr txBox="1"/>
          <p:nvPr userDrawn="1"/>
        </p:nvSpPr>
        <p:spPr>
          <a:xfrm>
            <a:off x="775591" y="652182"/>
            <a:ext cx="6916127" cy="430306"/>
          </a:xfrm>
          <a:prstGeom prst="rect">
            <a:avLst/>
          </a:prstGeom>
        </p:spPr>
        <p:txBody>
          <a:bodyPr vert="horz" wrap="square" lIns="91440" tIns="45720" rIns="91440" bIns="45720" rtlCol="0" anchor="ctr">
            <a:noAutofit/>
          </a:bodyPr>
          <a:lstStyle/>
          <a:p>
            <a:endParaRPr lang="en-US" sz="2400" dirty="0">
              <a:solidFill>
                <a:schemeClr val="bg1">
                  <a:lumMod val="50000"/>
                </a:schemeClr>
              </a:solidFill>
            </a:endParaRPr>
          </a:p>
        </p:txBody>
      </p:sp>
      <p:sp>
        <p:nvSpPr>
          <p:cNvPr id="10" name="Text Placeholder 2"/>
          <p:cNvSpPr>
            <a:spLocks noGrp="1"/>
          </p:cNvSpPr>
          <p:nvPr>
            <p:ph type="body" idx="1" hasCustomPrompt="1"/>
          </p:nvPr>
        </p:nvSpPr>
        <p:spPr>
          <a:xfrm>
            <a:off x="998220" y="3426948"/>
            <a:ext cx="10195560" cy="839319"/>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tx1"/>
                </a:solidFill>
                <a:latin typeface="Arial" panose="020B0604020202020204" pitchFamily="34" charset="0"/>
                <a:ea typeface="Lato" panose="020F0502020204030203"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a:p>
            <a:pPr lvl="0"/>
            <a:endParaRPr lang="en-US" dirty="0"/>
          </a:p>
        </p:txBody>
      </p:sp>
    </p:spTree>
    <p:extLst>
      <p:ext uri="{BB962C8B-B14F-4D97-AF65-F5344CB8AC3E}">
        <p14:creationId xmlns:p14="http://schemas.microsoft.com/office/powerpoint/2010/main" val="218891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Item Full S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dirty="0"/>
              <a:t>Agenda</a:t>
            </a:r>
          </a:p>
        </p:txBody>
      </p:sp>
      <p:sp>
        <p:nvSpPr>
          <p:cNvPr id="17" name="Text Placeholder 16"/>
          <p:cNvSpPr>
            <a:spLocks noGrp="1"/>
          </p:cNvSpPr>
          <p:nvPr>
            <p:ph type="body" sz="quarter" idx="13" hasCustomPrompt="1"/>
          </p:nvPr>
        </p:nvSpPr>
        <p:spPr>
          <a:xfrm>
            <a:off x="645724"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4"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4"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4"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4"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126261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Item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04A98"/>
                </a:solidFill>
              </a:defRPr>
            </a:lvl1pPr>
          </a:lstStyle>
          <a:p>
            <a:r>
              <a:rPr lang="en-US" dirty="0"/>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rgbClr val="025389"/>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355136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Item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dirty="0"/>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rgbClr val="025389"/>
          </a:solidFill>
        </p:spPr>
        <p:txBody>
          <a:bodyPr anchor="ctr">
            <a:normAutofit/>
          </a:bodyPr>
          <a:lstStyle>
            <a:lvl1pPr marL="227013" indent="0">
              <a:buNone/>
              <a:defRPr sz="24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31168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Item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dirty="0"/>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8869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Item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dirty="0"/>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425055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Item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dirty="0"/>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dirty="0"/>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dirty="0"/>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708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45726" y="985587"/>
            <a:ext cx="10900549" cy="509470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dirty="0"/>
              <a:t>Slide Title</a:t>
            </a:r>
          </a:p>
        </p:txBody>
      </p:sp>
    </p:spTree>
    <p:extLst>
      <p:ext uri="{BB962C8B-B14F-4D97-AF65-F5344CB8AC3E}">
        <p14:creationId xmlns:p14="http://schemas.microsoft.com/office/powerpoint/2010/main" val="253736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EDF1480-E34C-48BA-A05D-778106E489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E6680B3D-243D-4C7B-999A-02712793F64D}"/>
              </a:ext>
            </a:extLst>
          </p:cNvPr>
          <p:cNvSpPr>
            <a:spLocks noGrp="1"/>
          </p:cNvSpPr>
          <p:nvPr>
            <p:ph type="body" idx="1"/>
          </p:nvPr>
        </p:nvSpPr>
        <p:spPr>
          <a:xfrm>
            <a:off x="638175" y="991349"/>
            <a:ext cx="10915650" cy="51856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F8CF8FE9-A732-4899-B4D3-6B2464AD56A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16006" y="893327"/>
            <a:ext cx="7014477" cy="265311"/>
          </a:xfrm>
          <a:prstGeom prst="rect">
            <a:avLst/>
          </a:prstGeom>
        </p:spPr>
      </p:pic>
      <p:sp>
        <p:nvSpPr>
          <p:cNvPr id="10" name="Rectangle 9">
            <a:extLst>
              <a:ext uri="{FF2B5EF4-FFF2-40B4-BE49-F238E27FC236}">
                <a16:creationId xmlns:a16="http://schemas.microsoft.com/office/drawing/2014/main" id="{CAE701C3-A535-409A-BE3E-3E9CA817511D}"/>
              </a:ext>
            </a:extLst>
          </p:cNvPr>
          <p:cNvSpPr/>
          <p:nvPr userDrawn="1"/>
        </p:nvSpPr>
        <p:spPr>
          <a:xfrm>
            <a:off x="0" y="6357934"/>
            <a:ext cx="12192000" cy="508716"/>
          </a:xfrm>
          <a:prstGeom prst="rect">
            <a:avLst/>
          </a:prstGeom>
          <a:gradFill flip="none" rotWithShape="1">
            <a:gsLst>
              <a:gs pos="0">
                <a:srgbClr val="025389"/>
              </a:gs>
              <a:gs pos="100000">
                <a:srgbClr val="00386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4D5AA2E-6B15-4337-97A0-22618193FF8C}"/>
              </a:ext>
            </a:extLst>
          </p:cNvPr>
          <p:cNvCxnSpPr/>
          <p:nvPr userDrawn="1"/>
        </p:nvCxnSpPr>
        <p:spPr>
          <a:xfrm>
            <a:off x="10050157" y="6465084"/>
            <a:ext cx="0" cy="268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6CA9A-638A-4568-92EF-3289ABAF81AE}"/>
              </a:ext>
            </a:extLst>
          </p:cNvPr>
          <p:cNvSpPr txBox="1"/>
          <p:nvPr userDrawn="1"/>
        </p:nvSpPr>
        <p:spPr>
          <a:xfrm>
            <a:off x="7632762" y="6402675"/>
            <a:ext cx="2275153" cy="396689"/>
          </a:xfrm>
          <a:prstGeom prst="rect">
            <a:avLst/>
          </a:prstGeom>
        </p:spPr>
        <p:txBody>
          <a:bodyPr vert="horz" wrap="square" lIns="91440" tIns="45720" rIns="91440" bIns="45720" rtlCol="0" anchor="ctr">
            <a:noAutofit/>
          </a:bodyPr>
          <a:lstStyle/>
          <a:p>
            <a:pPr algn="r"/>
            <a:fld id="{EED3077E-5629-469D-A78F-BD8EE7BB379E}" type="datetime1">
              <a:rPr lang="en-US" sz="1050" smtClean="0">
                <a:solidFill>
                  <a:schemeClr val="bg1"/>
                </a:solidFill>
                <a:latin typeface="Arial" panose="020B0604020202020204" pitchFamily="34" charset="0"/>
                <a:ea typeface="Lato" panose="020F0502020204030203" pitchFamily="34" charset="0"/>
                <a:cs typeface="Arial" panose="020B0604020202020204" pitchFamily="34" charset="0"/>
              </a:rPr>
              <a:pPr algn="r"/>
              <a:t>6/5/2019</a:t>
            </a:fld>
            <a:endParaRPr lang="en-US" sz="1400"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2F2AA493-1BEE-4610-BF83-AD4A5F116281}"/>
              </a:ext>
            </a:extLst>
          </p:cNvPr>
          <p:cNvSpPr txBox="1"/>
          <p:nvPr userDrawn="1"/>
        </p:nvSpPr>
        <p:spPr>
          <a:xfrm>
            <a:off x="10050155" y="6402675"/>
            <a:ext cx="551897" cy="396689"/>
          </a:xfrm>
          <a:prstGeom prst="rect">
            <a:avLst/>
          </a:prstGeom>
        </p:spPr>
        <p:txBody>
          <a:bodyPr vert="horz" wrap="square" lIns="91440" tIns="45720" rIns="91440" bIns="45720" rtlCol="0" anchor="ctr">
            <a:noAutofit/>
          </a:bodyPr>
          <a:lstStyle/>
          <a:p>
            <a:pPr algn="ctr"/>
            <a:fld id="{146C3F01-F04B-4E0E-BFE2-4D8477375D43}" type="slidenum">
              <a:rPr lang="en-US" sz="1100" smtClean="0">
                <a:solidFill>
                  <a:schemeClr val="bg1"/>
                </a:solidFill>
                <a:latin typeface="Arial" panose="020B0604020202020204" pitchFamily="34" charset="0"/>
                <a:ea typeface="Lato" panose="020F0502020204030203" pitchFamily="34" charset="0"/>
                <a:cs typeface="Arial" panose="020B0604020202020204" pitchFamily="34" charset="0"/>
              </a:rPr>
              <a:pPr algn="ctr"/>
              <a:t>‹#›</a:t>
            </a:fld>
            <a:endParaRPr lang="en-US" sz="1400"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sp>
        <p:nvSpPr>
          <p:cNvPr id="14" name="TextBox 13">
            <a:extLst>
              <a:ext uri="{FF2B5EF4-FFF2-40B4-BE49-F238E27FC236}">
                <a16:creationId xmlns:a16="http://schemas.microsoft.com/office/drawing/2014/main" id="{5A17A94D-5D62-43C2-B55A-69E5B3387727}"/>
              </a:ext>
            </a:extLst>
          </p:cNvPr>
          <p:cNvSpPr txBox="1"/>
          <p:nvPr userDrawn="1"/>
        </p:nvSpPr>
        <p:spPr>
          <a:xfrm>
            <a:off x="511699" y="6488972"/>
            <a:ext cx="4982515" cy="228600"/>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Arial" panose="020B0604020202020204" pitchFamily="34" charset="0"/>
                <a:cs typeface="Arial" panose="020B0604020202020204" pitchFamily="34" charset="0"/>
              </a:rPr>
              <a:t>Proprietary </a:t>
            </a:r>
            <a:r>
              <a:rPr lang="en-US" sz="1050" dirty="0">
                <a:solidFill>
                  <a:schemeClr val="bg1"/>
                </a:solidFill>
                <a:latin typeface="Arial" panose="020B0604020202020204" pitchFamily="34" charset="0"/>
                <a:cs typeface="Arial" panose="020B0604020202020204" pitchFamily="34" charset="0"/>
              </a:rPr>
              <a:t>and Confidential © 2019 Kofax, Inc. All rights reserved.</a:t>
            </a:r>
          </a:p>
        </p:txBody>
      </p:sp>
      <p:pic>
        <p:nvPicPr>
          <p:cNvPr id="16" name="Picture 15">
            <a:extLst>
              <a:ext uri="{FF2B5EF4-FFF2-40B4-BE49-F238E27FC236}">
                <a16:creationId xmlns:a16="http://schemas.microsoft.com/office/drawing/2014/main" id="{538F5BF8-7ED5-4AED-B9D6-BBA3F78412A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Tree>
    <p:extLst>
      <p:ext uri="{BB962C8B-B14F-4D97-AF65-F5344CB8AC3E}">
        <p14:creationId xmlns:p14="http://schemas.microsoft.com/office/powerpoint/2010/main" val="161883932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2800" kern="1200">
          <a:solidFill>
            <a:srgbClr val="02538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digitalistmag.com/executive-research/hack-the-cio" TargetMode="External"/><Relationship Id="rId3" Type="http://schemas.openxmlformats.org/officeDocument/2006/relationships/hyperlink" Target="https://databreachcalculator.mybluemix.net/assets/2018_Global_Cost_of_a_Data_Breach_Report.pdf" TargetMode="External"/><Relationship Id="rId7" Type="http://schemas.openxmlformats.org/officeDocument/2006/relationships/hyperlink" Target="https://www.idtheftcenter.org/2018-end-of-year-data-breach-report/"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bugcrowd.com/resource/2018-state-of-bug-bounty-report/" TargetMode="External"/><Relationship Id="rId5" Type="http://schemas.openxmlformats.org/officeDocument/2006/relationships/hyperlink" Target="https://www.norcal-group.com/library/71-of-cybersecurity-incidents-in-healthcare-involve-employee-actions" TargetMode="External"/><Relationship Id="rId4" Type="http://schemas.openxmlformats.org/officeDocument/2006/relationships/hyperlink" Target="https://preyproject.com/blog/en/5-byod-risks-to-avoid-how-to-amp-up-security-in-the-byod-workplac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cmagazineuk.com/printing-biggest-security-threat-business/article/1477551"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36933-6EC1-4966-8DE3-FCA77A349C6E}"/>
              </a:ext>
            </a:extLst>
          </p:cNvPr>
          <p:cNvSpPr>
            <a:spLocks noGrp="1"/>
          </p:cNvSpPr>
          <p:nvPr>
            <p:ph type="subTitle" idx="1"/>
          </p:nvPr>
        </p:nvSpPr>
        <p:spPr/>
        <p:txBody>
          <a:bodyPr/>
          <a:lstStyle/>
          <a:p>
            <a:r>
              <a:rPr lang="en-US" dirty="0"/>
              <a:t>Business-critical printing you can count on, time after time</a:t>
            </a:r>
          </a:p>
        </p:txBody>
      </p:sp>
      <p:sp>
        <p:nvSpPr>
          <p:cNvPr id="3" name="Text Placeholder 2">
            <a:extLst>
              <a:ext uri="{FF2B5EF4-FFF2-40B4-BE49-F238E27FC236}">
                <a16:creationId xmlns:a16="http://schemas.microsoft.com/office/drawing/2014/main" id="{65F3C655-94C8-4A94-A14A-4B05885FC2C5}"/>
              </a:ext>
            </a:extLst>
          </p:cNvPr>
          <p:cNvSpPr>
            <a:spLocks noGrp="1"/>
          </p:cNvSpPr>
          <p:nvPr>
            <p:ph type="body" sz="quarter" idx="13"/>
          </p:nvPr>
        </p:nvSpPr>
        <p:spPr/>
        <p:txBody>
          <a:bodyPr/>
          <a:lstStyle/>
          <a:p>
            <a:r>
              <a:rPr lang="en-US" dirty="0"/>
              <a:t>May 2019</a:t>
            </a:r>
          </a:p>
        </p:txBody>
      </p:sp>
      <p:sp>
        <p:nvSpPr>
          <p:cNvPr id="2" name="Title 1">
            <a:extLst>
              <a:ext uri="{FF2B5EF4-FFF2-40B4-BE49-F238E27FC236}">
                <a16:creationId xmlns:a16="http://schemas.microsoft.com/office/drawing/2014/main" id="{B2ACCA00-5C40-4BA9-A426-510FB9A977B3}"/>
              </a:ext>
            </a:extLst>
          </p:cNvPr>
          <p:cNvSpPr>
            <a:spLocks noGrp="1"/>
          </p:cNvSpPr>
          <p:nvPr>
            <p:ph type="title"/>
          </p:nvPr>
        </p:nvSpPr>
        <p:spPr/>
        <p:txBody>
          <a:bodyPr/>
          <a:lstStyle/>
          <a:p>
            <a:r>
              <a:rPr lang="en-US" dirty="0"/>
              <a:t>Introducing Kofax Output Manager 5.0</a:t>
            </a:r>
          </a:p>
        </p:txBody>
      </p:sp>
    </p:spTree>
    <p:extLst>
      <p:ext uri="{BB962C8B-B14F-4D97-AF65-F5344CB8AC3E}">
        <p14:creationId xmlns:p14="http://schemas.microsoft.com/office/powerpoint/2010/main" val="23986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93A5D3-BC8C-408A-ACD6-07AEAD7F9043}"/>
              </a:ext>
            </a:extLst>
          </p:cNvPr>
          <p:cNvSpPr>
            <a:spLocks noGrp="1"/>
          </p:cNvSpPr>
          <p:nvPr>
            <p:ph type="title"/>
          </p:nvPr>
        </p:nvSpPr>
        <p:spPr/>
        <p:txBody>
          <a:bodyPr/>
          <a:lstStyle/>
          <a:p>
            <a:r>
              <a:rPr lang="en-US" sz="3200" dirty="0"/>
              <a:t>Output Manager 5 Capability Overview</a:t>
            </a:r>
          </a:p>
        </p:txBody>
      </p:sp>
      <p:graphicFrame>
        <p:nvGraphicFramePr>
          <p:cNvPr id="4" name="Content Placeholder 6">
            <a:extLst>
              <a:ext uri="{FF2B5EF4-FFF2-40B4-BE49-F238E27FC236}">
                <a16:creationId xmlns:a16="http://schemas.microsoft.com/office/drawing/2014/main" id="{0322BFC9-C84B-41DE-9341-25E81EFD4308}"/>
              </a:ext>
            </a:extLst>
          </p:cNvPr>
          <p:cNvGraphicFramePr>
            <a:graphicFrameLocks/>
          </p:cNvGraphicFramePr>
          <p:nvPr>
            <p:extLst>
              <p:ext uri="{D42A27DB-BD31-4B8C-83A1-F6EECF244321}">
                <p14:modId xmlns:p14="http://schemas.microsoft.com/office/powerpoint/2010/main" val="2251373859"/>
              </p:ext>
            </p:extLst>
          </p:nvPr>
        </p:nvGraphicFramePr>
        <p:xfrm>
          <a:off x="489140" y="1443159"/>
          <a:ext cx="11112217" cy="3916593"/>
        </p:xfrm>
        <a:graphic>
          <a:graphicData uri="http://schemas.openxmlformats.org/drawingml/2006/table">
            <a:tbl>
              <a:tblPr>
                <a:effectLst>
                  <a:outerShdw blurRad="50800" dist="38100" dir="5400000" algn="t" rotWithShape="0">
                    <a:prstClr val="black">
                      <a:alpha val="15000"/>
                    </a:prstClr>
                  </a:outerShdw>
                </a:effectLst>
                <a:tableStyleId>{5C22544A-7EE6-4342-B048-85BDC9FD1C3A}</a:tableStyleId>
              </a:tblPr>
              <a:tblGrid>
                <a:gridCol w="4545914">
                  <a:extLst>
                    <a:ext uri="{9D8B030D-6E8A-4147-A177-3AD203B41FA5}">
                      <a16:colId xmlns:a16="http://schemas.microsoft.com/office/drawing/2014/main" val="20001"/>
                    </a:ext>
                  </a:extLst>
                </a:gridCol>
                <a:gridCol w="991371">
                  <a:extLst>
                    <a:ext uri="{9D8B030D-6E8A-4147-A177-3AD203B41FA5}">
                      <a16:colId xmlns:a16="http://schemas.microsoft.com/office/drawing/2014/main" val="1030057738"/>
                    </a:ext>
                  </a:extLst>
                </a:gridCol>
                <a:gridCol w="4620289">
                  <a:extLst>
                    <a:ext uri="{9D8B030D-6E8A-4147-A177-3AD203B41FA5}">
                      <a16:colId xmlns:a16="http://schemas.microsoft.com/office/drawing/2014/main" val="20002"/>
                    </a:ext>
                  </a:extLst>
                </a:gridCol>
                <a:gridCol w="954643">
                  <a:extLst>
                    <a:ext uri="{9D8B030D-6E8A-4147-A177-3AD203B41FA5}">
                      <a16:colId xmlns:a16="http://schemas.microsoft.com/office/drawing/2014/main" val="3277956066"/>
                    </a:ext>
                  </a:extLst>
                </a:gridCol>
              </a:tblGrid>
              <a:tr h="853587">
                <a:tc gridSpan="2">
                  <a:txBody>
                    <a:bodyPr/>
                    <a:lstStyle/>
                    <a:p>
                      <a:pPr algn="ctr" fontAlgn="b"/>
                      <a:r>
                        <a:rPr lang="en-US" sz="2000" b="1" u="none" strike="noStrike" dirty="0">
                          <a:solidFill>
                            <a:schemeClr val="bg1"/>
                          </a:solidFill>
                          <a:effectLst/>
                          <a:latin typeface="+mn-lt"/>
                        </a:rPr>
                        <a:t>Output Manager Foundations</a:t>
                      </a:r>
                      <a:endParaRPr lang="en-US" sz="2000" b="1" i="0" u="none" strike="noStrike" dirty="0">
                        <a:solidFill>
                          <a:schemeClr val="bg1"/>
                        </a:solidFill>
                        <a:effectLst/>
                        <a:latin typeface="+mn-lt"/>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pPr algn="ctr"/>
                      <a:endParaRPr lang="en-US" sz="1100" b="1" i="0" u="none" strike="noStrike" spc="0" baseline="0" dirty="0">
                        <a:solidFill>
                          <a:schemeClr val="bg1"/>
                        </a:solidFill>
                        <a:effectLst/>
                        <a:latin typeface="+mn-lt"/>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gridSpan="2">
                  <a:txBody>
                    <a:bodyPr/>
                    <a:lstStyle/>
                    <a:p>
                      <a:pPr algn="ctr" fontAlgn="b"/>
                      <a:r>
                        <a:rPr lang="en-US" sz="2000" b="1" u="none" strike="noStrike" dirty="0">
                          <a:solidFill>
                            <a:schemeClr val="bg1"/>
                          </a:solidFill>
                          <a:effectLst/>
                          <a:latin typeface="+mn-lt"/>
                        </a:rPr>
                        <a:t>Output Manager Enterprise</a:t>
                      </a:r>
                      <a:endParaRPr lang="en-US" sz="2000" b="1" i="0" u="none" strike="noStrike" dirty="0">
                        <a:solidFill>
                          <a:schemeClr val="bg1"/>
                        </a:solidFill>
                        <a:effectLst/>
                        <a:latin typeface="+mn-lt"/>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100" b="1" i="0" u="none" strike="noStrike" kern="1200" spc="0" baseline="0" dirty="0">
                        <a:solidFill>
                          <a:schemeClr val="bg1"/>
                        </a:solidFill>
                        <a:effectLst/>
                        <a:latin typeface="+mn-lt"/>
                        <a:ea typeface="+mn-ea"/>
                        <a:cs typeface="+mn-cs"/>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10000"/>
                  </a:ext>
                </a:extLst>
              </a:tr>
              <a:tr h="405374">
                <a:tc>
                  <a:txBody>
                    <a:bodyPr/>
                    <a:lstStyle/>
                    <a:p>
                      <a:endParaRPr lang="en-US">
                        <a:solidFill>
                          <a:schemeClr val="bg1">
                            <a:lumMod val="95000"/>
                          </a:schemeClr>
                        </a:solidFill>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solidFill>
                          <a:schemeClr val="bg1">
                            <a:lumMod val="95000"/>
                          </a:schemeClr>
                        </a:solidFill>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algn="ctr" defTabSz="457200" rtl="0" eaLnBrk="1" fontAlgn="b" latinLnBrk="0" hangingPunct="1"/>
                      <a:r>
                        <a:rPr lang="en-US" sz="1400" b="1" i="1" u="none" strike="noStrike" kern="1200" dirty="0">
                          <a:solidFill>
                            <a:schemeClr val="accent1"/>
                          </a:solidFill>
                          <a:effectLst/>
                          <a:latin typeface="+mn-lt"/>
                          <a:ea typeface="+mn-ea"/>
                          <a:cs typeface="+mn-cs"/>
                        </a:rPr>
                        <a:t>Includes all</a:t>
                      </a:r>
                      <a:r>
                        <a:rPr lang="en-US" sz="1400" b="1" i="1" u="none" strike="noStrike" kern="1200" baseline="0" dirty="0">
                          <a:solidFill>
                            <a:schemeClr val="accent1"/>
                          </a:solidFill>
                          <a:effectLst/>
                          <a:latin typeface="+mn-lt"/>
                          <a:ea typeface="+mn-ea"/>
                          <a:cs typeface="+mn-cs"/>
                        </a:rPr>
                        <a:t> </a:t>
                      </a:r>
                      <a:r>
                        <a:rPr lang="en-US" sz="1400" b="1" i="1" u="none" strike="noStrike" kern="1200" dirty="0">
                          <a:solidFill>
                            <a:schemeClr val="accent1"/>
                          </a:solidFill>
                          <a:effectLst/>
                          <a:latin typeface="+mn-lt"/>
                          <a:ea typeface="+mn-ea"/>
                          <a:cs typeface="+mn-cs"/>
                        </a:rPr>
                        <a:t>Foundations features plus:</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algn="ctr" defTabSz="457200" rtl="0" eaLnBrk="1" fontAlgn="b" latinLnBrk="0" hangingPunct="1"/>
                      <a:endParaRPr lang="en-US" sz="1600" b="1" i="1" u="none" strike="noStrike" kern="1200" dirty="0">
                        <a:solidFill>
                          <a:schemeClr val="bg1">
                            <a:lumMod val="95000"/>
                          </a:schemeClr>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405374">
                <a:tc>
                  <a:txBody>
                    <a:bodyPr/>
                    <a:lstStyle/>
                    <a:p>
                      <a:pPr marL="285750" indent="-285750" algn="l" defTabSz="457200" rtl="0" eaLnBrk="1" fontAlgn="b" latinLnBrk="0" hangingPunct="1">
                        <a:buFont typeface="Arial" panose="020B0604020202020204" pitchFamily="34" charset="0"/>
                        <a:buChar char="•"/>
                      </a:pPr>
                      <a:r>
                        <a:rPr lang="en-US" sz="1400" u="none" strike="noStrike" kern="1200" dirty="0">
                          <a:solidFill>
                            <a:srgbClr val="333333"/>
                          </a:solidFill>
                          <a:effectLst/>
                          <a:latin typeface="+mn-lt"/>
                          <a:ea typeface="+mn-ea"/>
                          <a:cs typeface="+mn-cs"/>
                        </a:rPr>
                        <a:t>Complex Business Rules and Workflow</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600" u="none" strike="noStrike" kern="1200" dirty="0">
                        <a:solidFill>
                          <a:schemeClr val="tx1"/>
                        </a:solidFill>
                        <a:effectLst/>
                        <a:latin typeface="+mn-lt"/>
                        <a:ea typeface="+mn-ea"/>
                        <a:cs typeface="+mn-cs"/>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457200" rtl="0" eaLnBrk="1" fontAlgn="b" latinLnBrk="0" hangingPunct="1">
                        <a:buFont typeface="Arial" panose="020B0604020202020204" pitchFamily="34" charset="0"/>
                        <a:buChar char="•"/>
                      </a:pPr>
                      <a:r>
                        <a:rPr lang="en-US" sz="1400" u="none" strike="noStrike" kern="1200" dirty="0">
                          <a:solidFill>
                            <a:srgbClr val="333333"/>
                          </a:solidFill>
                          <a:effectLst/>
                          <a:latin typeface="+mn-lt"/>
                          <a:ea typeface="+mn-ea"/>
                          <a:cs typeface="+mn-cs"/>
                        </a:rPr>
                        <a:t>High Availability</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endParaRPr lang="en-US" sz="1600" u="none" strike="noStrike" kern="1200" dirty="0">
                        <a:solidFill>
                          <a:schemeClr val="tx1"/>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5374">
                <a:tc>
                  <a:txBody>
                    <a:bodyPr/>
                    <a:lstStyle/>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a:solidFill>
                            <a:srgbClr val="333333"/>
                          </a:solidFill>
                          <a:effectLst/>
                          <a:latin typeface="+mn-lt"/>
                          <a:ea typeface="+mn-ea"/>
                          <a:cs typeface="+mn-cs"/>
                        </a:rPr>
                        <a:t>Network Folder/IPP/LPR/LPD/Email</a:t>
                      </a:r>
                      <a:r>
                        <a:rPr lang="en-US" sz="1400" u="none" strike="noStrike" kern="1200" baseline="0">
                          <a:solidFill>
                            <a:srgbClr val="333333"/>
                          </a:solidFill>
                          <a:effectLst/>
                          <a:latin typeface="+mn-lt"/>
                          <a:ea typeface="+mn-ea"/>
                          <a:cs typeface="+mn-cs"/>
                        </a:rPr>
                        <a:t> Printing/</a:t>
                      </a:r>
                      <a:r>
                        <a:rPr lang="en-US" sz="1400" u="none" strike="noStrike" kern="1200">
                          <a:solidFill>
                            <a:srgbClr val="333333"/>
                          </a:solidFill>
                          <a:effectLst/>
                          <a:latin typeface="+mn-lt"/>
                          <a:ea typeface="+mn-ea"/>
                          <a:cs typeface="+mn-cs"/>
                        </a:rPr>
                        <a:t>FTP</a:t>
                      </a:r>
                      <a:endParaRPr lang="en-US" sz="1400" u="none" strike="sngStrike" kern="1200" dirty="0">
                        <a:solidFill>
                          <a:srgbClr val="333333"/>
                        </a:solidFill>
                        <a:effectLst/>
                        <a:latin typeface="+mn-lt"/>
                        <a:ea typeface="+mn-ea"/>
                        <a:cs typeface="+mn-cs"/>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chemeClr val="tx1"/>
                        </a:solidFill>
                        <a:effectLst/>
                        <a:latin typeface="+mn-lt"/>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fontAlgn="b">
                        <a:buFont typeface="Arial" panose="020B0604020202020204" pitchFamily="34" charset="0"/>
                        <a:buChar char="•"/>
                      </a:pPr>
                      <a:r>
                        <a:rPr lang="en-US" sz="1400" u="none" strike="noStrike" dirty="0">
                          <a:solidFill>
                            <a:srgbClr val="333333"/>
                          </a:solidFill>
                          <a:effectLst/>
                          <a:latin typeface="+mn-lt"/>
                        </a:rPr>
                        <a:t>Mainframe and Host Printing</a:t>
                      </a:r>
                      <a:endParaRPr lang="en-US" sz="1400" b="0" i="0" u="none" strike="noStrike" dirty="0">
                        <a:solidFill>
                          <a:srgbClr val="333333"/>
                        </a:solidFill>
                        <a:effectLst/>
                        <a:latin typeface="+mn-lt"/>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endParaRPr lang="en-US" sz="1600" b="1" u="none" strike="noStrike" kern="1200" dirty="0">
                        <a:solidFill>
                          <a:schemeClr val="accent6">
                            <a:lumMod val="75000"/>
                          </a:schemeClr>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69748">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dirty="0">
                          <a:solidFill>
                            <a:schemeClr val="tx1"/>
                          </a:solidFill>
                          <a:effectLst/>
                          <a:latin typeface="+mn-lt"/>
                        </a:rPr>
                        <a:t>Basic capture with OCR (Scan to Email, Folder, SharePoint, Home and Network folder)</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600" b="1" u="none" strike="noStrike" kern="1200" dirty="0">
                          <a:solidFill>
                            <a:schemeClr val="accent6">
                              <a:lumMod val="75000"/>
                            </a:schemeClr>
                          </a:solidFill>
                          <a:effectLst/>
                          <a:latin typeface="+mn-lt"/>
                          <a:ea typeface="+mn-ea"/>
                          <a:cs typeface="+mn-cs"/>
                        </a:rPr>
                        <a:t>New</a:t>
                      </a:r>
                      <a:endParaRPr lang="en-US" sz="1600" b="0" i="0" u="none" strike="noStrike" dirty="0">
                        <a:solidFill>
                          <a:schemeClr val="tx1"/>
                        </a:solidFill>
                        <a:effectLst/>
                        <a:latin typeface="+mn-lt"/>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indent="-285750" algn="l" defTabSz="457200" rtl="0" eaLnBrk="1" fontAlgn="b" latinLnBrk="0" hangingPunct="1">
                        <a:buFont typeface="Arial" panose="020B0604020202020204" pitchFamily="34" charset="0"/>
                        <a:buChar char="•"/>
                      </a:pPr>
                      <a:r>
                        <a:rPr lang="en-US" sz="1400" u="none" strike="noStrike" kern="1200" dirty="0">
                          <a:solidFill>
                            <a:srgbClr val="333333"/>
                          </a:solidFill>
                          <a:effectLst/>
                          <a:latin typeface="+mn-lt"/>
                          <a:ea typeface="+mn-ea"/>
                          <a:cs typeface="+mn-cs"/>
                        </a:rPr>
                        <a:t>Enhanced Security (Watermarking/User information stamping)</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dirty="0">
                          <a:solidFill>
                            <a:schemeClr val="accent6">
                              <a:lumMod val="75000"/>
                            </a:schemeClr>
                          </a:solidFill>
                          <a:effectLst/>
                          <a:latin typeface="+mn-lt"/>
                          <a:ea typeface="+mn-ea"/>
                          <a:cs typeface="+mn-cs"/>
                        </a:rPr>
                        <a:t>New</a:t>
                      </a: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334874">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dirty="0">
                          <a:solidFill>
                            <a:srgbClr val="333333"/>
                          </a:solidFill>
                          <a:effectLst/>
                          <a:latin typeface="+mn-lt"/>
                        </a:rPr>
                        <a:t>Business Connect Mobile Print Release and Submission</a:t>
                      </a:r>
                      <a:endParaRPr lang="en-US" sz="1400" u="none" strike="noStrike" kern="1200" dirty="0">
                        <a:solidFill>
                          <a:srgbClr val="333333"/>
                        </a:solidFill>
                        <a:effectLst/>
                        <a:latin typeface="+mn-lt"/>
                        <a:ea typeface="+mn-ea"/>
                        <a:cs typeface="+mn-cs"/>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dirty="0">
                          <a:solidFill>
                            <a:schemeClr val="accent6">
                              <a:lumMod val="75000"/>
                            </a:schemeClr>
                          </a:solidFill>
                          <a:effectLst/>
                          <a:latin typeface="+mn-lt"/>
                          <a:ea typeface="+mn-ea"/>
                          <a:cs typeface="+mn-cs"/>
                        </a:rPr>
                        <a:t>New</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indent="-285750" algn="l" fontAlgn="b">
                        <a:buFont typeface="Arial" panose="020B0604020202020204" pitchFamily="34" charset="0"/>
                        <a:buChar char="•"/>
                      </a:pPr>
                      <a:r>
                        <a:rPr lang="en-US" sz="1400" b="0" i="0" u="none" strike="noStrike" dirty="0">
                          <a:solidFill>
                            <a:srgbClr val="333333"/>
                          </a:solidFill>
                          <a:effectLst/>
                          <a:latin typeface="+mn-lt"/>
                        </a:rPr>
                        <a:t>Basic Capture Plus (</a:t>
                      </a:r>
                      <a:r>
                        <a:rPr lang="en-US" sz="1400" b="0" i="0" u="none" strike="noStrike" dirty="0" err="1">
                          <a:solidFill>
                            <a:srgbClr val="333333"/>
                          </a:solidFill>
                          <a:effectLst/>
                          <a:latin typeface="+mn-lt"/>
                        </a:rPr>
                        <a:t>Rightfax</a:t>
                      </a:r>
                      <a:r>
                        <a:rPr lang="en-US" sz="1400" b="0" i="0" u="none" strike="noStrike" dirty="0">
                          <a:solidFill>
                            <a:srgbClr val="333333"/>
                          </a:solidFill>
                          <a:effectLst/>
                          <a:latin typeface="+mn-lt"/>
                        </a:rPr>
                        <a:t>, HA)</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dirty="0">
                          <a:solidFill>
                            <a:schemeClr val="accent6">
                              <a:lumMod val="75000"/>
                            </a:schemeClr>
                          </a:solidFill>
                          <a:effectLst/>
                          <a:latin typeface="+mn-lt"/>
                          <a:ea typeface="+mn-ea"/>
                          <a:cs typeface="+mn-cs"/>
                        </a:rPr>
                        <a:t>New</a:t>
                      </a:r>
                      <a:endParaRPr lang="en-US" sz="1600" u="none" strike="noStrike" kern="1200" dirty="0">
                        <a:solidFill>
                          <a:schemeClr val="accent6">
                            <a:lumMod val="75000"/>
                          </a:schemeClr>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334874">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u="none" strike="noStrike" kern="1200" dirty="0">
                        <a:solidFill>
                          <a:srgbClr val="333333"/>
                        </a:solidFill>
                        <a:effectLst/>
                        <a:latin typeface="+mn-lt"/>
                        <a:ea typeface="+mn-ea"/>
                        <a:cs typeface="+mn-cs"/>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endParaRPr lang="en-US" sz="1600" b="1" u="none" strike="noStrike" kern="1200" dirty="0">
                        <a:solidFill>
                          <a:schemeClr val="accent6">
                            <a:lumMod val="75000"/>
                          </a:schemeClr>
                        </a:solidFill>
                        <a:effectLst/>
                        <a:latin typeface="+mn-lt"/>
                        <a:ea typeface="+mn-ea"/>
                        <a:cs typeface="+mn-cs"/>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lvl="0" indent="-285750" algn="l" defTabSz="457200" rtl="0" eaLnBrk="1" fontAlgn="b" latinLnBrk="0" hangingPunct="1">
                        <a:buFont typeface="Arial" panose="020B0604020202020204" pitchFamily="34" charset="0"/>
                        <a:buChar char="•"/>
                      </a:pPr>
                      <a:r>
                        <a:rPr lang="en-US" sz="1400" u="none" strike="noStrike" kern="1200" dirty="0">
                          <a:solidFill>
                            <a:srgbClr val="333333"/>
                          </a:solidFill>
                          <a:effectLst/>
                          <a:latin typeface="+mn-lt"/>
                          <a:ea typeface="+mn-ea"/>
                          <a:cs typeface="+mn-cs"/>
                        </a:rPr>
                        <a:t>Mobile Print Submission and Release + Capture</a:t>
                      </a:r>
                    </a:p>
                    <a:p>
                      <a:pPr marL="285750" lvl="0" indent="-285750" algn="l" defTabSz="457200" rtl="0" eaLnBrk="1" fontAlgn="b" latinLnBrk="0" hangingPunct="1">
                        <a:buFont typeface="Arial" panose="020B0604020202020204" pitchFamily="34" charset="0"/>
                        <a:buChar char="•"/>
                      </a:pPr>
                      <a:endParaRPr lang="en-US" sz="1400" u="none" strike="noStrike" kern="1200" dirty="0">
                        <a:solidFill>
                          <a:srgbClr val="333333"/>
                        </a:solidFill>
                        <a:effectLst/>
                        <a:latin typeface="+mn-lt"/>
                        <a:ea typeface="+mn-ea"/>
                        <a:cs typeface="+mn-cs"/>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dirty="0">
                          <a:solidFill>
                            <a:schemeClr val="accent6">
                              <a:lumMod val="75000"/>
                            </a:schemeClr>
                          </a:solidFill>
                          <a:effectLst/>
                          <a:latin typeface="+mn-lt"/>
                          <a:ea typeface="+mn-ea"/>
                          <a:cs typeface="+mn-cs"/>
                        </a:rPr>
                        <a:t>New</a:t>
                      </a:r>
                      <a:endParaRPr lang="en-US" sz="1600" u="none" strike="noStrike" kern="1200" dirty="0">
                        <a:solidFill>
                          <a:schemeClr val="accent6">
                            <a:lumMod val="75000"/>
                          </a:schemeClr>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36652814"/>
                  </a:ext>
                </a:extLst>
              </a:tr>
              <a:tr h="250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u="none" strike="noStrike" kern="1200" dirty="0">
                        <a:solidFill>
                          <a:schemeClr val="tx1"/>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dirty="0">
                        <a:solidFill>
                          <a:schemeClr val="tx1"/>
                        </a:solidFill>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333333"/>
                        </a:solidFill>
                        <a:effectLst/>
                        <a:latin typeface="+mn-lt"/>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chemeClr val="tx1"/>
                        </a:solidFill>
                        <a:effectLst/>
                        <a:latin typeface="+mn-lt"/>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78057"/>
                  </a:ext>
                </a:extLst>
              </a:tr>
            </a:tbl>
          </a:graphicData>
        </a:graphic>
      </p:graphicFrame>
      <p:cxnSp>
        <p:nvCxnSpPr>
          <p:cNvPr id="7" name="Straight Connector 6">
            <a:extLst>
              <a:ext uri="{FF2B5EF4-FFF2-40B4-BE49-F238E27FC236}">
                <a16:creationId xmlns:a16="http://schemas.microsoft.com/office/drawing/2014/main" id="{CA56BE75-0B1D-472E-844C-7CF46A4F3BC1}"/>
              </a:ext>
            </a:extLst>
          </p:cNvPr>
          <p:cNvCxnSpPr>
            <a:cxnSpLocks/>
          </p:cNvCxnSpPr>
          <p:nvPr/>
        </p:nvCxnSpPr>
        <p:spPr>
          <a:xfrm>
            <a:off x="6025370" y="1443159"/>
            <a:ext cx="0" cy="3684426"/>
          </a:xfrm>
          <a:prstGeom prst="line">
            <a:avLst/>
          </a:prstGeom>
          <a:ln w="25400" cmpd="sng">
            <a:solidFill>
              <a:schemeClr val="bg2">
                <a:lumMod val="9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975FA0AE-05A2-4C81-B33D-75F472635709}"/>
              </a:ext>
            </a:extLst>
          </p:cNvPr>
          <p:cNvSpPr/>
          <p:nvPr/>
        </p:nvSpPr>
        <p:spPr>
          <a:xfrm>
            <a:off x="8422965" y="1141721"/>
            <a:ext cx="327916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User Only Pricing (Tier 1, No support, MSRP)</a:t>
            </a:r>
          </a:p>
        </p:txBody>
      </p:sp>
    </p:spTree>
    <p:extLst>
      <p:ext uri="{BB962C8B-B14F-4D97-AF65-F5344CB8AC3E}">
        <p14:creationId xmlns:p14="http://schemas.microsoft.com/office/powerpoint/2010/main" val="252582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Output Manager 5</a:t>
            </a:r>
            <a:br>
              <a:rPr lang="en-GB" dirty="0"/>
            </a:br>
            <a:r>
              <a:rPr lang="en-GB" dirty="0"/>
              <a:t>New features &amp; functionality overview</a:t>
            </a:r>
          </a:p>
        </p:txBody>
      </p:sp>
      <p:sp>
        <p:nvSpPr>
          <p:cNvPr id="2" name="Text Placeholder 1">
            <a:extLst>
              <a:ext uri="{FF2B5EF4-FFF2-40B4-BE49-F238E27FC236}">
                <a16:creationId xmlns:a16="http://schemas.microsoft.com/office/drawing/2014/main" id="{EDC06ABD-11D8-4678-A2CF-D9EC16EA6B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812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49F04-BD29-4D63-9947-F2D2A12CBA74}"/>
              </a:ext>
            </a:extLst>
          </p:cNvPr>
          <p:cNvSpPr>
            <a:spLocks noGrp="1"/>
          </p:cNvSpPr>
          <p:nvPr>
            <p:ph type="title"/>
          </p:nvPr>
        </p:nvSpPr>
        <p:spPr/>
        <p:txBody>
          <a:bodyPr>
            <a:normAutofit/>
          </a:bodyPr>
          <a:lstStyle/>
          <a:p>
            <a:r>
              <a:rPr lang="en-US" dirty="0"/>
              <a:t>New Integrated Services</a:t>
            </a:r>
            <a:endParaRPr lang="en-US" b="0" dirty="0">
              <a:solidFill>
                <a:schemeClr val="accent1"/>
              </a:solidFill>
            </a:endParaRPr>
          </a:p>
        </p:txBody>
      </p:sp>
      <p:sp>
        <p:nvSpPr>
          <p:cNvPr id="24" name="Rectangle 23">
            <a:extLst>
              <a:ext uri="{FF2B5EF4-FFF2-40B4-BE49-F238E27FC236}">
                <a16:creationId xmlns:a16="http://schemas.microsoft.com/office/drawing/2014/main" id="{FA32DAB7-4D9C-4D72-8F7E-C909A7A98F03}"/>
              </a:ext>
            </a:extLst>
          </p:cNvPr>
          <p:cNvSpPr/>
          <p:nvPr/>
        </p:nvSpPr>
        <p:spPr>
          <a:xfrm>
            <a:off x="704853" y="3298298"/>
            <a:ext cx="5323986" cy="174111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333333"/>
              </a:solidFill>
              <a:latin typeface="Arial" panose="020B0604020202020204" pitchFamily="34" charset="0"/>
              <a:ea typeface="Arial" panose="020B0604020202020204" pitchFamily="34" charset="0"/>
            </a:endParaRPr>
          </a:p>
        </p:txBody>
      </p:sp>
      <p:sp>
        <p:nvSpPr>
          <p:cNvPr id="27" name="Rectangle 26">
            <a:extLst>
              <a:ext uri="{FF2B5EF4-FFF2-40B4-BE49-F238E27FC236}">
                <a16:creationId xmlns:a16="http://schemas.microsoft.com/office/drawing/2014/main" id="{3D1C5A37-A5F0-4B53-A6CD-689165CFEB63}"/>
              </a:ext>
            </a:extLst>
          </p:cNvPr>
          <p:cNvSpPr/>
          <p:nvPr/>
        </p:nvSpPr>
        <p:spPr>
          <a:xfrm>
            <a:off x="6096000" y="3298298"/>
            <a:ext cx="5327651" cy="174111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endParaRPr lang="en-US" dirty="0">
              <a:solidFill>
                <a:srgbClr val="333333"/>
              </a:solidFill>
              <a:latin typeface="Arial" panose="020B0604020202020204" pitchFamily="34" charset="0"/>
            </a:endParaRPr>
          </a:p>
        </p:txBody>
      </p:sp>
      <p:sp>
        <p:nvSpPr>
          <p:cNvPr id="25" name="Rectangle 24">
            <a:extLst>
              <a:ext uri="{FF2B5EF4-FFF2-40B4-BE49-F238E27FC236}">
                <a16:creationId xmlns:a16="http://schemas.microsoft.com/office/drawing/2014/main" id="{55B14341-1B10-4752-8A43-76493003D7FD}"/>
              </a:ext>
            </a:extLst>
          </p:cNvPr>
          <p:cNvSpPr/>
          <p:nvPr/>
        </p:nvSpPr>
        <p:spPr>
          <a:xfrm>
            <a:off x="704853" y="5100302"/>
            <a:ext cx="1725004" cy="93708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85000"/>
                    <a:lumOff val="15000"/>
                  </a:schemeClr>
                </a:solidFill>
                <a:effectLst/>
              </a:rPr>
              <a:t>Comprehensive software package</a:t>
            </a:r>
          </a:p>
        </p:txBody>
      </p:sp>
      <p:sp>
        <p:nvSpPr>
          <p:cNvPr id="29" name="Rectangle 28">
            <a:extLst>
              <a:ext uri="{FF2B5EF4-FFF2-40B4-BE49-F238E27FC236}">
                <a16:creationId xmlns:a16="http://schemas.microsoft.com/office/drawing/2014/main" id="{5F4DA561-C706-4B0D-BFC8-E7F605DD84B5}"/>
              </a:ext>
            </a:extLst>
          </p:cNvPr>
          <p:cNvSpPr/>
          <p:nvPr/>
        </p:nvSpPr>
        <p:spPr>
          <a:xfrm>
            <a:off x="2500682" y="5100302"/>
            <a:ext cx="1728666" cy="93708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85000"/>
                    <a:lumOff val="15000"/>
                  </a:schemeClr>
                </a:solidFill>
                <a:effectLst/>
              </a:rPr>
              <a:t>Fully featured</a:t>
            </a:r>
          </a:p>
        </p:txBody>
      </p:sp>
      <p:sp>
        <p:nvSpPr>
          <p:cNvPr id="30" name="Rectangle 29">
            <a:extLst>
              <a:ext uri="{FF2B5EF4-FFF2-40B4-BE49-F238E27FC236}">
                <a16:creationId xmlns:a16="http://schemas.microsoft.com/office/drawing/2014/main" id="{4EF78C81-F9E4-43DD-8063-CE0B7EAA88D7}"/>
              </a:ext>
            </a:extLst>
          </p:cNvPr>
          <p:cNvSpPr/>
          <p:nvPr/>
        </p:nvSpPr>
        <p:spPr>
          <a:xfrm>
            <a:off x="4300173" y="5100302"/>
            <a:ext cx="1728666" cy="93708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85000"/>
                    <a:lumOff val="15000"/>
                  </a:schemeClr>
                </a:solidFill>
              </a:rPr>
              <a:t>Workflow/task driven solution</a:t>
            </a:r>
            <a:endParaRPr lang="en-US" sz="1400" dirty="0">
              <a:solidFill>
                <a:schemeClr val="tx1">
                  <a:lumMod val="85000"/>
                  <a:lumOff val="15000"/>
                </a:schemeClr>
              </a:solidFill>
              <a:effectLst/>
            </a:endParaRPr>
          </a:p>
        </p:txBody>
      </p:sp>
      <p:sp>
        <p:nvSpPr>
          <p:cNvPr id="31" name="Rectangle 30">
            <a:extLst>
              <a:ext uri="{FF2B5EF4-FFF2-40B4-BE49-F238E27FC236}">
                <a16:creationId xmlns:a16="http://schemas.microsoft.com/office/drawing/2014/main" id="{7B333BEC-59FE-412E-A85B-C782A1F70509}"/>
              </a:ext>
            </a:extLst>
          </p:cNvPr>
          <p:cNvSpPr/>
          <p:nvPr/>
        </p:nvSpPr>
        <p:spPr>
          <a:xfrm>
            <a:off x="6099664" y="5100302"/>
            <a:ext cx="1725004" cy="93708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85000"/>
                    <a:lumOff val="15000"/>
                  </a:schemeClr>
                </a:solidFill>
                <a:effectLst/>
              </a:rPr>
              <a:t>Familiar user interface</a:t>
            </a:r>
          </a:p>
        </p:txBody>
      </p:sp>
      <p:sp>
        <p:nvSpPr>
          <p:cNvPr id="32" name="Rectangle 31">
            <a:extLst>
              <a:ext uri="{FF2B5EF4-FFF2-40B4-BE49-F238E27FC236}">
                <a16:creationId xmlns:a16="http://schemas.microsoft.com/office/drawing/2014/main" id="{FF6F9372-E22E-4E25-842D-B9655D6C63C6}"/>
              </a:ext>
            </a:extLst>
          </p:cNvPr>
          <p:cNvSpPr/>
          <p:nvPr/>
        </p:nvSpPr>
        <p:spPr>
          <a:xfrm>
            <a:off x="7895493" y="5100302"/>
            <a:ext cx="1728666" cy="93708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85000"/>
                    <a:lumOff val="15000"/>
                  </a:schemeClr>
                </a:solidFill>
                <a:effectLst/>
              </a:rPr>
              <a:t>Convenient &amp; consistent licensing</a:t>
            </a:r>
          </a:p>
        </p:txBody>
      </p:sp>
      <p:sp>
        <p:nvSpPr>
          <p:cNvPr id="33" name="Rectangle 32">
            <a:extLst>
              <a:ext uri="{FF2B5EF4-FFF2-40B4-BE49-F238E27FC236}">
                <a16:creationId xmlns:a16="http://schemas.microsoft.com/office/drawing/2014/main" id="{1CA640F8-9B55-43C3-B342-2D2296B110C7}"/>
              </a:ext>
            </a:extLst>
          </p:cNvPr>
          <p:cNvSpPr/>
          <p:nvPr/>
        </p:nvSpPr>
        <p:spPr>
          <a:xfrm>
            <a:off x="9694985" y="5100302"/>
            <a:ext cx="1728666" cy="93708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85000"/>
                    <a:lumOff val="15000"/>
                  </a:schemeClr>
                </a:solidFill>
              </a:rPr>
              <a:t>Easier to </a:t>
            </a:r>
            <a:br>
              <a:rPr lang="en-US" sz="1400" dirty="0">
                <a:solidFill>
                  <a:schemeClr val="tx1">
                    <a:lumMod val="85000"/>
                    <a:lumOff val="15000"/>
                  </a:schemeClr>
                </a:solidFill>
              </a:rPr>
            </a:br>
            <a:r>
              <a:rPr lang="en-US" sz="1400" dirty="0">
                <a:solidFill>
                  <a:schemeClr val="tx1">
                    <a:lumMod val="85000"/>
                    <a:lumOff val="15000"/>
                  </a:schemeClr>
                </a:solidFill>
              </a:rPr>
              <a:t>price &amp; sell</a:t>
            </a:r>
            <a:endParaRPr lang="en-US" sz="1400" dirty="0">
              <a:solidFill>
                <a:schemeClr val="tx1">
                  <a:lumMod val="85000"/>
                  <a:lumOff val="15000"/>
                </a:schemeClr>
              </a:solidFill>
              <a:effectLst/>
            </a:endParaRPr>
          </a:p>
        </p:txBody>
      </p:sp>
      <p:sp>
        <p:nvSpPr>
          <p:cNvPr id="35" name="Rectangle 34">
            <a:extLst>
              <a:ext uri="{FF2B5EF4-FFF2-40B4-BE49-F238E27FC236}">
                <a16:creationId xmlns:a16="http://schemas.microsoft.com/office/drawing/2014/main" id="{BD133EC0-01B4-4F91-A608-307B1493EE69}"/>
              </a:ext>
            </a:extLst>
          </p:cNvPr>
          <p:cNvSpPr/>
          <p:nvPr/>
        </p:nvSpPr>
        <p:spPr>
          <a:xfrm>
            <a:off x="6144070" y="1496293"/>
            <a:ext cx="5293113" cy="1741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9" name="Rectangle 18">
            <a:extLst>
              <a:ext uri="{FF2B5EF4-FFF2-40B4-BE49-F238E27FC236}">
                <a16:creationId xmlns:a16="http://schemas.microsoft.com/office/drawing/2014/main" id="{23E74189-78B0-46A6-B5C1-7FB761EB372B}"/>
              </a:ext>
            </a:extLst>
          </p:cNvPr>
          <p:cNvSpPr/>
          <p:nvPr/>
        </p:nvSpPr>
        <p:spPr>
          <a:xfrm>
            <a:off x="704853" y="1496293"/>
            <a:ext cx="5293113" cy="1741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7" name="Oval 16">
            <a:extLst>
              <a:ext uri="{FF2B5EF4-FFF2-40B4-BE49-F238E27FC236}">
                <a16:creationId xmlns:a16="http://schemas.microsoft.com/office/drawing/2014/main" id="{BC18C6E3-8AAC-4C52-AD6B-574435D43DD4}"/>
              </a:ext>
            </a:extLst>
          </p:cNvPr>
          <p:cNvSpPr/>
          <p:nvPr/>
        </p:nvSpPr>
        <p:spPr>
          <a:xfrm>
            <a:off x="4529870" y="1122870"/>
            <a:ext cx="3092594" cy="3092594"/>
          </a:xfrm>
          <a:prstGeom prst="ellipse">
            <a:avLst/>
          </a:prstGeom>
          <a:solidFill>
            <a:schemeClr val="accent1"/>
          </a:solidFill>
          <a:ln w="152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effectLst/>
            </a:endParaRPr>
          </a:p>
        </p:txBody>
      </p:sp>
      <p:sp>
        <p:nvSpPr>
          <p:cNvPr id="20" name="Rectangle 19">
            <a:extLst>
              <a:ext uri="{FF2B5EF4-FFF2-40B4-BE49-F238E27FC236}">
                <a16:creationId xmlns:a16="http://schemas.microsoft.com/office/drawing/2014/main" id="{5182D3A4-C4D7-488B-83DA-05A3E9B6A52D}"/>
              </a:ext>
            </a:extLst>
          </p:cNvPr>
          <p:cNvSpPr/>
          <p:nvPr/>
        </p:nvSpPr>
        <p:spPr>
          <a:xfrm>
            <a:off x="1065601" y="1772445"/>
            <a:ext cx="3318165" cy="1200329"/>
          </a:xfrm>
          <a:prstGeom prst="rect">
            <a:avLst/>
          </a:prstGeom>
        </p:spPr>
        <p:txBody>
          <a:bodyPr wrap="square">
            <a:spAutoFit/>
          </a:bodyPr>
          <a:lstStyle/>
          <a:p>
            <a:pPr>
              <a:defRPr/>
            </a:pPr>
            <a:r>
              <a:rPr lang="en-US" altLang="en-US" dirty="0">
                <a:solidFill>
                  <a:schemeClr val="bg1"/>
                </a:solidFill>
              </a:rPr>
              <a:t>Added print management, output management, capture, hardware/mobile capabilities into existing product</a:t>
            </a:r>
          </a:p>
        </p:txBody>
      </p:sp>
      <p:sp>
        <p:nvSpPr>
          <p:cNvPr id="23" name="Rectangle 22">
            <a:extLst>
              <a:ext uri="{FF2B5EF4-FFF2-40B4-BE49-F238E27FC236}">
                <a16:creationId xmlns:a16="http://schemas.microsoft.com/office/drawing/2014/main" id="{6DAF0CB3-0E24-4B61-B034-0BF4DE89B8D0}"/>
              </a:ext>
            </a:extLst>
          </p:cNvPr>
          <p:cNvSpPr/>
          <p:nvPr/>
        </p:nvSpPr>
        <p:spPr>
          <a:xfrm>
            <a:off x="8000170" y="2049443"/>
            <a:ext cx="3423481" cy="646331"/>
          </a:xfrm>
          <a:prstGeom prst="rect">
            <a:avLst/>
          </a:prstGeom>
        </p:spPr>
        <p:txBody>
          <a:bodyPr wrap="square">
            <a:spAutoFit/>
          </a:bodyPr>
          <a:lstStyle/>
          <a:p>
            <a:r>
              <a:rPr lang="en-GB" dirty="0">
                <a:solidFill>
                  <a:schemeClr val="bg1"/>
                </a:solidFill>
              </a:rPr>
              <a:t>Consistent licensing and administrative experience</a:t>
            </a:r>
            <a:endParaRPr lang="en-US" dirty="0">
              <a:solidFill>
                <a:schemeClr val="bg1"/>
              </a:solidFill>
            </a:endParaRPr>
          </a:p>
        </p:txBody>
      </p:sp>
      <p:pic>
        <p:nvPicPr>
          <p:cNvPr id="1028" name="Picture 4" descr="Related image">
            <a:extLst>
              <a:ext uri="{FF2B5EF4-FFF2-40B4-BE49-F238E27FC236}">
                <a16:creationId xmlns:a16="http://schemas.microsoft.com/office/drawing/2014/main" id="{55595304-5C0F-47AF-BE7C-E2233657B851}"/>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artisticPhotocopy trans="0" detail="0"/>
                    </a14:imgEffect>
                  </a14:imgLayer>
                </a14:imgProps>
              </a:ext>
              <a:ext uri="{28A0092B-C50C-407E-A947-70E740481C1C}">
                <a14:useLocalDpi xmlns:a14="http://schemas.microsoft.com/office/drawing/2010/main"/>
              </a:ext>
            </a:extLst>
          </a:blip>
          <a:srcRect/>
          <a:stretch>
            <a:fillRect/>
          </a:stretch>
        </p:blipFill>
        <p:spPr bwMode="auto">
          <a:xfrm rot="16200000">
            <a:off x="5293045" y="1536569"/>
            <a:ext cx="1599562" cy="20314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428918-A53C-4783-8621-92D202554816}"/>
              </a:ext>
            </a:extLst>
          </p:cNvPr>
          <p:cNvSpPr/>
          <p:nvPr/>
        </p:nvSpPr>
        <p:spPr>
          <a:xfrm>
            <a:off x="924032" y="3677396"/>
            <a:ext cx="4432522" cy="1077218"/>
          </a:xfrm>
          <a:prstGeom prst="rect">
            <a:avLst/>
          </a:prstGeom>
        </p:spPr>
        <p:txBody>
          <a:bodyPr wrap="square">
            <a:spAutoFit/>
          </a:bodyPr>
          <a:lstStyle/>
          <a:p>
            <a:r>
              <a:rPr lang="en-US" sz="1600" dirty="0">
                <a:solidFill>
                  <a:srgbClr val="333333"/>
                </a:solidFill>
                <a:latin typeface="Arial" panose="020B0604020202020204" pitchFamily="34" charset="0"/>
                <a:ea typeface="Arial" panose="020B0604020202020204" pitchFamily="34" charset="0"/>
              </a:rPr>
              <a:t>Output Manager now has tighter integration with other great Kofax products to easily build customized workflows that bring security, flexibility, and value to your organization.</a:t>
            </a:r>
          </a:p>
        </p:txBody>
      </p:sp>
      <p:sp>
        <p:nvSpPr>
          <p:cNvPr id="21" name="Rectangle 20">
            <a:extLst>
              <a:ext uri="{FF2B5EF4-FFF2-40B4-BE49-F238E27FC236}">
                <a16:creationId xmlns:a16="http://schemas.microsoft.com/office/drawing/2014/main" id="{AAD9EEFC-8144-4CB3-B000-7494FA5AB80A}"/>
              </a:ext>
            </a:extLst>
          </p:cNvPr>
          <p:cNvSpPr/>
          <p:nvPr/>
        </p:nvSpPr>
        <p:spPr>
          <a:xfrm>
            <a:off x="7552120" y="3652138"/>
            <a:ext cx="3631691" cy="1077218"/>
          </a:xfrm>
          <a:prstGeom prst="rect">
            <a:avLst/>
          </a:prstGeom>
        </p:spPr>
        <p:txBody>
          <a:bodyPr wrap="square">
            <a:spAutoFit/>
          </a:bodyPr>
          <a:lstStyle/>
          <a:p>
            <a:pPr lvl="0">
              <a:defRPr/>
            </a:pPr>
            <a:r>
              <a:rPr lang="en-US" sz="1600" dirty="0">
                <a:solidFill>
                  <a:srgbClr val="333333"/>
                </a:solidFill>
                <a:latin typeface="Arial" panose="020B0604020202020204" pitchFamily="34" charset="0"/>
              </a:rPr>
              <a:t>Control software access for users, devices, and configuration through a consistent licensing interface and administrative experience.</a:t>
            </a:r>
          </a:p>
        </p:txBody>
      </p:sp>
      <p:sp>
        <p:nvSpPr>
          <p:cNvPr id="22" name="Rectangle 21">
            <a:extLst>
              <a:ext uri="{FF2B5EF4-FFF2-40B4-BE49-F238E27FC236}">
                <a16:creationId xmlns:a16="http://schemas.microsoft.com/office/drawing/2014/main" id="{1BBD0373-4DC0-4B89-A8D4-B382CEC0430B}"/>
              </a:ext>
            </a:extLst>
          </p:cNvPr>
          <p:cNvSpPr/>
          <p:nvPr/>
        </p:nvSpPr>
        <p:spPr>
          <a:xfrm>
            <a:off x="638176" y="1033028"/>
            <a:ext cx="2114681" cy="430887"/>
          </a:xfrm>
          <a:prstGeom prst="rect">
            <a:avLst/>
          </a:prstGeom>
        </p:spPr>
        <p:txBody>
          <a:bodyPr wrap="none">
            <a:spAutoFit/>
          </a:bodyPr>
          <a:lstStyle/>
          <a:p>
            <a:r>
              <a:rPr lang="en-US" sz="2200" dirty="0">
                <a:solidFill>
                  <a:schemeClr val="tx2"/>
                </a:solidFill>
              </a:rPr>
              <a:t>Overview detail</a:t>
            </a:r>
          </a:p>
        </p:txBody>
      </p:sp>
    </p:spTree>
    <p:extLst>
      <p:ext uri="{BB962C8B-B14F-4D97-AF65-F5344CB8AC3E}">
        <p14:creationId xmlns:p14="http://schemas.microsoft.com/office/powerpoint/2010/main" val="53560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9B7B4468-054B-4975-9A75-8E777996B62F}"/>
              </a:ext>
            </a:extLst>
          </p:cNvPr>
          <p:cNvSpPr/>
          <p:nvPr/>
        </p:nvSpPr>
        <p:spPr>
          <a:xfrm>
            <a:off x="8568754" y="5641583"/>
            <a:ext cx="2861506" cy="4660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67" name="Rectangle 66">
            <a:extLst>
              <a:ext uri="{FF2B5EF4-FFF2-40B4-BE49-F238E27FC236}">
                <a16:creationId xmlns:a16="http://schemas.microsoft.com/office/drawing/2014/main" id="{8447F635-1A47-4605-8F9F-0B807288658A}"/>
              </a:ext>
            </a:extLst>
          </p:cNvPr>
          <p:cNvSpPr/>
          <p:nvPr/>
        </p:nvSpPr>
        <p:spPr>
          <a:xfrm>
            <a:off x="8568754" y="5133510"/>
            <a:ext cx="2861506" cy="4859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68" name="Rectangle 67">
            <a:extLst>
              <a:ext uri="{FF2B5EF4-FFF2-40B4-BE49-F238E27FC236}">
                <a16:creationId xmlns:a16="http://schemas.microsoft.com/office/drawing/2014/main" id="{BD84EF47-6C4E-44FE-8428-F482091EDF13}"/>
              </a:ext>
            </a:extLst>
          </p:cNvPr>
          <p:cNvSpPr/>
          <p:nvPr/>
        </p:nvSpPr>
        <p:spPr>
          <a:xfrm>
            <a:off x="7406899" y="5137451"/>
            <a:ext cx="1134109" cy="97019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BENEFITS</a:t>
            </a:r>
          </a:p>
        </p:txBody>
      </p:sp>
      <p:sp>
        <p:nvSpPr>
          <p:cNvPr id="62" name="Rectangle 61">
            <a:extLst>
              <a:ext uri="{FF2B5EF4-FFF2-40B4-BE49-F238E27FC236}">
                <a16:creationId xmlns:a16="http://schemas.microsoft.com/office/drawing/2014/main" id="{69B0CF26-8738-4075-9416-206FF9383A95}"/>
              </a:ext>
            </a:extLst>
          </p:cNvPr>
          <p:cNvSpPr/>
          <p:nvPr/>
        </p:nvSpPr>
        <p:spPr>
          <a:xfrm>
            <a:off x="4481494" y="5641583"/>
            <a:ext cx="2861506" cy="4660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63" name="Rectangle 62">
            <a:extLst>
              <a:ext uri="{FF2B5EF4-FFF2-40B4-BE49-F238E27FC236}">
                <a16:creationId xmlns:a16="http://schemas.microsoft.com/office/drawing/2014/main" id="{DBD72D23-C04A-4ED6-B7EB-CACD4AEF8A3B}"/>
              </a:ext>
            </a:extLst>
          </p:cNvPr>
          <p:cNvSpPr/>
          <p:nvPr/>
        </p:nvSpPr>
        <p:spPr>
          <a:xfrm>
            <a:off x="4481494" y="5133510"/>
            <a:ext cx="2861506" cy="4859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64" name="Rectangle 63">
            <a:extLst>
              <a:ext uri="{FF2B5EF4-FFF2-40B4-BE49-F238E27FC236}">
                <a16:creationId xmlns:a16="http://schemas.microsoft.com/office/drawing/2014/main" id="{D2D0FAF0-5A55-4CE3-9D62-0CB54D020B04}"/>
              </a:ext>
            </a:extLst>
          </p:cNvPr>
          <p:cNvSpPr/>
          <p:nvPr/>
        </p:nvSpPr>
        <p:spPr>
          <a:xfrm>
            <a:off x="3319639" y="5137451"/>
            <a:ext cx="1134109" cy="97019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BENEFITS</a:t>
            </a:r>
          </a:p>
        </p:txBody>
      </p:sp>
      <p:sp>
        <p:nvSpPr>
          <p:cNvPr id="58" name="Rectangle 57">
            <a:extLst>
              <a:ext uri="{FF2B5EF4-FFF2-40B4-BE49-F238E27FC236}">
                <a16:creationId xmlns:a16="http://schemas.microsoft.com/office/drawing/2014/main" id="{CD6C6429-E14A-4F06-B7BC-73E59F33AB3D}"/>
              </a:ext>
            </a:extLst>
          </p:cNvPr>
          <p:cNvSpPr/>
          <p:nvPr/>
        </p:nvSpPr>
        <p:spPr>
          <a:xfrm>
            <a:off x="4482174" y="3301267"/>
            <a:ext cx="2861506" cy="4660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59" name="Rectangle 58">
            <a:extLst>
              <a:ext uri="{FF2B5EF4-FFF2-40B4-BE49-F238E27FC236}">
                <a16:creationId xmlns:a16="http://schemas.microsoft.com/office/drawing/2014/main" id="{BA7FA06B-7F42-4820-8D61-02695F75C6D6}"/>
              </a:ext>
            </a:extLst>
          </p:cNvPr>
          <p:cNvSpPr/>
          <p:nvPr/>
        </p:nvSpPr>
        <p:spPr>
          <a:xfrm>
            <a:off x="4482174" y="2793194"/>
            <a:ext cx="2861506" cy="4859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60" name="Rectangle 59">
            <a:extLst>
              <a:ext uri="{FF2B5EF4-FFF2-40B4-BE49-F238E27FC236}">
                <a16:creationId xmlns:a16="http://schemas.microsoft.com/office/drawing/2014/main" id="{2045FB34-89EC-4DAD-989F-421BAA2D94EC}"/>
              </a:ext>
            </a:extLst>
          </p:cNvPr>
          <p:cNvSpPr/>
          <p:nvPr/>
        </p:nvSpPr>
        <p:spPr>
          <a:xfrm>
            <a:off x="3320319" y="2797135"/>
            <a:ext cx="1134109" cy="97019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effectLst/>
              </a:rPr>
              <a:t>BENEFITS</a:t>
            </a:r>
            <a:endParaRPr lang="en-US" b="1" dirty="0">
              <a:solidFill>
                <a:schemeClr val="bg1"/>
              </a:solidFill>
              <a:effectLst/>
            </a:endParaRPr>
          </a:p>
        </p:txBody>
      </p:sp>
      <p:sp>
        <p:nvSpPr>
          <p:cNvPr id="35" name="Rectangle 34">
            <a:extLst>
              <a:ext uri="{FF2B5EF4-FFF2-40B4-BE49-F238E27FC236}">
                <a16:creationId xmlns:a16="http://schemas.microsoft.com/office/drawing/2014/main" id="{921A352D-DEAC-47B5-A3E5-E7686F1125AD}"/>
              </a:ext>
            </a:extLst>
          </p:cNvPr>
          <p:cNvSpPr/>
          <p:nvPr/>
        </p:nvSpPr>
        <p:spPr>
          <a:xfrm>
            <a:off x="8562146" y="3291202"/>
            <a:ext cx="2861506" cy="4660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37" name="Rectangle 36">
            <a:extLst>
              <a:ext uri="{FF2B5EF4-FFF2-40B4-BE49-F238E27FC236}">
                <a16:creationId xmlns:a16="http://schemas.microsoft.com/office/drawing/2014/main" id="{86B295EB-DE5C-4308-AF9F-E5A51FD59E7B}"/>
              </a:ext>
            </a:extLst>
          </p:cNvPr>
          <p:cNvSpPr/>
          <p:nvPr/>
        </p:nvSpPr>
        <p:spPr>
          <a:xfrm>
            <a:off x="8562146" y="2783129"/>
            <a:ext cx="2861506" cy="4859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39" name="Rectangle 38">
            <a:extLst>
              <a:ext uri="{FF2B5EF4-FFF2-40B4-BE49-F238E27FC236}">
                <a16:creationId xmlns:a16="http://schemas.microsoft.com/office/drawing/2014/main" id="{6437CD0E-51A3-4713-83FC-479B0421F76F}"/>
              </a:ext>
            </a:extLst>
          </p:cNvPr>
          <p:cNvSpPr/>
          <p:nvPr/>
        </p:nvSpPr>
        <p:spPr>
          <a:xfrm>
            <a:off x="7400291" y="2787070"/>
            <a:ext cx="1134109" cy="97019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BENEFITS</a:t>
            </a:r>
          </a:p>
        </p:txBody>
      </p:sp>
      <p:sp>
        <p:nvSpPr>
          <p:cNvPr id="3" name="Title 2">
            <a:extLst>
              <a:ext uri="{FF2B5EF4-FFF2-40B4-BE49-F238E27FC236}">
                <a16:creationId xmlns:a16="http://schemas.microsoft.com/office/drawing/2014/main" id="{C57399A6-401C-4834-9851-A5E07DBFEF8C}"/>
              </a:ext>
            </a:extLst>
          </p:cNvPr>
          <p:cNvSpPr>
            <a:spLocks noGrp="1"/>
          </p:cNvSpPr>
          <p:nvPr>
            <p:ph type="title"/>
          </p:nvPr>
        </p:nvSpPr>
        <p:spPr/>
        <p:txBody>
          <a:bodyPr>
            <a:normAutofit/>
          </a:bodyPr>
          <a:lstStyle/>
          <a:p>
            <a:r>
              <a:rPr lang="en-US" dirty="0"/>
              <a:t>Security Improvements</a:t>
            </a:r>
          </a:p>
        </p:txBody>
      </p:sp>
      <p:sp>
        <p:nvSpPr>
          <p:cNvPr id="4" name="Rectangle 3">
            <a:extLst>
              <a:ext uri="{FF2B5EF4-FFF2-40B4-BE49-F238E27FC236}">
                <a16:creationId xmlns:a16="http://schemas.microsoft.com/office/drawing/2014/main" id="{9285303A-A8C5-4ED7-B7E8-0FCAF97AC105}"/>
              </a:ext>
            </a:extLst>
          </p:cNvPr>
          <p:cNvSpPr/>
          <p:nvPr/>
        </p:nvSpPr>
        <p:spPr>
          <a:xfrm>
            <a:off x="762002" y="1464230"/>
            <a:ext cx="2473377" cy="4633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Security Enhancements</a:t>
            </a:r>
            <a:endParaRPr lang="en-US" sz="2000" b="1" dirty="0">
              <a:effectLst/>
            </a:endParaRPr>
          </a:p>
        </p:txBody>
      </p:sp>
      <p:sp>
        <p:nvSpPr>
          <p:cNvPr id="5" name="Rectangle 4">
            <a:extLst>
              <a:ext uri="{FF2B5EF4-FFF2-40B4-BE49-F238E27FC236}">
                <a16:creationId xmlns:a16="http://schemas.microsoft.com/office/drawing/2014/main" id="{96D90A2E-EBA5-4005-84BF-CB1BF3271C3B}"/>
              </a:ext>
            </a:extLst>
          </p:cNvPr>
          <p:cNvSpPr/>
          <p:nvPr/>
        </p:nvSpPr>
        <p:spPr>
          <a:xfrm>
            <a:off x="3320320" y="1464228"/>
            <a:ext cx="4023360" cy="1254767"/>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effectLst/>
            </a:endParaRPr>
          </a:p>
        </p:txBody>
      </p:sp>
      <p:sp>
        <p:nvSpPr>
          <p:cNvPr id="8" name="Rectangle 7">
            <a:extLst>
              <a:ext uri="{FF2B5EF4-FFF2-40B4-BE49-F238E27FC236}">
                <a16:creationId xmlns:a16="http://schemas.microsoft.com/office/drawing/2014/main" id="{44FBA781-877A-4FF2-B474-B9FB481EFCAE}"/>
              </a:ext>
            </a:extLst>
          </p:cNvPr>
          <p:cNvSpPr/>
          <p:nvPr/>
        </p:nvSpPr>
        <p:spPr>
          <a:xfrm>
            <a:off x="3321969" y="1498079"/>
            <a:ext cx="4065594" cy="369332"/>
          </a:xfrm>
          <a:prstGeom prst="rect">
            <a:avLst/>
          </a:prstGeom>
        </p:spPr>
        <p:txBody>
          <a:bodyPr wrap="square">
            <a:spAutoFit/>
          </a:bodyPr>
          <a:lstStyle/>
          <a:p>
            <a:r>
              <a:rPr lang="en-GB" b="1" dirty="0">
                <a:solidFill>
                  <a:srgbClr val="1A6B96"/>
                </a:solidFill>
              </a:rPr>
              <a:t>Kofax Micro Card Reader support</a:t>
            </a:r>
            <a:endParaRPr lang="en-US" dirty="0"/>
          </a:p>
        </p:txBody>
      </p:sp>
      <p:sp>
        <p:nvSpPr>
          <p:cNvPr id="24" name="TextBox 23">
            <a:extLst>
              <a:ext uri="{FF2B5EF4-FFF2-40B4-BE49-F238E27FC236}">
                <a16:creationId xmlns:a16="http://schemas.microsoft.com/office/drawing/2014/main" id="{F5DE1D02-243B-4421-8619-22F1F3F1C5F3}"/>
              </a:ext>
            </a:extLst>
          </p:cNvPr>
          <p:cNvSpPr txBox="1"/>
          <p:nvPr/>
        </p:nvSpPr>
        <p:spPr>
          <a:xfrm>
            <a:off x="4609344" y="3303226"/>
            <a:ext cx="2732904" cy="520908"/>
          </a:xfrm>
          <a:prstGeom prst="rect">
            <a:avLst/>
          </a:prstGeom>
        </p:spPr>
        <p:txBody>
          <a:bodyPr vert="horz" wrap="square" lIns="0" tIns="45720" rIns="91440" bIns="45720" rtlCol="0" anchor="t">
            <a:noAutofit/>
          </a:bodyPr>
          <a:lstStyle/>
          <a:p>
            <a:r>
              <a:rPr lang="en-US" sz="1200" dirty="0">
                <a:solidFill>
                  <a:schemeClr val="bg1"/>
                </a:solidFill>
              </a:rPr>
              <a:t>Flexible design </a:t>
            </a:r>
            <a:br>
              <a:rPr lang="en-US" sz="1200" dirty="0">
                <a:solidFill>
                  <a:schemeClr val="bg1"/>
                </a:solidFill>
              </a:rPr>
            </a:br>
            <a:r>
              <a:rPr lang="en-US" sz="1200" dirty="0">
                <a:solidFill>
                  <a:schemeClr val="bg1"/>
                </a:solidFill>
              </a:rPr>
              <a:t>(embedded or installed externally)</a:t>
            </a:r>
          </a:p>
        </p:txBody>
      </p:sp>
      <p:sp>
        <p:nvSpPr>
          <p:cNvPr id="25" name="TextBox 24">
            <a:extLst>
              <a:ext uri="{FF2B5EF4-FFF2-40B4-BE49-F238E27FC236}">
                <a16:creationId xmlns:a16="http://schemas.microsoft.com/office/drawing/2014/main" id="{85FFBA2F-07DF-4D78-9A3F-3863DC52DD0E}"/>
              </a:ext>
            </a:extLst>
          </p:cNvPr>
          <p:cNvSpPr txBox="1"/>
          <p:nvPr/>
        </p:nvSpPr>
        <p:spPr>
          <a:xfrm>
            <a:off x="4612646" y="2888974"/>
            <a:ext cx="2861507" cy="415297"/>
          </a:xfrm>
          <a:prstGeom prst="rect">
            <a:avLst/>
          </a:prstGeom>
        </p:spPr>
        <p:txBody>
          <a:bodyPr vert="horz" wrap="square" lIns="0" tIns="45720" rIns="91440" bIns="45720" rtlCol="0" anchor="t">
            <a:noAutofit/>
          </a:bodyPr>
          <a:lstStyle/>
          <a:p>
            <a:r>
              <a:rPr lang="en-US" sz="1200" dirty="0">
                <a:solidFill>
                  <a:schemeClr val="bg1"/>
                </a:solidFill>
              </a:rPr>
              <a:t>Increased security authentication</a:t>
            </a:r>
          </a:p>
        </p:txBody>
      </p:sp>
      <p:sp>
        <p:nvSpPr>
          <p:cNvPr id="29" name="Rectangle 28">
            <a:extLst>
              <a:ext uri="{FF2B5EF4-FFF2-40B4-BE49-F238E27FC236}">
                <a16:creationId xmlns:a16="http://schemas.microsoft.com/office/drawing/2014/main" id="{18FF7CC6-F052-4211-B0BD-729F19BD3EC3}"/>
              </a:ext>
            </a:extLst>
          </p:cNvPr>
          <p:cNvSpPr/>
          <p:nvPr/>
        </p:nvSpPr>
        <p:spPr>
          <a:xfrm>
            <a:off x="3351948" y="1799417"/>
            <a:ext cx="4065594" cy="738664"/>
          </a:xfrm>
          <a:prstGeom prst="rect">
            <a:avLst/>
          </a:prstGeom>
        </p:spPr>
        <p:txBody>
          <a:bodyPr wrap="square">
            <a:spAutoFit/>
          </a:bodyPr>
          <a:lstStyle/>
          <a:p>
            <a:r>
              <a:rPr lang="en-US" sz="1400" dirty="0"/>
              <a:t>Designed and built to make authentication convenient, whether a user is printing at an MFD or using a single-function printer.</a:t>
            </a:r>
          </a:p>
        </p:txBody>
      </p:sp>
      <p:sp>
        <p:nvSpPr>
          <p:cNvPr id="11" name="Rectangle 10">
            <a:extLst>
              <a:ext uri="{FF2B5EF4-FFF2-40B4-BE49-F238E27FC236}">
                <a16:creationId xmlns:a16="http://schemas.microsoft.com/office/drawing/2014/main" id="{558FCE83-5C5D-451F-8ED3-D662C56E0145}"/>
              </a:ext>
            </a:extLst>
          </p:cNvPr>
          <p:cNvSpPr/>
          <p:nvPr/>
        </p:nvSpPr>
        <p:spPr>
          <a:xfrm>
            <a:off x="7400291" y="1464228"/>
            <a:ext cx="4023360" cy="1254767"/>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9" name="Rectangle 8">
            <a:extLst>
              <a:ext uri="{FF2B5EF4-FFF2-40B4-BE49-F238E27FC236}">
                <a16:creationId xmlns:a16="http://schemas.microsoft.com/office/drawing/2014/main" id="{C78FD9F8-30B3-4EC7-8381-AE863CBFC811}"/>
              </a:ext>
            </a:extLst>
          </p:cNvPr>
          <p:cNvSpPr/>
          <p:nvPr/>
        </p:nvSpPr>
        <p:spPr>
          <a:xfrm>
            <a:off x="7444174" y="1498079"/>
            <a:ext cx="3918371" cy="369332"/>
          </a:xfrm>
          <a:prstGeom prst="rect">
            <a:avLst/>
          </a:prstGeom>
        </p:spPr>
        <p:txBody>
          <a:bodyPr wrap="square">
            <a:spAutoFit/>
          </a:bodyPr>
          <a:lstStyle/>
          <a:p>
            <a:r>
              <a:rPr lang="en-GB" b="1" dirty="0">
                <a:solidFill>
                  <a:srgbClr val="1A6B96"/>
                </a:solidFill>
              </a:rPr>
              <a:t>Encryption for data at rest</a:t>
            </a:r>
            <a:endParaRPr lang="en-US" dirty="0"/>
          </a:p>
        </p:txBody>
      </p:sp>
      <p:sp>
        <p:nvSpPr>
          <p:cNvPr id="33" name="Rectangle 32">
            <a:extLst>
              <a:ext uri="{FF2B5EF4-FFF2-40B4-BE49-F238E27FC236}">
                <a16:creationId xmlns:a16="http://schemas.microsoft.com/office/drawing/2014/main" id="{A6352ABE-8E2F-4612-9480-97C86036682D}"/>
              </a:ext>
            </a:extLst>
          </p:cNvPr>
          <p:cNvSpPr/>
          <p:nvPr/>
        </p:nvSpPr>
        <p:spPr>
          <a:xfrm>
            <a:off x="7474153" y="1824654"/>
            <a:ext cx="3932275" cy="738664"/>
          </a:xfrm>
          <a:prstGeom prst="rect">
            <a:avLst/>
          </a:prstGeom>
        </p:spPr>
        <p:txBody>
          <a:bodyPr wrap="square">
            <a:spAutoFit/>
          </a:bodyPr>
          <a:lstStyle/>
          <a:p>
            <a:r>
              <a:rPr lang="en-US" sz="1400" dirty="0">
                <a:solidFill>
                  <a:srgbClr val="333333"/>
                </a:solidFill>
                <a:latin typeface="Arial" panose="020B0604020202020204" pitchFamily="34" charset="0"/>
                <a:ea typeface="Arial" panose="020B0604020202020204" pitchFamily="34" charset="0"/>
                <a:cs typeface="Times New Roman" panose="02020603050405020304" pitchFamily="18" charset="0"/>
              </a:rPr>
              <a:t>Encrypt your file store (i.e. network drive) for files that have printed or are waiting to print using Windows encryption.</a:t>
            </a:r>
            <a:endParaRPr lang="en-US" sz="1400" dirty="0"/>
          </a:p>
        </p:txBody>
      </p:sp>
      <p:sp>
        <p:nvSpPr>
          <p:cNvPr id="36" name="TextBox 35">
            <a:extLst>
              <a:ext uri="{FF2B5EF4-FFF2-40B4-BE49-F238E27FC236}">
                <a16:creationId xmlns:a16="http://schemas.microsoft.com/office/drawing/2014/main" id="{934D1C5F-8499-4F17-85DB-1578EF5D3706}"/>
              </a:ext>
            </a:extLst>
          </p:cNvPr>
          <p:cNvSpPr txBox="1"/>
          <p:nvPr/>
        </p:nvSpPr>
        <p:spPr>
          <a:xfrm>
            <a:off x="8637134" y="3379116"/>
            <a:ext cx="3027327" cy="520908"/>
          </a:xfrm>
          <a:prstGeom prst="rect">
            <a:avLst/>
          </a:prstGeom>
        </p:spPr>
        <p:txBody>
          <a:bodyPr vert="horz" wrap="square" lIns="0" tIns="45720" rIns="91440" bIns="45720" rtlCol="0" anchor="t">
            <a:noAutofit/>
          </a:bodyPr>
          <a:lstStyle/>
          <a:p>
            <a:r>
              <a:rPr lang="en-US" sz="1200" dirty="0">
                <a:solidFill>
                  <a:schemeClr val="bg1"/>
                </a:solidFill>
              </a:rPr>
              <a:t>Information is secure at rest or in motion</a:t>
            </a:r>
          </a:p>
        </p:txBody>
      </p:sp>
      <p:sp>
        <p:nvSpPr>
          <p:cNvPr id="38" name="TextBox 37">
            <a:extLst>
              <a:ext uri="{FF2B5EF4-FFF2-40B4-BE49-F238E27FC236}">
                <a16:creationId xmlns:a16="http://schemas.microsoft.com/office/drawing/2014/main" id="{5E2359FA-9303-4517-AD4B-7BEA0398C2ED}"/>
              </a:ext>
            </a:extLst>
          </p:cNvPr>
          <p:cNvSpPr txBox="1"/>
          <p:nvPr/>
        </p:nvSpPr>
        <p:spPr>
          <a:xfrm>
            <a:off x="8622280" y="2884189"/>
            <a:ext cx="2861506" cy="520908"/>
          </a:xfrm>
          <a:prstGeom prst="rect">
            <a:avLst/>
          </a:prstGeom>
        </p:spPr>
        <p:txBody>
          <a:bodyPr vert="horz" wrap="square" lIns="0" tIns="45720" rIns="91440" bIns="45720" rtlCol="0" anchor="t">
            <a:noAutofit/>
          </a:bodyPr>
          <a:lstStyle/>
          <a:p>
            <a:r>
              <a:rPr lang="en-US" sz="1200" dirty="0">
                <a:solidFill>
                  <a:schemeClr val="bg1"/>
                </a:solidFill>
              </a:rPr>
              <a:t>Complete data &amp; information security</a:t>
            </a:r>
          </a:p>
        </p:txBody>
      </p:sp>
      <p:sp>
        <p:nvSpPr>
          <p:cNvPr id="7" name="Rectangle 6">
            <a:extLst>
              <a:ext uri="{FF2B5EF4-FFF2-40B4-BE49-F238E27FC236}">
                <a16:creationId xmlns:a16="http://schemas.microsoft.com/office/drawing/2014/main" id="{5D9E1F59-CC03-461C-91C7-8983EDFF066A}"/>
              </a:ext>
            </a:extLst>
          </p:cNvPr>
          <p:cNvSpPr/>
          <p:nvPr/>
        </p:nvSpPr>
        <p:spPr>
          <a:xfrm>
            <a:off x="3320320" y="3822985"/>
            <a:ext cx="4023360" cy="1261231"/>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0" name="Rectangle 9">
            <a:extLst>
              <a:ext uri="{FF2B5EF4-FFF2-40B4-BE49-F238E27FC236}">
                <a16:creationId xmlns:a16="http://schemas.microsoft.com/office/drawing/2014/main" id="{5C376D6B-E1C8-4323-BD1B-53042F79425E}"/>
              </a:ext>
            </a:extLst>
          </p:cNvPr>
          <p:cNvSpPr/>
          <p:nvPr/>
        </p:nvSpPr>
        <p:spPr>
          <a:xfrm>
            <a:off x="3319969" y="3792369"/>
            <a:ext cx="4164912" cy="646331"/>
          </a:xfrm>
          <a:prstGeom prst="rect">
            <a:avLst/>
          </a:prstGeom>
        </p:spPr>
        <p:txBody>
          <a:bodyPr wrap="square">
            <a:spAutoFit/>
          </a:bodyPr>
          <a:lstStyle/>
          <a:p>
            <a:r>
              <a:rPr lang="en-GB" b="1" dirty="0">
                <a:solidFill>
                  <a:srgbClr val="1A6B96"/>
                </a:solidFill>
              </a:rPr>
              <a:t>Shared watermarking, user information, basic PDF transforms</a:t>
            </a:r>
            <a:endParaRPr lang="en-US" dirty="0"/>
          </a:p>
        </p:txBody>
      </p:sp>
      <p:sp>
        <p:nvSpPr>
          <p:cNvPr id="40" name="Rectangle 39">
            <a:extLst>
              <a:ext uri="{FF2B5EF4-FFF2-40B4-BE49-F238E27FC236}">
                <a16:creationId xmlns:a16="http://schemas.microsoft.com/office/drawing/2014/main" id="{0F751A76-77F6-4303-A62C-DE6140EAD710}"/>
              </a:ext>
            </a:extLst>
          </p:cNvPr>
          <p:cNvSpPr/>
          <p:nvPr/>
        </p:nvSpPr>
        <p:spPr>
          <a:xfrm>
            <a:off x="3327714" y="4345552"/>
            <a:ext cx="4221818" cy="738664"/>
          </a:xfrm>
          <a:prstGeom prst="rect">
            <a:avLst/>
          </a:prstGeom>
        </p:spPr>
        <p:txBody>
          <a:bodyPr wrap="square">
            <a:spAutoFit/>
          </a:bodyPr>
          <a:lstStyle/>
          <a:p>
            <a:r>
              <a:rPr lang="en-US" sz="1400" dirty="0"/>
              <a:t>Change user behavior by adding a watermark or adding information showing document ownership on every printed document.</a:t>
            </a:r>
          </a:p>
        </p:txBody>
      </p:sp>
      <p:sp>
        <p:nvSpPr>
          <p:cNvPr id="42" name="TextBox 41">
            <a:extLst>
              <a:ext uri="{FF2B5EF4-FFF2-40B4-BE49-F238E27FC236}">
                <a16:creationId xmlns:a16="http://schemas.microsoft.com/office/drawing/2014/main" id="{EAA3E5EF-6FA3-49C0-B8ED-E8481B28F739}"/>
              </a:ext>
            </a:extLst>
          </p:cNvPr>
          <p:cNvSpPr txBox="1"/>
          <p:nvPr/>
        </p:nvSpPr>
        <p:spPr>
          <a:xfrm>
            <a:off x="4601107" y="5719109"/>
            <a:ext cx="2728636" cy="520908"/>
          </a:xfrm>
          <a:prstGeom prst="rect">
            <a:avLst/>
          </a:prstGeom>
        </p:spPr>
        <p:txBody>
          <a:bodyPr vert="horz" wrap="square" lIns="0" tIns="45720" rIns="91440" bIns="45720" rtlCol="0" anchor="t">
            <a:noAutofit/>
          </a:bodyPr>
          <a:lstStyle/>
          <a:p>
            <a:r>
              <a:rPr lang="en-US" sz="1200" dirty="0">
                <a:solidFill>
                  <a:schemeClr val="bg1"/>
                </a:solidFill>
              </a:rPr>
              <a:t>Identifies rightful owners of documents</a:t>
            </a:r>
          </a:p>
        </p:txBody>
      </p:sp>
      <p:sp>
        <p:nvSpPr>
          <p:cNvPr id="44" name="TextBox 43">
            <a:extLst>
              <a:ext uri="{FF2B5EF4-FFF2-40B4-BE49-F238E27FC236}">
                <a16:creationId xmlns:a16="http://schemas.microsoft.com/office/drawing/2014/main" id="{6EA95616-BA27-455C-BFD5-81B93637635C}"/>
              </a:ext>
            </a:extLst>
          </p:cNvPr>
          <p:cNvSpPr txBox="1"/>
          <p:nvPr/>
        </p:nvSpPr>
        <p:spPr>
          <a:xfrm>
            <a:off x="4565905" y="5130398"/>
            <a:ext cx="2834386" cy="520908"/>
          </a:xfrm>
          <a:prstGeom prst="rect">
            <a:avLst/>
          </a:prstGeom>
        </p:spPr>
        <p:txBody>
          <a:bodyPr vert="horz" wrap="square" lIns="0" tIns="45720" rIns="91440" bIns="45720" rtlCol="0" anchor="t">
            <a:noAutofit/>
          </a:bodyPr>
          <a:lstStyle/>
          <a:p>
            <a:r>
              <a:rPr lang="en-US" sz="1200" dirty="0">
                <a:solidFill>
                  <a:schemeClr val="bg1"/>
                </a:solidFill>
              </a:rPr>
              <a:t>Document security, protection from unauthorized use</a:t>
            </a:r>
          </a:p>
        </p:txBody>
      </p:sp>
      <p:sp>
        <p:nvSpPr>
          <p:cNvPr id="12" name="Rectangle 11">
            <a:extLst>
              <a:ext uri="{FF2B5EF4-FFF2-40B4-BE49-F238E27FC236}">
                <a16:creationId xmlns:a16="http://schemas.microsoft.com/office/drawing/2014/main" id="{4F68AF0E-A2E4-438C-B8A4-7BE4D7773675}"/>
              </a:ext>
            </a:extLst>
          </p:cNvPr>
          <p:cNvSpPr/>
          <p:nvPr/>
        </p:nvSpPr>
        <p:spPr>
          <a:xfrm>
            <a:off x="7406899" y="3827327"/>
            <a:ext cx="4023360" cy="1261231"/>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Rectangle 12">
            <a:extLst>
              <a:ext uri="{FF2B5EF4-FFF2-40B4-BE49-F238E27FC236}">
                <a16:creationId xmlns:a16="http://schemas.microsoft.com/office/drawing/2014/main" id="{5C3F7974-260E-4252-9AA1-3A99FCD038EF}"/>
              </a:ext>
            </a:extLst>
          </p:cNvPr>
          <p:cNvSpPr/>
          <p:nvPr/>
        </p:nvSpPr>
        <p:spPr>
          <a:xfrm>
            <a:off x="7389203" y="3817963"/>
            <a:ext cx="3962254" cy="369332"/>
          </a:xfrm>
          <a:prstGeom prst="rect">
            <a:avLst/>
          </a:prstGeom>
        </p:spPr>
        <p:txBody>
          <a:bodyPr wrap="square">
            <a:spAutoFit/>
          </a:bodyPr>
          <a:lstStyle/>
          <a:p>
            <a:r>
              <a:rPr lang="en-GB" b="1" dirty="0">
                <a:solidFill>
                  <a:srgbClr val="1A6B96"/>
                </a:solidFill>
              </a:rPr>
              <a:t>Bluetooth / NFC Authentication</a:t>
            </a:r>
            <a:endParaRPr lang="en-US" dirty="0"/>
          </a:p>
        </p:txBody>
      </p:sp>
      <p:sp>
        <p:nvSpPr>
          <p:cNvPr id="46" name="Rectangle 45">
            <a:extLst>
              <a:ext uri="{FF2B5EF4-FFF2-40B4-BE49-F238E27FC236}">
                <a16:creationId xmlns:a16="http://schemas.microsoft.com/office/drawing/2014/main" id="{5EEB5A79-5F87-4833-89C0-5451DAAE715E}"/>
              </a:ext>
            </a:extLst>
          </p:cNvPr>
          <p:cNvSpPr/>
          <p:nvPr/>
        </p:nvSpPr>
        <p:spPr>
          <a:xfrm>
            <a:off x="7385560" y="4090379"/>
            <a:ext cx="3965897" cy="984885"/>
          </a:xfrm>
          <a:prstGeom prst="rect">
            <a:avLst/>
          </a:prstGeom>
        </p:spPr>
        <p:txBody>
          <a:bodyPr wrap="square">
            <a:spAutoFit/>
          </a:bodyPr>
          <a:lstStyle/>
          <a:p>
            <a:r>
              <a:rPr lang="en-US" sz="1400" dirty="0">
                <a:solidFill>
                  <a:srgbClr val="333333"/>
                </a:solidFill>
                <a:latin typeface="Arial" panose="020B0604020202020204" pitchFamily="34" charset="0"/>
                <a:ea typeface="Arial" panose="020B0604020202020204" pitchFamily="34" charset="0"/>
                <a:cs typeface="Times New Roman" panose="02020603050405020304" pitchFamily="18" charset="0"/>
              </a:rPr>
              <a:t>Mobile authentication using NBC and our new Micro Card Reader. Supports iOS and Android devices. Expands our mobile capabilities.</a:t>
            </a:r>
            <a:endParaRPr lang="en-US" sz="1400" dirty="0"/>
          </a:p>
          <a:p>
            <a:endParaRPr lang="en-US" sz="1400" dirty="0"/>
          </a:p>
        </p:txBody>
      </p:sp>
      <p:sp>
        <p:nvSpPr>
          <p:cNvPr id="48" name="TextBox 47">
            <a:extLst>
              <a:ext uri="{FF2B5EF4-FFF2-40B4-BE49-F238E27FC236}">
                <a16:creationId xmlns:a16="http://schemas.microsoft.com/office/drawing/2014/main" id="{535FF3BC-C011-40CF-A638-68B2862324C9}"/>
              </a:ext>
            </a:extLst>
          </p:cNvPr>
          <p:cNvSpPr txBox="1"/>
          <p:nvPr/>
        </p:nvSpPr>
        <p:spPr>
          <a:xfrm>
            <a:off x="8637135" y="5705475"/>
            <a:ext cx="2645631" cy="520908"/>
          </a:xfrm>
          <a:prstGeom prst="rect">
            <a:avLst/>
          </a:prstGeom>
        </p:spPr>
        <p:txBody>
          <a:bodyPr vert="horz" wrap="square" lIns="0" tIns="45720" rIns="91440" bIns="45720" rtlCol="0" anchor="t">
            <a:noAutofit/>
          </a:bodyPr>
          <a:lstStyle/>
          <a:p>
            <a:r>
              <a:rPr lang="en-US" sz="1200" dirty="0">
                <a:solidFill>
                  <a:schemeClr val="bg1"/>
                </a:solidFill>
              </a:rPr>
              <a:t>Convenient authentication for staff</a:t>
            </a:r>
          </a:p>
        </p:txBody>
      </p:sp>
      <p:sp>
        <p:nvSpPr>
          <p:cNvPr id="50" name="TextBox 49">
            <a:extLst>
              <a:ext uri="{FF2B5EF4-FFF2-40B4-BE49-F238E27FC236}">
                <a16:creationId xmlns:a16="http://schemas.microsoft.com/office/drawing/2014/main" id="{B5031F48-C0D5-4B1C-9A37-3D1C795E0899}"/>
              </a:ext>
            </a:extLst>
          </p:cNvPr>
          <p:cNvSpPr txBox="1"/>
          <p:nvPr/>
        </p:nvSpPr>
        <p:spPr>
          <a:xfrm>
            <a:off x="8626634" y="5233994"/>
            <a:ext cx="2813343" cy="520908"/>
          </a:xfrm>
          <a:prstGeom prst="rect">
            <a:avLst/>
          </a:prstGeom>
        </p:spPr>
        <p:txBody>
          <a:bodyPr vert="horz" wrap="square" lIns="0" tIns="45720" rIns="91440" bIns="45720" rtlCol="0" anchor="t">
            <a:noAutofit/>
          </a:bodyPr>
          <a:lstStyle/>
          <a:p>
            <a:r>
              <a:rPr lang="en-US" sz="1200" dirty="0">
                <a:solidFill>
                  <a:schemeClr val="bg1"/>
                </a:solidFill>
              </a:rPr>
              <a:t>Expands authentication to mobile device </a:t>
            </a:r>
          </a:p>
        </p:txBody>
      </p:sp>
      <p:sp>
        <p:nvSpPr>
          <p:cNvPr id="41" name="Rectangle 40">
            <a:extLst>
              <a:ext uri="{FF2B5EF4-FFF2-40B4-BE49-F238E27FC236}">
                <a16:creationId xmlns:a16="http://schemas.microsoft.com/office/drawing/2014/main" id="{B94B230B-BD24-4287-A212-FC7291104828}"/>
              </a:ext>
            </a:extLst>
          </p:cNvPr>
          <p:cNvSpPr/>
          <p:nvPr/>
        </p:nvSpPr>
        <p:spPr>
          <a:xfrm>
            <a:off x="638176" y="1033028"/>
            <a:ext cx="2114681" cy="430887"/>
          </a:xfrm>
          <a:prstGeom prst="rect">
            <a:avLst/>
          </a:prstGeom>
        </p:spPr>
        <p:txBody>
          <a:bodyPr wrap="none">
            <a:spAutoFit/>
          </a:bodyPr>
          <a:lstStyle/>
          <a:p>
            <a:r>
              <a:rPr lang="en-US" sz="2200" dirty="0">
                <a:solidFill>
                  <a:schemeClr val="tx2"/>
                </a:solidFill>
              </a:rPr>
              <a:t>Overview detail</a:t>
            </a:r>
          </a:p>
        </p:txBody>
      </p:sp>
    </p:spTree>
    <p:extLst>
      <p:ext uri="{BB962C8B-B14F-4D97-AF65-F5344CB8AC3E}">
        <p14:creationId xmlns:p14="http://schemas.microsoft.com/office/powerpoint/2010/main" val="9752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51729D7-EA1D-48CB-888F-C0D935783FAB}"/>
              </a:ext>
            </a:extLst>
          </p:cNvPr>
          <p:cNvSpPr/>
          <p:nvPr/>
        </p:nvSpPr>
        <p:spPr>
          <a:xfrm>
            <a:off x="762002" y="3848460"/>
            <a:ext cx="5197566" cy="218565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endParaRPr>
          </a:p>
        </p:txBody>
      </p:sp>
      <p:sp>
        <p:nvSpPr>
          <p:cNvPr id="32" name="Rectangle 31">
            <a:extLst>
              <a:ext uri="{FF2B5EF4-FFF2-40B4-BE49-F238E27FC236}">
                <a16:creationId xmlns:a16="http://schemas.microsoft.com/office/drawing/2014/main" id="{8281AE8E-5C24-4F18-A5F9-CFA1CCF17D3A}"/>
              </a:ext>
            </a:extLst>
          </p:cNvPr>
          <p:cNvSpPr/>
          <p:nvPr/>
        </p:nvSpPr>
        <p:spPr>
          <a:xfrm>
            <a:off x="6146604" y="3848460"/>
            <a:ext cx="5277047" cy="218565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endParaRPr>
          </a:p>
        </p:txBody>
      </p:sp>
      <p:sp>
        <p:nvSpPr>
          <p:cNvPr id="3" name="Title 2">
            <a:extLst>
              <a:ext uri="{FF2B5EF4-FFF2-40B4-BE49-F238E27FC236}">
                <a16:creationId xmlns:a16="http://schemas.microsoft.com/office/drawing/2014/main" id="{F2C48BDB-6956-47C2-94F7-1CA30853057A}"/>
              </a:ext>
            </a:extLst>
          </p:cNvPr>
          <p:cNvSpPr>
            <a:spLocks noGrp="1"/>
          </p:cNvSpPr>
          <p:nvPr>
            <p:ph type="title"/>
          </p:nvPr>
        </p:nvSpPr>
        <p:spPr/>
        <p:txBody>
          <a:bodyPr>
            <a:normAutofit/>
          </a:bodyPr>
          <a:lstStyle/>
          <a:p>
            <a:r>
              <a:rPr lang="en-US" dirty="0"/>
              <a:t>Enhanced Deployment Options</a:t>
            </a:r>
            <a:endParaRPr lang="en-US" b="0" dirty="0">
              <a:solidFill>
                <a:schemeClr val="accent1"/>
              </a:solidFill>
            </a:endParaRPr>
          </a:p>
        </p:txBody>
      </p:sp>
      <p:sp>
        <p:nvSpPr>
          <p:cNvPr id="9" name="Rectangle 8">
            <a:extLst>
              <a:ext uri="{FF2B5EF4-FFF2-40B4-BE49-F238E27FC236}">
                <a16:creationId xmlns:a16="http://schemas.microsoft.com/office/drawing/2014/main" id="{E6EDE94F-F206-4937-8DDF-6290C3BF9C9D}"/>
              </a:ext>
            </a:extLst>
          </p:cNvPr>
          <p:cNvSpPr/>
          <p:nvPr/>
        </p:nvSpPr>
        <p:spPr>
          <a:xfrm>
            <a:off x="762002" y="1557055"/>
            <a:ext cx="5197566" cy="218565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0" name="Rectangle 9">
            <a:extLst>
              <a:ext uri="{FF2B5EF4-FFF2-40B4-BE49-F238E27FC236}">
                <a16:creationId xmlns:a16="http://schemas.microsoft.com/office/drawing/2014/main" id="{282DA774-D008-4BD4-B8A2-34B02F03ED2B}"/>
              </a:ext>
            </a:extLst>
          </p:cNvPr>
          <p:cNvSpPr/>
          <p:nvPr/>
        </p:nvSpPr>
        <p:spPr>
          <a:xfrm>
            <a:off x="6146604" y="1557055"/>
            <a:ext cx="5277047" cy="218565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5" name="Rectangle 14">
            <a:extLst>
              <a:ext uri="{FF2B5EF4-FFF2-40B4-BE49-F238E27FC236}">
                <a16:creationId xmlns:a16="http://schemas.microsoft.com/office/drawing/2014/main" id="{9926F415-7670-4A76-AB45-EFE1CBE53C36}"/>
              </a:ext>
            </a:extLst>
          </p:cNvPr>
          <p:cNvSpPr/>
          <p:nvPr/>
        </p:nvSpPr>
        <p:spPr>
          <a:xfrm>
            <a:off x="993253" y="1854577"/>
            <a:ext cx="3728753" cy="1631216"/>
          </a:xfrm>
          <a:prstGeom prst="rect">
            <a:avLst/>
          </a:prstGeom>
        </p:spPr>
        <p:txBody>
          <a:bodyPr wrap="square">
            <a:spAutoFit/>
          </a:bodyPr>
          <a:lstStyle/>
          <a:p>
            <a:r>
              <a:rPr lang="en-US" b="1" dirty="0">
                <a:solidFill>
                  <a:srgbClr val="333333"/>
                </a:solidFill>
                <a:latin typeface="Arial" panose="020B0604020202020204" pitchFamily="34" charset="0"/>
                <a:ea typeface="Arial" panose="020B0604020202020204" pitchFamily="34" charset="0"/>
              </a:rPr>
              <a:t>Support for Citrix VDI Environments</a:t>
            </a:r>
          </a:p>
          <a:p>
            <a:r>
              <a:rPr lang="en-US" sz="1600" dirty="0"/>
              <a:t>Support for running Output Manager desktop applications in the industry leading Citrix Virtual Desktop Infrastructure (VDI) technology.</a:t>
            </a:r>
          </a:p>
        </p:txBody>
      </p:sp>
      <p:sp>
        <p:nvSpPr>
          <p:cNvPr id="16" name="Rectangle 15">
            <a:extLst>
              <a:ext uri="{FF2B5EF4-FFF2-40B4-BE49-F238E27FC236}">
                <a16:creationId xmlns:a16="http://schemas.microsoft.com/office/drawing/2014/main" id="{1F4B3EE5-98B5-4446-AF31-2EAE94B14189}"/>
              </a:ext>
            </a:extLst>
          </p:cNvPr>
          <p:cNvSpPr/>
          <p:nvPr/>
        </p:nvSpPr>
        <p:spPr>
          <a:xfrm>
            <a:off x="7773591" y="1726554"/>
            <a:ext cx="3621686" cy="1846659"/>
          </a:xfrm>
          <a:prstGeom prst="rect">
            <a:avLst/>
          </a:prstGeom>
        </p:spPr>
        <p:txBody>
          <a:bodyPr wrap="square">
            <a:spAutoFit/>
          </a:bodyPr>
          <a:lstStyle/>
          <a:p>
            <a:r>
              <a:rPr lang="en-US" b="1" dirty="0">
                <a:solidFill>
                  <a:srgbClr val="333333"/>
                </a:solidFill>
                <a:latin typeface="Arial" panose="020B0604020202020204" pitchFamily="34" charset="0"/>
                <a:ea typeface="Arial" panose="020B0604020202020204" pitchFamily="34" charset="0"/>
              </a:rPr>
              <a:t>Expanded High Availability</a:t>
            </a:r>
          </a:p>
          <a:p>
            <a:r>
              <a:rPr lang="en-US" sz="1600" dirty="0"/>
              <a:t>Allows Output Manager’s main services to function in a distributed environment. Protects companies from lost revenue when access to their data resources and critical business applications is disrupted.</a:t>
            </a:r>
          </a:p>
        </p:txBody>
      </p:sp>
      <p:sp>
        <p:nvSpPr>
          <p:cNvPr id="18" name="TextBox 17">
            <a:extLst>
              <a:ext uri="{FF2B5EF4-FFF2-40B4-BE49-F238E27FC236}">
                <a16:creationId xmlns:a16="http://schemas.microsoft.com/office/drawing/2014/main" id="{CB2CE5FA-AD14-45AF-827D-8C16CC14D2F4}"/>
              </a:ext>
            </a:extLst>
          </p:cNvPr>
          <p:cNvSpPr txBox="1"/>
          <p:nvPr/>
        </p:nvSpPr>
        <p:spPr>
          <a:xfrm>
            <a:off x="1116894" y="4003081"/>
            <a:ext cx="2798613" cy="857366"/>
          </a:xfrm>
          <a:prstGeom prst="rect">
            <a:avLst/>
          </a:prstGeom>
        </p:spPr>
        <p:txBody>
          <a:bodyPr vert="horz" wrap="square" lIns="0" tIns="45720" rIns="91440" bIns="45720" rtlCol="0" anchor="t">
            <a:noAutofit/>
          </a:bodyPr>
          <a:lstStyle/>
          <a:p>
            <a:pPr marL="182880" indent="-182880">
              <a:buFont typeface="Arial" panose="020B0604020202020204" pitchFamily="34" charset="0"/>
              <a:buChar char="•"/>
            </a:pPr>
            <a:r>
              <a:rPr lang="en-US" sz="1600" dirty="0">
                <a:solidFill>
                  <a:schemeClr val="bg2">
                    <a:lumMod val="25000"/>
                  </a:schemeClr>
                </a:solidFill>
              </a:rPr>
              <a:t>Data is more secure</a:t>
            </a:r>
          </a:p>
        </p:txBody>
      </p:sp>
      <p:sp>
        <p:nvSpPr>
          <p:cNvPr id="23" name="TextBox 22">
            <a:extLst>
              <a:ext uri="{FF2B5EF4-FFF2-40B4-BE49-F238E27FC236}">
                <a16:creationId xmlns:a16="http://schemas.microsoft.com/office/drawing/2014/main" id="{33AD909E-807B-4A58-81EA-49550E0E53AA}"/>
              </a:ext>
            </a:extLst>
          </p:cNvPr>
          <p:cNvSpPr txBox="1"/>
          <p:nvPr/>
        </p:nvSpPr>
        <p:spPr>
          <a:xfrm>
            <a:off x="1116895" y="4421189"/>
            <a:ext cx="2425083" cy="857366"/>
          </a:xfrm>
          <a:prstGeom prst="rect">
            <a:avLst/>
          </a:prstGeom>
        </p:spPr>
        <p:txBody>
          <a:bodyPr vert="horz" wrap="square" lIns="0" tIns="45720" rIns="91440" bIns="45720" rtlCol="0" anchor="t">
            <a:noAutofit/>
          </a:bodyPr>
          <a:lstStyle/>
          <a:p>
            <a:pPr marL="182880" indent="-182880">
              <a:buFont typeface="Arial" panose="020B0604020202020204" pitchFamily="34" charset="0"/>
              <a:buChar char="•"/>
            </a:pPr>
            <a:r>
              <a:rPr lang="en-US" sz="1600" dirty="0">
                <a:solidFill>
                  <a:schemeClr val="bg2">
                    <a:lumMod val="25000"/>
                  </a:schemeClr>
                </a:solidFill>
              </a:rPr>
              <a:t>Troubleshooting becomes easier</a:t>
            </a:r>
          </a:p>
        </p:txBody>
      </p:sp>
      <p:sp>
        <p:nvSpPr>
          <p:cNvPr id="24" name="TextBox 23">
            <a:extLst>
              <a:ext uri="{FF2B5EF4-FFF2-40B4-BE49-F238E27FC236}">
                <a16:creationId xmlns:a16="http://schemas.microsoft.com/office/drawing/2014/main" id="{C82FAFF7-B4C5-4954-B5B1-5B82987F7FAE}"/>
              </a:ext>
            </a:extLst>
          </p:cNvPr>
          <p:cNvSpPr txBox="1"/>
          <p:nvPr/>
        </p:nvSpPr>
        <p:spPr>
          <a:xfrm>
            <a:off x="7895786" y="3992381"/>
            <a:ext cx="3213174" cy="1846659"/>
          </a:xfrm>
          <a:prstGeom prst="rect">
            <a:avLst/>
          </a:prstGeom>
        </p:spPr>
        <p:txBody>
          <a:bodyPr vert="horz" wrap="square" lIns="0" tIns="45720" rIns="91440" bIns="45720" rtlCol="0" anchor="t">
            <a:noAutofit/>
          </a:bodyPr>
          <a:lstStyle/>
          <a:p>
            <a:pPr marL="182880" indent="-182880">
              <a:spcAft>
                <a:spcPts val="1000"/>
              </a:spcAft>
              <a:buFont typeface="Arial" panose="020B0604020202020204" pitchFamily="34" charset="0"/>
              <a:buChar char="•"/>
            </a:pPr>
            <a:r>
              <a:rPr lang="en-US" sz="1600" dirty="0">
                <a:solidFill>
                  <a:schemeClr val="bg2">
                    <a:lumMod val="25000"/>
                  </a:schemeClr>
                </a:solidFill>
              </a:rPr>
              <a:t>Protection from downtime</a:t>
            </a:r>
          </a:p>
          <a:p>
            <a:pPr marL="182880" indent="-182880">
              <a:spcAft>
                <a:spcPts val="1000"/>
              </a:spcAft>
              <a:buFont typeface="Arial" panose="020B0604020202020204" pitchFamily="34" charset="0"/>
              <a:buChar char="•"/>
            </a:pPr>
            <a:r>
              <a:rPr lang="en-US" sz="1600" dirty="0">
                <a:solidFill>
                  <a:schemeClr val="bg2">
                    <a:lumMod val="25000"/>
                  </a:schemeClr>
                </a:solidFill>
              </a:rPr>
              <a:t>Maximum flexibility</a:t>
            </a:r>
          </a:p>
          <a:p>
            <a:pPr marL="182880" indent="-182880">
              <a:spcAft>
                <a:spcPts val="1000"/>
              </a:spcAft>
              <a:buFont typeface="Arial" panose="020B0604020202020204" pitchFamily="34" charset="0"/>
              <a:buChar char="•"/>
            </a:pPr>
            <a:r>
              <a:rPr lang="en-US" sz="1600" dirty="0">
                <a:solidFill>
                  <a:schemeClr val="bg2">
                    <a:lumMod val="25000"/>
                  </a:schemeClr>
                </a:solidFill>
              </a:rPr>
              <a:t>Improve agility</a:t>
            </a:r>
          </a:p>
          <a:p>
            <a:pPr marL="182880" indent="-182880">
              <a:spcAft>
                <a:spcPts val="1000"/>
              </a:spcAft>
              <a:buFont typeface="Arial" panose="020B0604020202020204" pitchFamily="34" charset="0"/>
              <a:buChar char="•"/>
            </a:pPr>
            <a:r>
              <a:rPr lang="en-US" sz="1600" dirty="0">
                <a:solidFill>
                  <a:schemeClr val="bg2">
                    <a:lumMod val="25000"/>
                  </a:schemeClr>
                </a:solidFill>
              </a:rPr>
              <a:t>Saves you from lost revenue</a:t>
            </a:r>
          </a:p>
          <a:p>
            <a:pPr marL="182880" indent="-182880">
              <a:spcAft>
                <a:spcPts val="1000"/>
              </a:spcAft>
              <a:buFont typeface="Arial" panose="020B0604020202020204" pitchFamily="34" charset="0"/>
              <a:buChar char="•"/>
            </a:pPr>
            <a:r>
              <a:rPr lang="en-US" sz="1600" dirty="0">
                <a:solidFill>
                  <a:schemeClr val="bg2">
                    <a:lumMod val="25000"/>
                  </a:schemeClr>
                </a:solidFill>
              </a:rPr>
              <a:t>Simplify maintenance</a:t>
            </a:r>
          </a:p>
        </p:txBody>
      </p:sp>
      <p:sp>
        <p:nvSpPr>
          <p:cNvPr id="19" name="Rectangle 18">
            <a:extLst>
              <a:ext uri="{FF2B5EF4-FFF2-40B4-BE49-F238E27FC236}">
                <a16:creationId xmlns:a16="http://schemas.microsoft.com/office/drawing/2014/main" id="{27D2A613-EFBA-470F-B234-35574DBD8B14}"/>
              </a:ext>
            </a:extLst>
          </p:cNvPr>
          <p:cNvSpPr/>
          <p:nvPr/>
        </p:nvSpPr>
        <p:spPr>
          <a:xfrm>
            <a:off x="1040098" y="5078595"/>
            <a:ext cx="2875409" cy="584775"/>
          </a:xfrm>
          <a:prstGeom prst="rect">
            <a:avLst/>
          </a:prstGeom>
        </p:spPr>
        <p:txBody>
          <a:bodyPr wrap="square">
            <a:spAutoFit/>
          </a:bodyPr>
          <a:lstStyle/>
          <a:p>
            <a:pPr marL="182880" indent="-182880">
              <a:buFont typeface="Arial" panose="020B0604020202020204" pitchFamily="34" charset="0"/>
              <a:buChar char="•"/>
            </a:pPr>
            <a:r>
              <a:rPr lang="en-US" sz="1600" dirty="0">
                <a:solidFill>
                  <a:schemeClr val="bg2">
                    <a:lumMod val="25000"/>
                  </a:schemeClr>
                </a:solidFill>
              </a:rPr>
              <a:t>Management of a single OS can reduce costs</a:t>
            </a:r>
          </a:p>
        </p:txBody>
      </p:sp>
      <p:sp>
        <p:nvSpPr>
          <p:cNvPr id="25" name="Oval 24">
            <a:extLst>
              <a:ext uri="{FF2B5EF4-FFF2-40B4-BE49-F238E27FC236}">
                <a16:creationId xmlns:a16="http://schemas.microsoft.com/office/drawing/2014/main" id="{CCF7351B-E260-458F-B876-3DE70BB1A6FA}"/>
              </a:ext>
            </a:extLst>
          </p:cNvPr>
          <p:cNvSpPr/>
          <p:nvPr/>
        </p:nvSpPr>
        <p:spPr>
          <a:xfrm>
            <a:off x="4529870" y="2246793"/>
            <a:ext cx="3092594" cy="3092594"/>
          </a:xfrm>
          <a:prstGeom prst="ellipse">
            <a:avLst/>
          </a:prstGeom>
          <a:solidFill>
            <a:schemeClr val="accent1"/>
          </a:solidFill>
          <a:ln w="152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effectLst/>
            </a:endParaRPr>
          </a:p>
        </p:txBody>
      </p:sp>
      <p:pic>
        <p:nvPicPr>
          <p:cNvPr id="2054" name="Picture 6" descr="Image result for wrench icon transparent background">
            <a:extLst>
              <a:ext uri="{FF2B5EF4-FFF2-40B4-BE49-F238E27FC236}">
                <a16:creationId xmlns:a16="http://schemas.microsoft.com/office/drawing/2014/main" id="{0BFCDB7E-8FA6-48A2-A69B-EF070D2C4CD5}"/>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artisticPhotocopy trans="0" detail="0"/>
                    </a14:imgEffect>
                  </a14:imgLayer>
                </a14:imgProps>
              </a:ext>
              <a:ext uri="{28A0092B-C50C-407E-A947-70E740481C1C}">
                <a14:useLocalDpi xmlns:a14="http://schemas.microsoft.com/office/drawing/2010/main"/>
              </a:ext>
            </a:extLst>
          </a:blip>
          <a:srcRect/>
          <a:stretch>
            <a:fillRect/>
          </a:stretch>
        </p:blipFill>
        <p:spPr bwMode="auto">
          <a:xfrm>
            <a:off x="4914142" y="2655301"/>
            <a:ext cx="2301417" cy="231212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C9FFFA7-3AE5-42AD-80FC-766F291C8855}"/>
              </a:ext>
            </a:extLst>
          </p:cNvPr>
          <p:cNvSpPr/>
          <p:nvPr/>
        </p:nvSpPr>
        <p:spPr>
          <a:xfrm>
            <a:off x="638176" y="1033028"/>
            <a:ext cx="2114681" cy="430887"/>
          </a:xfrm>
          <a:prstGeom prst="rect">
            <a:avLst/>
          </a:prstGeom>
        </p:spPr>
        <p:txBody>
          <a:bodyPr wrap="none">
            <a:spAutoFit/>
          </a:bodyPr>
          <a:lstStyle/>
          <a:p>
            <a:r>
              <a:rPr lang="en-US" sz="2200" dirty="0">
                <a:solidFill>
                  <a:schemeClr val="tx2"/>
                </a:solidFill>
              </a:rPr>
              <a:t>Overview detail</a:t>
            </a:r>
          </a:p>
        </p:txBody>
      </p:sp>
    </p:spTree>
    <p:extLst>
      <p:ext uri="{BB962C8B-B14F-4D97-AF65-F5344CB8AC3E}">
        <p14:creationId xmlns:p14="http://schemas.microsoft.com/office/powerpoint/2010/main" val="341527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E215D18-EC8A-495A-9D61-EDAF7D966F79}"/>
              </a:ext>
            </a:extLst>
          </p:cNvPr>
          <p:cNvGrpSpPr/>
          <p:nvPr/>
        </p:nvGrpSpPr>
        <p:grpSpPr>
          <a:xfrm>
            <a:off x="762001" y="1488830"/>
            <a:ext cx="10661651" cy="4593508"/>
            <a:chOff x="762001" y="1229455"/>
            <a:chExt cx="10661651" cy="4805991"/>
          </a:xfrm>
        </p:grpSpPr>
        <p:sp>
          <p:nvSpPr>
            <p:cNvPr id="74" name="Rectangle 73">
              <a:extLst>
                <a:ext uri="{FF2B5EF4-FFF2-40B4-BE49-F238E27FC236}">
                  <a16:creationId xmlns:a16="http://schemas.microsoft.com/office/drawing/2014/main" id="{E42F1048-0958-4E36-8FB4-496B7F01AD27}"/>
                </a:ext>
              </a:extLst>
            </p:cNvPr>
            <p:cNvSpPr/>
            <p:nvPr/>
          </p:nvSpPr>
          <p:spPr>
            <a:xfrm>
              <a:off x="762002" y="1229455"/>
              <a:ext cx="5219072" cy="23732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effectLst/>
              </a:endParaRPr>
            </a:p>
          </p:txBody>
        </p:sp>
        <p:sp>
          <p:nvSpPr>
            <p:cNvPr id="72" name="Rectangle 71">
              <a:extLst>
                <a:ext uri="{FF2B5EF4-FFF2-40B4-BE49-F238E27FC236}">
                  <a16:creationId xmlns:a16="http://schemas.microsoft.com/office/drawing/2014/main" id="{2E258E32-E19F-4B53-86F0-46560F8FECBF}"/>
                </a:ext>
              </a:extLst>
            </p:cNvPr>
            <p:cNvSpPr/>
            <p:nvPr/>
          </p:nvSpPr>
          <p:spPr>
            <a:xfrm>
              <a:off x="6165067" y="1241723"/>
              <a:ext cx="5258584" cy="2360951"/>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73" name="Rectangle 72">
              <a:extLst>
                <a:ext uri="{FF2B5EF4-FFF2-40B4-BE49-F238E27FC236}">
                  <a16:creationId xmlns:a16="http://schemas.microsoft.com/office/drawing/2014/main" id="{D9A04E8C-9B72-484A-B127-68C157B91C34}"/>
                </a:ext>
              </a:extLst>
            </p:cNvPr>
            <p:cNvSpPr/>
            <p:nvPr/>
          </p:nvSpPr>
          <p:spPr>
            <a:xfrm>
              <a:off x="762001" y="3793011"/>
              <a:ext cx="5219073" cy="2242434"/>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71" name="Rectangle 70">
              <a:extLst>
                <a:ext uri="{FF2B5EF4-FFF2-40B4-BE49-F238E27FC236}">
                  <a16:creationId xmlns:a16="http://schemas.microsoft.com/office/drawing/2014/main" id="{DAF87D2F-11C1-43FB-8831-43F568F40DEE}"/>
                </a:ext>
              </a:extLst>
            </p:cNvPr>
            <p:cNvSpPr/>
            <p:nvPr/>
          </p:nvSpPr>
          <p:spPr>
            <a:xfrm>
              <a:off x="6165068" y="3793012"/>
              <a:ext cx="5258584" cy="2242434"/>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grpSp>
      <p:sp>
        <p:nvSpPr>
          <p:cNvPr id="3" name="Title 2">
            <a:extLst>
              <a:ext uri="{FF2B5EF4-FFF2-40B4-BE49-F238E27FC236}">
                <a16:creationId xmlns:a16="http://schemas.microsoft.com/office/drawing/2014/main" id="{64B99CD6-E0FB-4B59-97B0-81E10BAB67E1}"/>
              </a:ext>
            </a:extLst>
          </p:cNvPr>
          <p:cNvSpPr>
            <a:spLocks noGrp="1"/>
          </p:cNvSpPr>
          <p:nvPr>
            <p:ph type="title"/>
          </p:nvPr>
        </p:nvSpPr>
        <p:spPr/>
        <p:txBody>
          <a:bodyPr>
            <a:normAutofit/>
          </a:bodyPr>
          <a:lstStyle/>
          <a:p>
            <a:r>
              <a:rPr lang="en-US" dirty="0"/>
              <a:t>Enterprise Infrastructure Enhancements</a:t>
            </a:r>
            <a:endParaRPr lang="en-US" b="0" dirty="0">
              <a:solidFill>
                <a:schemeClr val="accent1"/>
              </a:solidFill>
            </a:endParaRPr>
          </a:p>
        </p:txBody>
      </p:sp>
      <p:sp>
        <p:nvSpPr>
          <p:cNvPr id="76" name="TextBox 75">
            <a:extLst>
              <a:ext uri="{FF2B5EF4-FFF2-40B4-BE49-F238E27FC236}">
                <a16:creationId xmlns:a16="http://schemas.microsoft.com/office/drawing/2014/main" id="{10602F4C-09F2-4868-9D58-767F7DD71328}"/>
              </a:ext>
            </a:extLst>
          </p:cNvPr>
          <p:cNvSpPr txBox="1"/>
          <p:nvPr/>
        </p:nvSpPr>
        <p:spPr>
          <a:xfrm>
            <a:off x="7959437" y="1823984"/>
            <a:ext cx="3260860" cy="1857973"/>
          </a:xfrm>
          <a:prstGeom prst="rect">
            <a:avLst/>
          </a:prstGeom>
        </p:spPr>
        <p:txBody>
          <a:bodyPr vert="horz" wrap="square" lIns="0" tIns="45720" rIns="91440" bIns="45720" rtlCol="0" anchor="t">
            <a:noAutofit/>
          </a:bodyPr>
          <a:lstStyle/>
          <a:p>
            <a:r>
              <a:rPr lang="en-US" b="1" dirty="0"/>
              <a:t>Windows Server 2016</a:t>
            </a:r>
          </a:p>
          <a:p>
            <a:r>
              <a:rPr lang="en-US" sz="1600" dirty="0"/>
              <a:t>Enables customers to migrate their architecture to the latest Microsoft platforms which reduces maintenance costs and improves system security and stability.</a:t>
            </a:r>
            <a:endParaRPr lang="en-US" sz="1600" b="1" dirty="0"/>
          </a:p>
        </p:txBody>
      </p:sp>
      <p:sp>
        <p:nvSpPr>
          <p:cNvPr id="82" name="Oval 81">
            <a:extLst>
              <a:ext uri="{FF2B5EF4-FFF2-40B4-BE49-F238E27FC236}">
                <a16:creationId xmlns:a16="http://schemas.microsoft.com/office/drawing/2014/main" id="{311455AF-EF46-4D98-8224-5B5CAB278289}"/>
              </a:ext>
            </a:extLst>
          </p:cNvPr>
          <p:cNvSpPr/>
          <p:nvPr/>
        </p:nvSpPr>
        <p:spPr>
          <a:xfrm>
            <a:off x="6714885" y="1653999"/>
            <a:ext cx="457200" cy="457200"/>
          </a:xfrm>
          <a:prstGeom prst="ellipse">
            <a:avLst/>
          </a:prstGeom>
          <a:solidFill>
            <a:schemeClr val="accent6">
              <a:lumMod val="75000"/>
            </a:schemeClr>
          </a:solid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effectLst/>
              </a:rPr>
              <a:t>1</a:t>
            </a:r>
          </a:p>
        </p:txBody>
      </p:sp>
      <p:sp>
        <p:nvSpPr>
          <p:cNvPr id="79" name="TextBox 78">
            <a:extLst>
              <a:ext uri="{FF2B5EF4-FFF2-40B4-BE49-F238E27FC236}">
                <a16:creationId xmlns:a16="http://schemas.microsoft.com/office/drawing/2014/main" id="{ACE4A1CE-20F3-4786-A675-2A28B0B8DD56}"/>
              </a:ext>
            </a:extLst>
          </p:cNvPr>
          <p:cNvSpPr txBox="1"/>
          <p:nvPr/>
        </p:nvSpPr>
        <p:spPr>
          <a:xfrm>
            <a:off x="1085674" y="4221280"/>
            <a:ext cx="3483864" cy="2196614"/>
          </a:xfrm>
          <a:prstGeom prst="rect">
            <a:avLst/>
          </a:prstGeom>
        </p:spPr>
        <p:txBody>
          <a:bodyPr vert="horz" wrap="square" lIns="0" tIns="45720" rIns="91440" bIns="45720" rtlCol="0" anchor="t">
            <a:noAutofit/>
          </a:bodyPr>
          <a:lstStyle/>
          <a:p>
            <a:r>
              <a:rPr lang="en-US" b="1" dirty="0"/>
              <a:t>SQL Server 2016</a:t>
            </a:r>
          </a:p>
          <a:p>
            <a:r>
              <a:rPr lang="en-US" sz="1600" dirty="0"/>
              <a:t>Enables customers to migrate their data to the latest Microsoft database technology which reduces maintenance costs and ensures support for the foreseeable future.</a:t>
            </a:r>
            <a:endParaRPr lang="en-US" sz="1600" b="1" dirty="0"/>
          </a:p>
        </p:txBody>
      </p:sp>
      <p:sp>
        <p:nvSpPr>
          <p:cNvPr id="83" name="Oval 82">
            <a:extLst>
              <a:ext uri="{FF2B5EF4-FFF2-40B4-BE49-F238E27FC236}">
                <a16:creationId xmlns:a16="http://schemas.microsoft.com/office/drawing/2014/main" id="{4C049C38-9608-4331-9F6E-5CED2B27BDE3}"/>
              </a:ext>
            </a:extLst>
          </p:cNvPr>
          <p:cNvSpPr/>
          <p:nvPr/>
        </p:nvSpPr>
        <p:spPr>
          <a:xfrm>
            <a:off x="4874869" y="5512583"/>
            <a:ext cx="457200" cy="457200"/>
          </a:xfrm>
          <a:prstGeom prst="ellipse">
            <a:avLst/>
          </a:prstGeom>
          <a:solidFill>
            <a:schemeClr val="accent6">
              <a:lumMod val="75000"/>
            </a:schemeClr>
          </a:solid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effectLst/>
              </a:rPr>
              <a:t>2</a:t>
            </a:r>
          </a:p>
        </p:txBody>
      </p:sp>
      <p:sp>
        <p:nvSpPr>
          <p:cNvPr id="80" name="TextBox 79">
            <a:extLst>
              <a:ext uri="{FF2B5EF4-FFF2-40B4-BE49-F238E27FC236}">
                <a16:creationId xmlns:a16="http://schemas.microsoft.com/office/drawing/2014/main" id="{1A4E6CE1-37C2-465D-B8B9-C8C36379EB8C}"/>
              </a:ext>
            </a:extLst>
          </p:cNvPr>
          <p:cNvSpPr txBox="1"/>
          <p:nvPr/>
        </p:nvSpPr>
        <p:spPr>
          <a:xfrm>
            <a:off x="7995303" y="4170699"/>
            <a:ext cx="3317262" cy="1767647"/>
          </a:xfrm>
          <a:prstGeom prst="rect">
            <a:avLst/>
          </a:prstGeom>
        </p:spPr>
        <p:txBody>
          <a:bodyPr vert="horz" wrap="square" lIns="0" tIns="45720" rIns="91440" bIns="45720" rtlCol="0" anchor="t">
            <a:noAutofit/>
          </a:bodyPr>
          <a:lstStyle/>
          <a:p>
            <a:r>
              <a:rPr lang="en-US" b="1" dirty="0"/>
              <a:t>Improved Universal Postscript Print Driver (UPPD) Communication</a:t>
            </a:r>
          </a:p>
          <a:p>
            <a:r>
              <a:rPr lang="en-US" sz="1600" dirty="0"/>
              <a:t>Allows our driver to provide all </a:t>
            </a:r>
            <a:br>
              <a:rPr lang="en-US" sz="1600" dirty="0"/>
            </a:br>
            <a:r>
              <a:rPr lang="en-US" sz="1600" dirty="0"/>
              <a:t>user selectable properties using standard Windows ports.</a:t>
            </a:r>
          </a:p>
        </p:txBody>
      </p:sp>
      <p:sp>
        <p:nvSpPr>
          <p:cNvPr id="84" name="Oval 83">
            <a:extLst>
              <a:ext uri="{FF2B5EF4-FFF2-40B4-BE49-F238E27FC236}">
                <a16:creationId xmlns:a16="http://schemas.microsoft.com/office/drawing/2014/main" id="{C3786517-C8A0-4130-BE43-FA5937AE69C6}"/>
              </a:ext>
            </a:extLst>
          </p:cNvPr>
          <p:cNvSpPr/>
          <p:nvPr/>
        </p:nvSpPr>
        <p:spPr>
          <a:xfrm>
            <a:off x="6752895" y="5531837"/>
            <a:ext cx="482255" cy="457200"/>
          </a:xfrm>
          <a:prstGeom prst="ellipse">
            <a:avLst/>
          </a:prstGeom>
          <a:solidFill>
            <a:schemeClr val="accent6">
              <a:lumMod val="75000"/>
            </a:schemeClr>
          </a:solid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effectLst/>
              </a:rPr>
              <a:t>3</a:t>
            </a:r>
          </a:p>
        </p:txBody>
      </p:sp>
      <p:grpSp>
        <p:nvGrpSpPr>
          <p:cNvPr id="77" name="Group 76">
            <a:extLst>
              <a:ext uri="{FF2B5EF4-FFF2-40B4-BE49-F238E27FC236}">
                <a16:creationId xmlns:a16="http://schemas.microsoft.com/office/drawing/2014/main" id="{A2346137-9C5D-4198-8E3E-FEA66CB9BC43}"/>
              </a:ext>
            </a:extLst>
          </p:cNvPr>
          <p:cNvGrpSpPr/>
          <p:nvPr/>
        </p:nvGrpSpPr>
        <p:grpSpPr>
          <a:xfrm>
            <a:off x="4529870" y="2293685"/>
            <a:ext cx="3092594" cy="3092594"/>
            <a:chOff x="4325912" y="2382802"/>
            <a:chExt cx="3383280" cy="3383280"/>
          </a:xfrm>
        </p:grpSpPr>
        <p:sp>
          <p:nvSpPr>
            <p:cNvPr id="4" name="Oval 3">
              <a:extLst>
                <a:ext uri="{FF2B5EF4-FFF2-40B4-BE49-F238E27FC236}">
                  <a16:creationId xmlns:a16="http://schemas.microsoft.com/office/drawing/2014/main" id="{0955BF3A-113C-401A-BD7F-FBD5D53A7659}"/>
                </a:ext>
              </a:extLst>
            </p:cNvPr>
            <p:cNvSpPr/>
            <p:nvPr/>
          </p:nvSpPr>
          <p:spPr>
            <a:xfrm>
              <a:off x="4325912" y="2382802"/>
              <a:ext cx="3383280" cy="3383280"/>
            </a:xfrm>
            <a:prstGeom prst="ellipse">
              <a:avLst/>
            </a:prstGeom>
            <a:solidFill>
              <a:schemeClr val="accent1"/>
            </a:solidFill>
            <a:ln w="152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effectLst/>
              </a:endParaRPr>
            </a:p>
          </p:txBody>
        </p:sp>
        <p:pic>
          <p:nvPicPr>
            <p:cNvPr id="3076" name="Picture 4" descr="Related image">
              <a:extLst>
                <a:ext uri="{FF2B5EF4-FFF2-40B4-BE49-F238E27FC236}">
                  <a16:creationId xmlns:a16="http://schemas.microsoft.com/office/drawing/2014/main" id="{DFBB46FB-4874-4BE4-8176-D07480008E9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trans="0" detail="0"/>
                      </a14:imgEffect>
                    </a14:imgLayer>
                  </a14:imgProps>
                </a:ext>
                <a:ext uri="{28A0092B-C50C-407E-A947-70E740481C1C}">
                  <a14:useLocalDpi xmlns:a14="http://schemas.microsoft.com/office/drawing/2010/main"/>
                </a:ext>
              </a:extLst>
            </a:blip>
            <a:srcRect/>
            <a:stretch>
              <a:fillRect/>
            </a:stretch>
          </p:blipFill>
          <p:spPr bwMode="auto">
            <a:xfrm>
              <a:off x="5026740" y="3164152"/>
              <a:ext cx="1908668" cy="190866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a:extLst>
              <a:ext uri="{FF2B5EF4-FFF2-40B4-BE49-F238E27FC236}">
                <a16:creationId xmlns:a16="http://schemas.microsoft.com/office/drawing/2014/main" id="{A9D6641C-80DA-45B0-9554-1CA0D971D63C}"/>
              </a:ext>
            </a:extLst>
          </p:cNvPr>
          <p:cNvSpPr/>
          <p:nvPr/>
        </p:nvSpPr>
        <p:spPr>
          <a:xfrm>
            <a:off x="995149" y="1975567"/>
            <a:ext cx="2781609" cy="1200329"/>
          </a:xfrm>
          <a:prstGeom prst="rect">
            <a:avLst/>
          </a:prstGeom>
        </p:spPr>
        <p:txBody>
          <a:bodyPr wrap="square">
            <a:spAutoFit/>
          </a:bodyPr>
          <a:lstStyle/>
          <a:p>
            <a:pPr lvl="0"/>
            <a:r>
              <a:rPr lang="en-US" sz="2400" b="1" dirty="0">
                <a:solidFill>
                  <a:srgbClr val="FFFFFF"/>
                </a:solidFill>
              </a:rPr>
              <a:t>Enterprise Infrastructure Enhancements</a:t>
            </a:r>
          </a:p>
        </p:txBody>
      </p:sp>
      <p:sp>
        <p:nvSpPr>
          <p:cNvPr id="2" name="Rectangle 1">
            <a:extLst>
              <a:ext uri="{FF2B5EF4-FFF2-40B4-BE49-F238E27FC236}">
                <a16:creationId xmlns:a16="http://schemas.microsoft.com/office/drawing/2014/main" id="{3EE66EFE-E903-4FB2-A36E-16E55608730C}"/>
              </a:ext>
            </a:extLst>
          </p:cNvPr>
          <p:cNvSpPr/>
          <p:nvPr/>
        </p:nvSpPr>
        <p:spPr>
          <a:xfrm>
            <a:off x="638176" y="1033028"/>
            <a:ext cx="2114681" cy="430887"/>
          </a:xfrm>
          <a:prstGeom prst="rect">
            <a:avLst/>
          </a:prstGeom>
        </p:spPr>
        <p:txBody>
          <a:bodyPr wrap="none">
            <a:spAutoFit/>
          </a:bodyPr>
          <a:lstStyle/>
          <a:p>
            <a:r>
              <a:rPr lang="en-US" sz="2200" dirty="0">
                <a:solidFill>
                  <a:schemeClr val="tx2"/>
                </a:solidFill>
              </a:rPr>
              <a:t>Overview detail</a:t>
            </a:r>
          </a:p>
        </p:txBody>
      </p:sp>
    </p:spTree>
    <p:extLst>
      <p:ext uri="{BB962C8B-B14F-4D97-AF65-F5344CB8AC3E}">
        <p14:creationId xmlns:p14="http://schemas.microsoft.com/office/powerpoint/2010/main" val="387607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4EB16F-0DC9-4330-884A-82D700047721}"/>
              </a:ext>
            </a:extLst>
          </p:cNvPr>
          <p:cNvSpPr>
            <a:spLocks noGrp="1"/>
          </p:cNvSpPr>
          <p:nvPr>
            <p:ph type="title"/>
          </p:nvPr>
        </p:nvSpPr>
        <p:spPr>
          <a:xfrm>
            <a:off x="998219" y="1709740"/>
            <a:ext cx="10592889" cy="1227536"/>
          </a:xfrm>
        </p:spPr>
        <p:txBody>
          <a:bodyPr/>
          <a:lstStyle/>
          <a:p>
            <a:r>
              <a:rPr lang="en-US"/>
              <a:t>New Professional Services and Support Programs</a:t>
            </a:r>
          </a:p>
        </p:txBody>
      </p:sp>
      <p:sp>
        <p:nvSpPr>
          <p:cNvPr id="2" name="Text Placeholder 1">
            <a:extLst>
              <a:ext uri="{FF2B5EF4-FFF2-40B4-BE49-F238E27FC236}">
                <a16:creationId xmlns:a16="http://schemas.microsoft.com/office/drawing/2014/main" id="{7C3D755A-FC7D-4A24-808F-10C58FAFB2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692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D1654C-6F10-432A-A365-5AA82321CE6D}"/>
              </a:ext>
            </a:extLst>
          </p:cNvPr>
          <p:cNvSpPr/>
          <p:nvPr/>
        </p:nvSpPr>
        <p:spPr>
          <a:xfrm>
            <a:off x="768352" y="1411819"/>
            <a:ext cx="10648949" cy="4368799"/>
          </a:xfrm>
          <a:prstGeom prst="rect">
            <a:avLst/>
          </a:prstGeom>
          <a:solidFill>
            <a:schemeClr val="accent2"/>
          </a:solidFill>
          <a:ln w="6350" cap="rnd">
            <a:noFill/>
            <a:prstDash val="sysDash"/>
            <a:headEnd type="none" w="sm" len="sm"/>
            <a:tailEnd type="non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 name="Title 2">
            <a:extLst>
              <a:ext uri="{FF2B5EF4-FFF2-40B4-BE49-F238E27FC236}">
                <a16:creationId xmlns:a16="http://schemas.microsoft.com/office/drawing/2014/main" id="{AE2A962E-3D5B-4C20-8123-092EB9F005D6}"/>
              </a:ext>
            </a:extLst>
          </p:cNvPr>
          <p:cNvSpPr>
            <a:spLocks noGrp="1"/>
          </p:cNvSpPr>
          <p:nvPr>
            <p:ph type="title"/>
          </p:nvPr>
        </p:nvSpPr>
        <p:spPr>
          <a:xfrm>
            <a:off x="645725" y="134469"/>
            <a:ext cx="10900551" cy="851119"/>
          </a:xfrm>
        </p:spPr>
        <p:txBody>
          <a:bodyPr/>
          <a:lstStyle/>
          <a:p>
            <a:r>
              <a:rPr lang="en-US"/>
              <a:t>Support Resources and Offerings </a:t>
            </a:r>
          </a:p>
        </p:txBody>
      </p:sp>
      <p:sp>
        <p:nvSpPr>
          <p:cNvPr id="5" name="Rectangle 4">
            <a:extLst>
              <a:ext uri="{FF2B5EF4-FFF2-40B4-BE49-F238E27FC236}">
                <a16:creationId xmlns:a16="http://schemas.microsoft.com/office/drawing/2014/main" id="{1AEDA00D-BD2E-465C-8A6D-E3124EDB0F04}"/>
              </a:ext>
            </a:extLst>
          </p:cNvPr>
          <p:cNvSpPr/>
          <p:nvPr/>
        </p:nvSpPr>
        <p:spPr>
          <a:xfrm>
            <a:off x="920046" y="3384806"/>
            <a:ext cx="3008490" cy="2123658"/>
          </a:xfrm>
          <a:prstGeom prst="rect">
            <a:avLst/>
          </a:prstGeom>
        </p:spPr>
        <p:txBody>
          <a:bodyPr wrap="square" anchor="t">
            <a:spAutoFit/>
          </a:bodyPr>
          <a:lstStyle/>
          <a:p>
            <a:r>
              <a:rPr lang="en-US" sz="2200">
                <a:solidFill>
                  <a:schemeClr val="bg1"/>
                </a:solidFill>
              </a:rPr>
              <a:t>Kofax customer support has </a:t>
            </a:r>
            <a:r>
              <a:rPr lang="en-US" sz="2200" b="1">
                <a:solidFill>
                  <a:schemeClr val="bg1"/>
                </a:solidFill>
              </a:rPr>
              <a:t>world class resources</a:t>
            </a:r>
            <a:r>
              <a:rPr lang="en-US" sz="2200">
                <a:solidFill>
                  <a:schemeClr val="bg1"/>
                </a:solidFill>
              </a:rPr>
              <a:t> in the following locations that follow the sun around the globe.</a:t>
            </a:r>
          </a:p>
        </p:txBody>
      </p:sp>
      <p:sp>
        <p:nvSpPr>
          <p:cNvPr id="6" name="Freeform 5">
            <a:extLst>
              <a:ext uri="{FF2B5EF4-FFF2-40B4-BE49-F238E27FC236}">
                <a16:creationId xmlns:a16="http://schemas.microsoft.com/office/drawing/2014/main" id="{566BCC79-6C7D-464B-A247-76BB24192426}"/>
              </a:ext>
            </a:extLst>
          </p:cNvPr>
          <p:cNvSpPr>
            <a:spLocks noEditPoints="1"/>
          </p:cNvSpPr>
          <p:nvPr/>
        </p:nvSpPr>
        <p:spPr bwMode="auto">
          <a:xfrm>
            <a:off x="2598057" y="1665820"/>
            <a:ext cx="8357811" cy="4011785"/>
          </a:xfrm>
          <a:custGeom>
            <a:avLst/>
            <a:gdLst>
              <a:gd name="T0" fmla="*/ 2606 w 2739"/>
              <a:gd name="T1" fmla="*/ 801 h 1280"/>
              <a:gd name="T2" fmla="*/ 2465 w 2739"/>
              <a:gd name="T3" fmla="*/ 305 h 1280"/>
              <a:gd name="T4" fmla="*/ 2428 w 2739"/>
              <a:gd name="T5" fmla="*/ 155 h 1280"/>
              <a:gd name="T6" fmla="*/ 2285 w 2739"/>
              <a:gd name="T7" fmla="*/ 369 h 1280"/>
              <a:gd name="T8" fmla="*/ 2170 w 2739"/>
              <a:gd name="T9" fmla="*/ 626 h 1280"/>
              <a:gd name="T10" fmla="*/ 1940 w 2739"/>
              <a:gd name="T11" fmla="*/ 597 h 1280"/>
              <a:gd name="T12" fmla="*/ 1680 w 2739"/>
              <a:gd name="T13" fmla="*/ 588 h 1280"/>
              <a:gd name="T14" fmla="*/ 1421 w 2739"/>
              <a:gd name="T15" fmla="*/ 316 h 1280"/>
              <a:gd name="T16" fmla="*/ 1352 w 2739"/>
              <a:gd name="T17" fmla="*/ 256 h 1280"/>
              <a:gd name="T18" fmla="*/ 1493 w 2739"/>
              <a:gd name="T19" fmla="*/ 130 h 1280"/>
              <a:gd name="T20" fmla="*/ 1443 w 2739"/>
              <a:gd name="T21" fmla="*/ 105 h 1280"/>
              <a:gd name="T22" fmla="*/ 1796 w 2739"/>
              <a:gd name="T23" fmla="*/ 109 h 1280"/>
              <a:gd name="T24" fmla="*/ 2114 w 2739"/>
              <a:gd name="T25" fmla="*/ 80 h 1280"/>
              <a:gd name="T26" fmla="*/ 2215 w 2739"/>
              <a:gd name="T27" fmla="*/ 635 h 1280"/>
              <a:gd name="T28" fmla="*/ 1490 w 2739"/>
              <a:gd name="T29" fmla="*/ 123 h 1280"/>
              <a:gd name="T30" fmla="*/ 1549 w 2739"/>
              <a:gd name="T31" fmla="*/ 302 h 1280"/>
              <a:gd name="T32" fmla="*/ 1683 w 2739"/>
              <a:gd name="T33" fmla="*/ 346 h 1280"/>
              <a:gd name="T34" fmla="*/ 1788 w 2739"/>
              <a:gd name="T35" fmla="*/ 302 h 1280"/>
              <a:gd name="T36" fmla="*/ 2149 w 2739"/>
              <a:gd name="T37" fmla="*/ 590 h 1280"/>
              <a:gd name="T38" fmla="*/ 1687 w 2739"/>
              <a:gd name="T39" fmla="*/ 14 h 1280"/>
              <a:gd name="T40" fmla="*/ 1448 w 2739"/>
              <a:gd name="T41" fmla="*/ 21 h 1280"/>
              <a:gd name="T42" fmla="*/ 1321 w 2739"/>
              <a:gd name="T43" fmla="*/ 225 h 1280"/>
              <a:gd name="T44" fmla="*/ 1115 w 2739"/>
              <a:gd name="T45" fmla="*/ 132 h 1280"/>
              <a:gd name="T46" fmla="*/ 1041 w 2739"/>
              <a:gd name="T47" fmla="*/ 89 h 1280"/>
              <a:gd name="T48" fmla="*/ 826 w 2739"/>
              <a:gd name="T49" fmla="*/ 33 h 1280"/>
              <a:gd name="T50" fmla="*/ 722 w 2739"/>
              <a:gd name="T51" fmla="*/ 45 h 1280"/>
              <a:gd name="T52" fmla="*/ 565 w 2739"/>
              <a:gd name="T53" fmla="*/ 49 h 1280"/>
              <a:gd name="T54" fmla="*/ 583 w 2739"/>
              <a:gd name="T55" fmla="*/ 551 h 1280"/>
              <a:gd name="T56" fmla="*/ 769 w 2739"/>
              <a:gd name="T57" fmla="*/ 106 h 1280"/>
              <a:gd name="T58" fmla="*/ 743 w 2739"/>
              <a:gd name="T59" fmla="*/ 71 h 1280"/>
              <a:gd name="T60" fmla="*/ 554 w 2739"/>
              <a:gd name="T61" fmla="*/ 119 h 1280"/>
              <a:gd name="T62" fmla="*/ 712 w 2739"/>
              <a:gd name="T63" fmla="*/ 161 h 1280"/>
              <a:gd name="T64" fmla="*/ 729 w 2739"/>
              <a:gd name="T65" fmla="*/ 310 h 1280"/>
              <a:gd name="T66" fmla="*/ 448 w 2739"/>
              <a:gd name="T67" fmla="*/ 461 h 1280"/>
              <a:gd name="T68" fmla="*/ 580 w 2739"/>
              <a:gd name="T69" fmla="*/ 643 h 1280"/>
              <a:gd name="T70" fmla="*/ 901 w 2739"/>
              <a:gd name="T71" fmla="*/ 851 h 1280"/>
              <a:gd name="T72" fmla="*/ 726 w 2739"/>
              <a:gd name="T73" fmla="*/ 1210 h 1280"/>
              <a:gd name="T74" fmla="*/ 624 w 2739"/>
              <a:gd name="T75" fmla="*/ 971 h 1280"/>
              <a:gd name="T76" fmla="*/ 307 w 2739"/>
              <a:gd name="T77" fmla="*/ 501 h 1280"/>
              <a:gd name="T78" fmla="*/ 301 w 2739"/>
              <a:gd name="T79" fmla="*/ 248 h 1280"/>
              <a:gd name="T80" fmla="*/ 123 w 2739"/>
              <a:gd name="T81" fmla="*/ 166 h 1280"/>
              <a:gd name="T82" fmla="*/ 743 w 2739"/>
              <a:gd name="T83" fmla="*/ 1054 h 1280"/>
              <a:gd name="T84" fmla="*/ 597 w 2739"/>
              <a:gd name="T85" fmla="*/ 679 h 1280"/>
              <a:gd name="T86" fmla="*/ 535 w 2739"/>
              <a:gd name="T87" fmla="*/ 285 h 1280"/>
              <a:gd name="T88" fmla="*/ 578 w 2739"/>
              <a:gd name="T89" fmla="*/ 280 h 1280"/>
              <a:gd name="T90" fmla="*/ 59 w 2739"/>
              <a:gd name="T91" fmla="*/ 231 h 1280"/>
              <a:gd name="T92" fmla="*/ 720 w 2739"/>
              <a:gd name="T93" fmla="*/ 1269 h 1280"/>
              <a:gd name="T94" fmla="*/ 1280 w 2739"/>
              <a:gd name="T95" fmla="*/ 211 h 1280"/>
              <a:gd name="T96" fmla="*/ 1518 w 2739"/>
              <a:gd name="T97" fmla="*/ 381 h 1280"/>
              <a:gd name="T98" fmla="*/ 1392 w 2739"/>
              <a:gd name="T99" fmla="*/ 394 h 1280"/>
              <a:gd name="T100" fmla="*/ 1676 w 2739"/>
              <a:gd name="T101" fmla="*/ 754 h 1280"/>
              <a:gd name="T102" fmla="*/ 1421 w 2739"/>
              <a:gd name="T103" fmla="*/ 804 h 1280"/>
              <a:gd name="T104" fmla="*/ 1191 w 2739"/>
              <a:gd name="T105" fmla="*/ 633 h 1280"/>
              <a:gd name="T106" fmla="*/ 1613 w 2739"/>
              <a:gd name="T107" fmla="*/ 879 h 1280"/>
              <a:gd name="T108" fmla="*/ 1459 w 2739"/>
              <a:gd name="T109" fmla="*/ 1020 h 1280"/>
              <a:gd name="T110" fmla="*/ 2206 w 2739"/>
              <a:gd name="T111" fmla="*/ 737 h 1280"/>
              <a:gd name="T112" fmla="*/ 2420 w 2739"/>
              <a:gd name="T113" fmla="*/ 772 h 1280"/>
              <a:gd name="T114" fmla="*/ 2338 w 2739"/>
              <a:gd name="T115" fmla="*/ 619 h 1280"/>
              <a:gd name="T116" fmla="*/ 2359 w 2739"/>
              <a:gd name="T117" fmla="*/ 652 h 1280"/>
              <a:gd name="T118" fmla="*/ 2331 w 2739"/>
              <a:gd name="T119" fmla="*/ 695 h 1280"/>
              <a:gd name="T120" fmla="*/ 2356 w 2739"/>
              <a:gd name="T121" fmla="*/ 233 h 1280"/>
              <a:gd name="T122" fmla="*/ 2250 w 2739"/>
              <a:gd name="T123" fmla="*/ 974 h 1280"/>
              <a:gd name="T124" fmla="*/ 2478 w 2739"/>
              <a:gd name="T125" fmla="*/ 1123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9" h="1280">
                <a:moveTo>
                  <a:pt x="2737" y="1116"/>
                </a:moveTo>
                <a:cubicBezTo>
                  <a:pt x="2735" y="1117"/>
                  <a:pt x="2734" y="1117"/>
                  <a:pt x="2732" y="1118"/>
                </a:cubicBezTo>
                <a:cubicBezTo>
                  <a:pt x="2731" y="1119"/>
                  <a:pt x="2732" y="1121"/>
                  <a:pt x="2730" y="1121"/>
                </a:cubicBezTo>
                <a:cubicBezTo>
                  <a:pt x="2728" y="1122"/>
                  <a:pt x="2726" y="1122"/>
                  <a:pt x="2726" y="1122"/>
                </a:cubicBezTo>
                <a:cubicBezTo>
                  <a:pt x="2726" y="1122"/>
                  <a:pt x="2727" y="1126"/>
                  <a:pt x="2725" y="1127"/>
                </a:cubicBezTo>
                <a:cubicBezTo>
                  <a:pt x="2725" y="1127"/>
                  <a:pt x="2724" y="1127"/>
                  <a:pt x="2724" y="1127"/>
                </a:cubicBezTo>
                <a:cubicBezTo>
                  <a:pt x="2723" y="1127"/>
                  <a:pt x="2723" y="1127"/>
                  <a:pt x="2722" y="1126"/>
                </a:cubicBezTo>
                <a:cubicBezTo>
                  <a:pt x="2721" y="1126"/>
                  <a:pt x="2721" y="1126"/>
                  <a:pt x="2720" y="1126"/>
                </a:cubicBezTo>
                <a:cubicBezTo>
                  <a:pt x="2719" y="1126"/>
                  <a:pt x="2719" y="1126"/>
                  <a:pt x="2718" y="1126"/>
                </a:cubicBezTo>
                <a:cubicBezTo>
                  <a:pt x="2716" y="1127"/>
                  <a:pt x="2714" y="1129"/>
                  <a:pt x="2714" y="1129"/>
                </a:cubicBezTo>
                <a:cubicBezTo>
                  <a:pt x="2714" y="1129"/>
                  <a:pt x="2716" y="1132"/>
                  <a:pt x="2714" y="1133"/>
                </a:cubicBezTo>
                <a:cubicBezTo>
                  <a:pt x="2712" y="1134"/>
                  <a:pt x="2711" y="1134"/>
                  <a:pt x="2711" y="1134"/>
                </a:cubicBezTo>
                <a:cubicBezTo>
                  <a:pt x="2711" y="1134"/>
                  <a:pt x="2710" y="1136"/>
                  <a:pt x="2709" y="1137"/>
                </a:cubicBezTo>
                <a:cubicBezTo>
                  <a:pt x="2708" y="1137"/>
                  <a:pt x="2703" y="1138"/>
                  <a:pt x="2701" y="1140"/>
                </a:cubicBezTo>
                <a:cubicBezTo>
                  <a:pt x="2699" y="1142"/>
                  <a:pt x="2694" y="1148"/>
                  <a:pt x="2692" y="1149"/>
                </a:cubicBezTo>
                <a:cubicBezTo>
                  <a:pt x="2691" y="1149"/>
                  <a:pt x="2691" y="1149"/>
                  <a:pt x="2691" y="1149"/>
                </a:cubicBezTo>
                <a:cubicBezTo>
                  <a:pt x="2688" y="1149"/>
                  <a:pt x="2686" y="1147"/>
                  <a:pt x="2686" y="1147"/>
                </a:cubicBezTo>
                <a:cubicBezTo>
                  <a:pt x="2686" y="1147"/>
                  <a:pt x="2686" y="1147"/>
                  <a:pt x="2688" y="1145"/>
                </a:cubicBezTo>
                <a:cubicBezTo>
                  <a:pt x="2688" y="1145"/>
                  <a:pt x="2686" y="1144"/>
                  <a:pt x="2689" y="1143"/>
                </a:cubicBezTo>
                <a:cubicBezTo>
                  <a:pt x="2692" y="1142"/>
                  <a:pt x="2695" y="1142"/>
                  <a:pt x="2695" y="1140"/>
                </a:cubicBezTo>
                <a:cubicBezTo>
                  <a:pt x="2695" y="1137"/>
                  <a:pt x="2697" y="1134"/>
                  <a:pt x="2695" y="1133"/>
                </a:cubicBezTo>
                <a:cubicBezTo>
                  <a:pt x="2695" y="1133"/>
                  <a:pt x="2694" y="1133"/>
                  <a:pt x="2693" y="1133"/>
                </a:cubicBezTo>
                <a:cubicBezTo>
                  <a:pt x="2691" y="1133"/>
                  <a:pt x="2689" y="1133"/>
                  <a:pt x="2689" y="1133"/>
                </a:cubicBezTo>
                <a:cubicBezTo>
                  <a:pt x="2689" y="1133"/>
                  <a:pt x="2686" y="1127"/>
                  <a:pt x="2690" y="1125"/>
                </a:cubicBezTo>
                <a:cubicBezTo>
                  <a:pt x="2693" y="1123"/>
                  <a:pt x="2696" y="1122"/>
                  <a:pt x="2699" y="1120"/>
                </a:cubicBezTo>
                <a:cubicBezTo>
                  <a:pt x="2702" y="1118"/>
                  <a:pt x="2701" y="1117"/>
                  <a:pt x="2704" y="1117"/>
                </a:cubicBezTo>
                <a:cubicBezTo>
                  <a:pt x="2706" y="1116"/>
                  <a:pt x="2710" y="1115"/>
                  <a:pt x="2710" y="1115"/>
                </a:cubicBezTo>
                <a:cubicBezTo>
                  <a:pt x="2710" y="1115"/>
                  <a:pt x="2708" y="1114"/>
                  <a:pt x="2708" y="1112"/>
                </a:cubicBezTo>
                <a:cubicBezTo>
                  <a:pt x="2709" y="1110"/>
                  <a:pt x="2712" y="1107"/>
                  <a:pt x="2712" y="1107"/>
                </a:cubicBezTo>
                <a:cubicBezTo>
                  <a:pt x="2712" y="1107"/>
                  <a:pt x="2712" y="1107"/>
                  <a:pt x="2710" y="1106"/>
                </a:cubicBezTo>
                <a:cubicBezTo>
                  <a:pt x="2710" y="1106"/>
                  <a:pt x="2710" y="1106"/>
                  <a:pt x="2712" y="1104"/>
                </a:cubicBezTo>
                <a:cubicBezTo>
                  <a:pt x="2712" y="1104"/>
                  <a:pt x="2712" y="1104"/>
                  <a:pt x="2714" y="1104"/>
                </a:cubicBezTo>
                <a:cubicBezTo>
                  <a:pt x="2714" y="1104"/>
                  <a:pt x="2712" y="1102"/>
                  <a:pt x="2712" y="1101"/>
                </a:cubicBezTo>
                <a:cubicBezTo>
                  <a:pt x="2712" y="1100"/>
                  <a:pt x="2712" y="1097"/>
                  <a:pt x="2712" y="1097"/>
                </a:cubicBezTo>
                <a:cubicBezTo>
                  <a:pt x="2712" y="1097"/>
                  <a:pt x="2712" y="1097"/>
                  <a:pt x="2711" y="1097"/>
                </a:cubicBezTo>
                <a:cubicBezTo>
                  <a:pt x="2711" y="1097"/>
                  <a:pt x="2711" y="1097"/>
                  <a:pt x="2714" y="1095"/>
                </a:cubicBezTo>
                <a:cubicBezTo>
                  <a:pt x="2714" y="1095"/>
                  <a:pt x="2714" y="1095"/>
                  <a:pt x="2711" y="1094"/>
                </a:cubicBezTo>
                <a:cubicBezTo>
                  <a:pt x="2711" y="1094"/>
                  <a:pt x="2711" y="1094"/>
                  <a:pt x="2710" y="1092"/>
                </a:cubicBezTo>
                <a:cubicBezTo>
                  <a:pt x="2710" y="1092"/>
                  <a:pt x="2710" y="1092"/>
                  <a:pt x="2712" y="1091"/>
                </a:cubicBezTo>
                <a:cubicBezTo>
                  <a:pt x="2712" y="1091"/>
                  <a:pt x="2712" y="1091"/>
                  <a:pt x="2709" y="1090"/>
                </a:cubicBezTo>
                <a:cubicBezTo>
                  <a:pt x="2709" y="1090"/>
                  <a:pt x="2709" y="1090"/>
                  <a:pt x="2710" y="1086"/>
                </a:cubicBezTo>
                <a:cubicBezTo>
                  <a:pt x="2710" y="1086"/>
                  <a:pt x="2710" y="1086"/>
                  <a:pt x="2708" y="1081"/>
                </a:cubicBezTo>
                <a:cubicBezTo>
                  <a:pt x="2708" y="1081"/>
                  <a:pt x="2708" y="1081"/>
                  <a:pt x="2711" y="1079"/>
                </a:cubicBezTo>
                <a:cubicBezTo>
                  <a:pt x="2711" y="1079"/>
                  <a:pt x="2711" y="1079"/>
                  <a:pt x="2710" y="1081"/>
                </a:cubicBezTo>
                <a:cubicBezTo>
                  <a:pt x="2710" y="1081"/>
                  <a:pt x="2710" y="1081"/>
                  <a:pt x="2713" y="1084"/>
                </a:cubicBezTo>
                <a:cubicBezTo>
                  <a:pt x="2713" y="1084"/>
                  <a:pt x="2713" y="1084"/>
                  <a:pt x="2715" y="1084"/>
                </a:cubicBezTo>
                <a:cubicBezTo>
                  <a:pt x="2715" y="1084"/>
                  <a:pt x="2715" y="1084"/>
                  <a:pt x="2715" y="1087"/>
                </a:cubicBezTo>
                <a:cubicBezTo>
                  <a:pt x="2715" y="1087"/>
                  <a:pt x="2721" y="1087"/>
                  <a:pt x="2720" y="1090"/>
                </a:cubicBezTo>
                <a:cubicBezTo>
                  <a:pt x="2720" y="1094"/>
                  <a:pt x="2716" y="1099"/>
                  <a:pt x="2716" y="1099"/>
                </a:cubicBezTo>
                <a:cubicBezTo>
                  <a:pt x="2716" y="1099"/>
                  <a:pt x="2716" y="1099"/>
                  <a:pt x="2719" y="1102"/>
                </a:cubicBezTo>
                <a:cubicBezTo>
                  <a:pt x="2719" y="1102"/>
                  <a:pt x="2719" y="1102"/>
                  <a:pt x="2719" y="1105"/>
                </a:cubicBezTo>
                <a:cubicBezTo>
                  <a:pt x="2719" y="1105"/>
                  <a:pt x="2721" y="1104"/>
                  <a:pt x="2722" y="1102"/>
                </a:cubicBezTo>
                <a:cubicBezTo>
                  <a:pt x="2722" y="1101"/>
                  <a:pt x="2722" y="1098"/>
                  <a:pt x="2724" y="1098"/>
                </a:cubicBezTo>
                <a:cubicBezTo>
                  <a:pt x="2724" y="1098"/>
                  <a:pt x="2724" y="1098"/>
                  <a:pt x="2724" y="1098"/>
                </a:cubicBezTo>
                <a:cubicBezTo>
                  <a:pt x="2725" y="1098"/>
                  <a:pt x="2725" y="1101"/>
                  <a:pt x="2725" y="1101"/>
                </a:cubicBezTo>
                <a:cubicBezTo>
                  <a:pt x="2725" y="1101"/>
                  <a:pt x="2725" y="1101"/>
                  <a:pt x="2722" y="1105"/>
                </a:cubicBezTo>
                <a:cubicBezTo>
                  <a:pt x="2722" y="1105"/>
                  <a:pt x="2722" y="1113"/>
                  <a:pt x="2724" y="1114"/>
                </a:cubicBezTo>
                <a:cubicBezTo>
                  <a:pt x="2724" y="1114"/>
                  <a:pt x="2724" y="1114"/>
                  <a:pt x="2724" y="1114"/>
                </a:cubicBezTo>
                <a:cubicBezTo>
                  <a:pt x="2725" y="1114"/>
                  <a:pt x="2726" y="1113"/>
                  <a:pt x="2727" y="1113"/>
                </a:cubicBezTo>
                <a:cubicBezTo>
                  <a:pt x="2728" y="1112"/>
                  <a:pt x="2729" y="1112"/>
                  <a:pt x="2730" y="1112"/>
                </a:cubicBezTo>
                <a:cubicBezTo>
                  <a:pt x="2730" y="1112"/>
                  <a:pt x="2730" y="1112"/>
                  <a:pt x="2730" y="1112"/>
                </a:cubicBezTo>
                <a:cubicBezTo>
                  <a:pt x="2732" y="1112"/>
                  <a:pt x="2733" y="1112"/>
                  <a:pt x="2733" y="1112"/>
                </a:cubicBezTo>
                <a:cubicBezTo>
                  <a:pt x="2733" y="1112"/>
                  <a:pt x="2734" y="1110"/>
                  <a:pt x="2736" y="1110"/>
                </a:cubicBezTo>
                <a:cubicBezTo>
                  <a:pt x="2736" y="1110"/>
                  <a:pt x="2736" y="1110"/>
                  <a:pt x="2736" y="1111"/>
                </a:cubicBezTo>
                <a:cubicBezTo>
                  <a:pt x="2738" y="1112"/>
                  <a:pt x="2739" y="1114"/>
                  <a:pt x="2737" y="1116"/>
                </a:cubicBezTo>
                <a:close/>
                <a:moveTo>
                  <a:pt x="2684" y="847"/>
                </a:moveTo>
                <a:cubicBezTo>
                  <a:pt x="2692" y="851"/>
                  <a:pt x="2692" y="851"/>
                  <a:pt x="2692" y="851"/>
                </a:cubicBezTo>
                <a:cubicBezTo>
                  <a:pt x="2692" y="851"/>
                  <a:pt x="2692" y="851"/>
                  <a:pt x="2690" y="854"/>
                </a:cubicBezTo>
                <a:cubicBezTo>
                  <a:pt x="2690" y="854"/>
                  <a:pt x="2690" y="854"/>
                  <a:pt x="2684" y="847"/>
                </a:cubicBezTo>
                <a:close/>
                <a:moveTo>
                  <a:pt x="2681" y="827"/>
                </a:moveTo>
                <a:cubicBezTo>
                  <a:pt x="2686" y="841"/>
                  <a:pt x="2686" y="841"/>
                  <a:pt x="2686" y="841"/>
                </a:cubicBezTo>
                <a:cubicBezTo>
                  <a:pt x="2686" y="841"/>
                  <a:pt x="2681" y="837"/>
                  <a:pt x="2680" y="836"/>
                </a:cubicBezTo>
                <a:cubicBezTo>
                  <a:pt x="2679" y="834"/>
                  <a:pt x="2681" y="827"/>
                  <a:pt x="2681" y="827"/>
                </a:cubicBezTo>
                <a:close/>
                <a:moveTo>
                  <a:pt x="2677" y="843"/>
                </a:moveTo>
                <a:cubicBezTo>
                  <a:pt x="2676" y="843"/>
                  <a:pt x="2674" y="843"/>
                  <a:pt x="2673" y="842"/>
                </a:cubicBezTo>
                <a:cubicBezTo>
                  <a:pt x="2669" y="841"/>
                  <a:pt x="2670" y="838"/>
                  <a:pt x="2670" y="838"/>
                </a:cubicBezTo>
                <a:cubicBezTo>
                  <a:pt x="2670" y="838"/>
                  <a:pt x="2670" y="838"/>
                  <a:pt x="2671" y="838"/>
                </a:cubicBezTo>
                <a:cubicBezTo>
                  <a:pt x="2672" y="838"/>
                  <a:pt x="2674" y="838"/>
                  <a:pt x="2676" y="839"/>
                </a:cubicBezTo>
                <a:cubicBezTo>
                  <a:pt x="2680" y="841"/>
                  <a:pt x="2680" y="843"/>
                  <a:pt x="2680" y="843"/>
                </a:cubicBezTo>
                <a:cubicBezTo>
                  <a:pt x="2680" y="843"/>
                  <a:pt x="2679" y="843"/>
                  <a:pt x="2677" y="843"/>
                </a:cubicBezTo>
                <a:close/>
                <a:moveTo>
                  <a:pt x="2672" y="831"/>
                </a:moveTo>
                <a:cubicBezTo>
                  <a:pt x="2670" y="831"/>
                  <a:pt x="2660" y="821"/>
                  <a:pt x="2662" y="820"/>
                </a:cubicBezTo>
                <a:cubicBezTo>
                  <a:pt x="2662" y="820"/>
                  <a:pt x="2662" y="819"/>
                  <a:pt x="2662" y="819"/>
                </a:cubicBezTo>
                <a:cubicBezTo>
                  <a:pt x="2664" y="819"/>
                  <a:pt x="2675" y="830"/>
                  <a:pt x="2672" y="831"/>
                </a:cubicBezTo>
                <a:cubicBezTo>
                  <a:pt x="2672" y="831"/>
                  <a:pt x="2672" y="831"/>
                  <a:pt x="2672" y="831"/>
                </a:cubicBezTo>
                <a:close/>
                <a:moveTo>
                  <a:pt x="2666" y="1143"/>
                </a:moveTo>
                <a:cubicBezTo>
                  <a:pt x="2666" y="1143"/>
                  <a:pt x="2666" y="1143"/>
                  <a:pt x="2668" y="1142"/>
                </a:cubicBezTo>
                <a:cubicBezTo>
                  <a:pt x="2668" y="1142"/>
                  <a:pt x="2669" y="1139"/>
                  <a:pt x="2671" y="1139"/>
                </a:cubicBezTo>
                <a:cubicBezTo>
                  <a:pt x="2672" y="1139"/>
                  <a:pt x="2672" y="1139"/>
                  <a:pt x="2672" y="1139"/>
                </a:cubicBezTo>
                <a:cubicBezTo>
                  <a:pt x="2674" y="1139"/>
                  <a:pt x="2671" y="1144"/>
                  <a:pt x="2671" y="1144"/>
                </a:cubicBezTo>
                <a:cubicBezTo>
                  <a:pt x="2671" y="1144"/>
                  <a:pt x="2671" y="1144"/>
                  <a:pt x="2675" y="1142"/>
                </a:cubicBezTo>
                <a:cubicBezTo>
                  <a:pt x="2675" y="1142"/>
                  <a:pt x="2675" y="1142"/>
                  <a:pt x="2674" y="1146"/>
                </a:cubicBezTo>
                <a:cubicBezTo>
                  <a:pt x="2674" y="1146"/>
                  <a:pt x="2674" y="1146"/>
                  <a:pt x="2675" y="1146"/>
                </a:cubicBezTo>
                <a:cubicBezTo>
                  <a:pt x="2678" y="1142"/>
                  <a:pt x="2678" y="1142"/>
                  <a:pt x="2678" y="1142"/>
                </a:cubicBezTo>
                <a:cubicBezTo>
                  <a:pt x="2678" y="1142"/>
                  <a:pt x="2681" y="1146"/>
                  <a:pt x="2679" y="1149"/>
                </a:cubicBezTo>
                <a:cubicBezTo>
                  <a:pt x="2677" y="1151"/>
                  <a:pt x="2673" y="1152"/>
                  <a:pt x="2673" y="1152"/>
                </a:cubicBezTo>
                <a:cubicBezTo>
                  <a:pt x="2673" y="1152"/>
                  <a:pt x="2672" y="1155"/>
                  <a:pt x="2670" y="1156"/>
                </a:cubicBezTo>
                <a:cubicBezTo>
                  <a:pt x="2668" y="1157"/>
                  <a:pt x="2666" y="1157"/>
                  <a:pt x="2666" y="1157"/>
                </a:cubicBezTo>
                <a:cubicBezTo>
                  <a:pt x="2666" y="1157"/>
                  <a:pt x="2665" y="1160"/>
                  <a:pt x="2663" y="1161"/>
                </a:cubicBezTo>
                <a:cubicBezTo>
                  <a:pt x="2661" y="1161"/>
                  <a:pt x="2659" y="1162"/>
                  <a:pt x="2659" y="1162"/>
                </a:cubicBezTo>
                <a:cubicBezTo>
                  <a:pt x="2659" y="1162"/>
                  <a:pt x="2659" y="1162"/>
                  <a:pt x="2657" y="1165"/>
                </a:cubicBezTo>
                <a:cubicBezTo>
                  <a:pt x="2657" y="1165"/>
                  <a:pt x="2657" y="1165"/>
                  <a:pt x="2654" y="1168"/>
                </a:cubicBezTo>
                <a:cubicBezTo>
                  <a:pt x="2654" y="1168"/>
                  <a:pt x="2654" y="1168"/>
                  <a:pt x="2656" y="1169"/>
                </a:cubicBezTo>
                <a:cubicBezTo>
                  <a:pt x="2656" y="1169"/>
                  <a:pt x="2655" y="1172"/>
                  <a:pt x="2653" y="1172"/>
                </a:cubicBezTo>
                <a:cubicBezTo>
                  <a:pt x="2653" y="1172"/>
                  <a:pt x="2653" y="1172"/>
                  <a:pt x="2653" y="1172"/>
                </a:cubicBezTo>
                <a:cubicBezTo>
                  <a:pt x="2651" y="1172"/>
                  <a:pt x="2649" y="1170"/>
                  <a:pt x="2648" y="1170"/>
                </a:cubicBezTo>
                <a:cubicBezTo>
                  <a:pt x="2648" y="1170"/>
                  <a:pt x="2648" y="1170"/>
                  <a:pt x="2647" y="1170"/>
                </a:cubicBezTo>
                <a:cubicBezTo>
                  <a:pt x="2646" y="1171"/>
                  <a:pt x="2646" y="1173"/>
                  <a:pt x="2646" y="1173"/>
                </a:cubicBezTo>
                <a:cubicBezTo>
                  <a:pt x="2646" y="1173"/>
                  <a:pt x="2646" y="1173"/>
                  <a:pt x="2641" y="1172"/>
                </a:cubicBezTo>
                <a:cubicBezTo>
                  <a:pt x="2641" y="1172"/>
                  <a:pt x="2641" y="1172"/>
                  <a:pt x="2643" y="1173"/>
                </a:cubicBezTo>
                <a:cubicBezTo>
                  <a:pt x="2643" y="1173"/>
                  <a:pt x="2643" y="1173"/>
                  <a:pt x="2636" y="1179"/>
                </a:cubicBezTo>
                <a:cubicBezTo>
                  <a:pt x="2636" y="1179"/>
                  <a:pt x="2636" y="1179"/>
                  <a:pt x="2633" y="1179"/>
                </a:cubicBezTo>
                <a:cubicBezTo>
                  <a:pt x="2633" y="1179"/>
                  <a:pt x="2635" y="1181"/>
                  <a:pt x="2633" y="1182"/>
                </a:cubicBezTo>
                <a:cubicBezTo>
                  <a:pt x="2632" y="1183"/>
                  <a:pt x="2630" y="1182"/>
                  <a:pt x="2628" y="1184"/>
                </a:cubicBezTo>
                <a:cubicBezTo>
                  <a:pt x="2625" y="1186"/>
                  <a:pt x="2627" y="1188"/>
                  <a:pt x="2624" y="1190"/>
                </a:cubicBezTo>
                <a:cubicBezTo>
                  <a:pt x="2623" y="1191"/>
                  <a:pt x="2623" y="1191"/>
                  <a:pt x="2622" y="1191"/>
                </a:cubicBezTo>
                <a:cubicBezTo>
                  <a:pt x="2622" y="1191"/>
                  <a:pt x="2621" y="1191"/>
                  <a:pt x="2621" y="1191"/>
                </a:cubicBezTo>
                <a:cubicBezTo>
                  <a:pt x="2621" y="1191"/>
                  <a:pt x="2620" y="1191"/>
                  <a:pt x="2620" y="1191"/>
                </a:cubicBezTo>
                <a:cubicBezTo>
                  <a:pt x="2620" y="1191"/>
                  <a:pt x="2619" y="1191"/>
                  <a:pt x="2619" y="1191"/>
                </a:cubicBezTo>
                <a:cubicBezTo>
                  <a:pt x="2617" y="1192"/>
                  <a:pt x="2616" y="1195"/>
                  <a:pt x="2613" y="1196"/>
                </a:cubicBezTo>
                <a:cubicBezTo>
                  <a:pt x="2613" y="1196"/>
                  <a:pt x="2612" y="1196"/>
                  <a:pt x="2612" y="1196"/>
                </a:cubicBezTo>
                <a:cubicBezTo>
                  <a:pt x="2610" y="1196"/>
                  <a:pt x="2607" y="1194"/>
                  <a:pt x="2607" y="1194"/>
                </a:cubicBezTo>
                <a:cubicBezTo>
                  <a:pt x="2607" y="1194"/>
                  <a:pt x="2607" y="1194"/>
                  <a:pt x="2603" y="1195"/>
                </a:cubicBezTo>
                <a:cubicBezTo>
                  <a:pt x="2603" y="1195"/>
                  <a:pt x="2603" y="1195"/>
                  <a:pt x="2602" y="1192"/>
                </a:cubicBezTo>
                <a:cubicBezTo>
                  <a:pt x="2602" y="1192"/>
                  <a:pt x="2602" y="1192"/>
                  <a:pt x="2598" y="1193"/>
                </a:cubicBezTo>
                <a:cubicBezTo>
                  <a:pt x="2598" y="1193"/>
                  <a:pt x="2598" y="1193"/>
                  <a:pt x="2597" y="1192"/>
                </a:cubicBezTo>
                <a:cubicBezTo>
                  <a:pt x="2597" y="1192"/>
                  <a:pt x="2597" y="1192"/>
                  <a:pt x="2594" y="1192"/>
                </a:cubicBezTo>
                <a:cubicBezTo>
                  <a:pt x="2594" y="1192"/>
                  <a:pt x="2594" y="1192"/>
                  <a:pt x="2593" y="1191"/>
                </a:cubicBezTo>
                <a:cubicBezTo>
                  <a:pt x="2593" y="1191"/>
                  <a:pt x="2591" y="1192"/>
                  <a:pt x="2589" y="1192"/>
                </a:cubicBezTo>
                <a:cubicBezTo>
                  <a:pt x="2589" y="1192"/>
                  <a:pt x="2588" y="1192"/>
                  <a:pt x="2588" y="1192"/>
                </a:cubicBezTo>
                <a:cubicBezTo>
                  <a:pt x="2587" y="1190"/>
                  <a:pt x="2589" y="1189"/>
                  <a:pt x="2589" y="1188"/>
                </a:cubicBezTo>
                <a:cubicBezTo>
                  <a:pt x="2589" y="1188"/>
                  <a:pt x="2588" y="1188"/>
                  <a:pt x="2587" y="1188"/>
                </a:cubicBezTo>
                <a:cubicBezTo>
                  <a:pt x="2586" y="1188"/>
                  <a:pt x="2586" y="1188"/>
                  <a:pt x="2586" y="1188"/>
                </a:cubicBezTo>
                <a:cubicBezTo>
                  <a:pt x="2586" y="1188"/>
                  <a:pt x="2587" y="1186"/>
                  <a:pt x="2590" y="1185"/>
                </a:cubicBezTo>
                <a:cubicBezTo>
                  <a:pt x="2593" y="1184"/>
                  <a:pt x="2594" y="1185"/>
                  <a:pt x="2596" y="1183"/>
                </a:cubicBezTo>
                <a:cubicBezTo>
                  <a:pt x="2598" y="1182"/>
                  <a:pt x="2604" y="1178"/>
                  <a:pt x="2604" y="1178"/>
                </a:cubicBezTo>
                <a:cubicBezTo>
                  <a:pt x="2604" y="1178"/>
                  <a:pt x="2604" y="1178"/>
                  <a:pt x="2606" y="1180"/>
                </a:cubicBezTo>
                <a:cubicBezTo>
                  <a:pt x="2606" y="1180"/>
                  <a:pt x="2605" y="1177"/>
                  <a:pt x="2607" y="1176"/>
                </a:cubicBezTo>
                <a:cubicBezTo>
                  <a:pt x="2609" y="1174"/>
                  <a:pt x="2615" y="1172"/>
                  <a:pt x="2618" y="1171"/>
                </a:cubicBezTo>
                <a:cubicBezTo>
                  <a:pt x="2620" y="1169"/>
                  <a:pt x="2622" y="1169"/>
                  <a:pt x="2625" y="1168"/>
                </a:cubicBezTo>
                <a:cubicBezTo>
                  <a:pt x="2628" y="1166"/>
                  <a:pt x="2633" y="1166"/>
                  <a:pt x="2633" y="1166"/>
                </a:cubicBezTo>
                <a:cubicBezTo>
                  <a:pt x="2633" y="1166"/>
                  <a:pt x="2637" y="1162"/>
                  <a:pt x="2640" y="1161"/>
                </a:cubicBezTo>
                <a:cubicBezTo>
                  <a:pt x="2642" y="1159"/>
                  <a:pt x="2651" y="1156"/>
                  <a:pt x="2651" y="1156"/>
                </a:cubicBezTo>
                <a:cubicBezTo>
                  <a:pt x="2651" y="1156"/>
                  <a:pt x="2652" y="1153"/>
                  <a:pt x="2654" y="1151"/>
                </a:cubicBezTo>
                <a:cubicBezTo>
                  <a:pt x="2657" y="1149"/>
                  <a:pt x="2661" y="1149"/>
                  <a:pt x="2662" y="1147"/>
                </a:cubicBezTo>
                <a:cubicBezTo>
                  <a:pt x="2664" y="1145"/>
                  <a:pt x="2666" y="1143"/>
                  <a:pt x="2666" y="1143"/>
                </a:cubicBezTo>
                <a:close/>
                <a:moveTo>
                  <a:pt x="2653" y="831"/>
                </a:moveTo>
                <a:cubicBezTo>
                  <a:pt x="2653" y="831"/>
                  <a:pt x="2653" y="831"/>
                  <a:pt x="2658" y="834"/>
                </a:cubicBezTo>
                <a:cubicBezTo>
                  <a:pt x="2658" y="834"/>
                  <a:pt x="2658" y="834"/>
                  <a:pt x="2654" y="835"/>
                </a:cubicBezTo>
                <a:lnTo>
                  <a:pt x="2653" y="831"/>
                </a:lnTo>
                <a:close/>
                <a:moveTo>
                  <a:pt x="2651" y="827"/>
                </a:moveTo>
                <a:cubicBezTo>
                  <a:pt x="2651" y="827"/>
                  <a:pt x="2651" y="827"/>
                  <a:pt x="2656" y="827"/>
                </a:cubicBezTo>
                <a:cubicBezTo>
                  <a:pt x="2656" y="829"/>
                  <a:pt x="2656" y="829"/>
                  <a:pt x="2656" y="829"/>
                </a:cubicBezTo>
                <a:cubicBezTo>
                  <a:pt x="2656" y="829"/>
                  <a:pt x="2656" y="829"/>
                  <a:pt x="2652" y="830"/>
                </a:cubicBezTo>
                <a:cubicBezTo>
                  <a:pt x="2652" y="830"/>
                  <a:pt x="2652" y="830"/>
                  <a:pt x="2651" y="827"/>
                </a:cubicBezTo>
                <a:close/>
                <a:moveTo>
                  <a:pt x="2647" y="827"/>
                </a:moveTo>
                <a:cubicBezTo>
                  <a:pt x="2647" y="825"/>
                  <a:pt x="2647" y="825"/>
                  <a:pt x="2647" y="825"/>
                </a:cubicBezTo>
                <a:cubicBezTo>
                  <a:pt x="2647" y="825"/>
                  <a:pt x="2647" y="825"/>
                  <a:pt x="2651" y="824"/>
                </a:cubicBezTo>
                <a:cubicBezTo>
                  <a:pt x="2651" y="824"/>
                  <a:pt x="2651" y="824"/>
                  <a:pt x="2649" y="828"/>
                </a:cubicBezTo>
                <a:cubicBezTo>
                  <a:pt x="2649" y="828"/>
                  <a:pt x="2649" y="828"/>
                  <a:pt x="2647" y="827"/>
                </a:cubicBezTo>
                <a:close/>
                <a:moveTo>
                  <a:pt x="2647" y="815"/>
                </a:moveTo>
                <a:cubicBezTo>
                  <a:pt x="2647" y="815"/>
                  <a:pt x="2647" y="815"/>
                  <a:pt x="2649" y="812"/>
                </a:cubicBezTo>
                <a:cubicBezTo>
                  <a:pt x="2649" y="812"/>
                  <a:pt x="2649" y="812"/>
                  <a:pt x="2651" y="815"/>
                </a:cubicBezTo>
                <a:cubicBezTo>
                  <a:pt x="2650" y="818"/>
                  <a:pt x="2650" y="818"/>
                  <a:pt x="2650" y="818"/>
                </a:cubicBezTo>
                <a:cubicBezTo>
                  <a:pt x="2650" y="818"/>
                  <a:pt x="2650" y="818"/>
                  <a:pt x="2647" y="815"/>
                </a:cubicBezTo>
                <a:close/>
                <a:moveTo>
                  <a:pt x="2630" y="805"/>
                </a:moveTo>
                <a:cubicBezTo>
                  <a:pt x="2630" y="805"/>
                  <a:pt x="2630" y="805"/>
                  <a:pt x="2628" y="801"/>
                </a:cubicBezTo>
                <a:cubicBezTo>
                  <a:pt x="2628" y="801"/>
                  <a:pt x="2627" y="798"/>
                  <a:pt x="2629" y="797"/>
                </a:cubicBezTo>
                <a:cubicBezTo>
                  <a:pt x="2629" y="797"/>
                  <a:pt x="2630" y="797"/>
                  <a:pt x="2630" y="797"/>
                </a:cubicBezTo>
                <a:cubicBezTo>
                  <a:pt x="2632" y="797"/>
                  <a:pt x="2633" y="801"/>
                  <a:pt x="2633" y="801"/>
                </a:cubicBezTo>
                <a:cubicBezTo>
                  <a:pt x="2633" y="801"/>
                  <a:pt x="2633" y="801"/>
                  <a:pt x="2640" y="809"/>
                </a:cubicBezTo>
                <a:cubicBezTo>
                  <a:pt x="2641" y="818"/>
                  <a:pt x="2641" y="818"/>
                  <a:pt x="2641" y="818"/>
                </a:cubicBezTo>
                <a:cubicBezTo>
                  <a:pt x="2641" y="818"/>
                  <a:pt x="2641" y="818"/>
                  <a:pt x="2633" y="810"/>
                </a:cubicBezTo>
                <a:cubicBezTo>
                  <a:pt x="2633" y="810"/>
                  <a:pt x="2633" y="810"/>
                  <a:pt x="2630" y="805"/>
                </a:cubicBezTo>
                <a:close/>
                <a:moveTo>
                  <a:pt x="2615" y="797"/>
                </a:moveTo>
                <a:cubicBezTo>
                  <a:pt x="2615" y="797"/>
                  <a:pt x="2615" y="797"/>
                  <a:pt x="2615" y="797"/>
                </a:cubicBezTo>
                <a:cubicBezTo>
                  <a:pt x="2610" y="796"/>
                  <a:pt x="2614" y="789"/>
                  <a:pt x="2613" y="786"/>
                </a:cubicBezTo>
                <a:cubicBezTo>
                  <a:pt x="2612" y="784"/>
                  <a:pt x="2609" y="784"/>
                  <a:pt x="2607" y="783"/>
                </a:cubicBezTo>
                <a:cubicBezTo>
                  <a:pt x="2606" y="782"/>
                  <a:pt x="2602" y="777"/>
                  <a:pt x="2602" y="777"/>
                </a:cubicBezTo>
                <a:cubicBezTo>
                  <a:pt x="2602" y="777"/>
                  <a:pt x="2602" y="777"/>
                  <a:pt x="2597" y="776"/>
                </a:cubicBezTo>
                <a:cubicBezTo>
                  <a:pt x="2597" y="776"/>
                  <a:pt x="2597" y="776"/>
                  <a:pt x="2598" y="770"/>
                </a:cubicBezTo>
                <a:cubicBezTo>
                  <a:pt x="2598" y="770"/>
                  <a:pt x="2598" y="770"/>
                  <a:pt x="2601" y="774"/>
                </a:cubicBezTo>
                <a:cubicBezTo>
                  <a:pt x="2601" y="774"/>
                  <a:pt x="2602" y="774"/>
                  <a:pt x="2603" y="775"/>
                </a:cubicBezTo>
                <a:cubicBezTo>
                  <a:pt x="2604" y="775"/>
                  <a:pt x="2609" y="781"/>
                  <a:pt x="2609" y="781"/>
                </a:cubicBezTo>
                <a:cubicBezTo>
                  <a:pt x="2609" y="781"/>
                  <a:pt x="2609" y="781"/>
                  <a:pt x="2611" y="781"/>
                </a:cubicBezTo>
                <a:cubicBezTo>
                  <a:pt x="2611" y="781"/>
                  <a:pt x="2615" y="784"/>
                  <a:pt x="2617" y="788"/>
                </a:cubicBezTo>
                <a:cubicBezTo>
                  <a:pt x="2619" y="791"/>
                  <a:pt x="2618" y="797"/>
                  <a:pt x="2615" y="797"/>
                </a:cubicBezTo>
                <a:close/>
                <a:moveTo>
                  <a:pt x="2603" y="795"/>
                </a:moveTo>
                <a:cubicBezTo>
                  <a:pt x="2603" y="795"/>
                  <a:pt x="2599" y="793"/>
                  <a:pt x="2601" y="791"/>
                </a:cubicBezTo>
                <a:cubicBezTo>
                  <a:pt x="2602" y="790"/>
                  <a:pt x="2605" y="788"/>
                  <a:pt x="2607" y="788"/>
                </a:cubicBezTo>
                <a:cubicBezTo>
                  <a:pt x="2608" y="788"/>
                  <a:pt x="2609" y="788"/>
                  <a:pt x="2609" y="789"/>
                </a:cubicBezTo>
                <a:cubicBezTo>
                  <a:pt x="2610" y="792"/>
                  <a:pt x="2609" y="802"/>
                  <a:pt x="2609" y="802"/>
                </a:cubicBezTo>
                <a:cubicBezTo>
                  <a:pt x="2609" y="802"/>
                  <a:pt x="2609" y="802"/>
                  <a:pt x="2606" y="801"/>
                </a:cubicBezTo>
                <a:cubicBezTo>
                  <a:pt x="2606" y="801"/>
                  <a:pt x="2606" y="801"/>
                  <a:pt x="2607" y="804"/>
                </a:cubicBezTo>
                <a:cubicBezTo>
                  <a:pt x="2607" y="804"/>
                  <a:pt x="2607" y="804"/>
                  <a:pt x="2603" y="805"/>
                </a:cubicBezTo>
                <a:cubicBezTo>
                  <a:pt x="2603" y="805"/>
                  <a:pt x="2602" y="809"/>
                  <a:pt x="2599" y="809"/>
                </a:cubicBezTo>
                <a:cubicBezTo>
                  <a:pt x="2597" y="809"/>
                  <a:pt x="2595" y="809"/>
                  <a:pt x="2595" y="809"/>
                </a:cubicBezTo>
                <a:cubicBezTo>
                  <a:pt x="2595" y="809"/>
                  <a:pt x="2595" y="809"/>
                  <a:pt x="2593" y="811"/>
                </a:cubicBezTo>
                <a:cubicBezTo>
                  <a:pt x="2593" y="811"/>
                  <a:pt x="2593" y="811"/>
                  <a:pt x="2581" y="810"/>
                </a:cubicBezTo>
                <a:cubicBezTo>
                  <a:pt x="2581" y="810"/>
                  <a:pt x="2581" y="810"/>
                  <a:pt x="2578" y="806"/>
                </a:cubicBezTo>
                <a:cubicBezTo>
                  <a:pt x="2579" y="805"/>
                  <a:pt x="2579" y="805"/>
                  <a:pt x="2579" y="805"/>
                </a:cubicBezTo>
                <a:cubicBezTo>
                  <a:pt x="2580" y="805"/>
                  <a:pt x="2580" y="805"/>
                  <a:pt x="2580" y="805"/>
                </a:cubicBezTo>
                <a:cubicBezTo>
                  <a:pt x="2580" y="805"/>
                  <a:pt x="2581" y="806"/>
                  <a:pt x="2581" y="806"/>
                </a:cubicBezTo>
                <a:cubicBezTo>
                  <a:pt x="2581" y="806"/>
                  <a:pt x="2582" y="805"/>
                  <a:pt x="2582" y="805"/>
                </a:cubicBezTo>
                <a:cubicBezTo>
                  <a:pt x="2584" y="804"/>
                  <a:pt x="2585" y="803"/>
                  <a:pt x="2588" y="802"/>
                </a:cubicBezTo>
                <a:cubicBezTo>
                  <a:pt x="2589" y="802"/>
                  <a:pt x="2591" y="802"/>
                  <a:pt x="2592" y="802"/>
                </a:cubicBezTo>
                <a:cubicBezTo>
                  <a:pt x="2594" y="802"/>
                  <a:pt x="2595" y="802"/>
                  <a:pt x="2595" y="802"/>
                </a:cubicBezTo>
                <a:cubicBezTo>
                  <a:pt x="2595" y="802"/>
                  <a:pt x="2595" y="802"/>
                  <a:pt x="2603" y="797"/>
                </a:cubicBezTo>
                <a:cubicBezTo>
                  <a:pt x="2603" y="797"/>
                  <a:pt x="2603" y="797"/>
                  <a:pt x="2603" y="795"/>
                </a:cubicBezTo>
                <a:close/>
                <a:moveTo>
                  <a:pt x="2583" y="834"/>
                </a:moveTo>
                <a:cubicBezTo>
                  <a:pt x="2583" y="835"/>
                  <a:pt x="2581" y="838"/>
                  <a:pt x="2582" y="839"/>
                </a:cubicBezTo>
                <a:cubicBezTo>
                  <a:pt x="2584" y="840"/>
                  <a:pt x="2588" y="841"/>
                  <a:pt x="2588" y="841"/>
                </a:cubicBezTo>
                <a:cubicBezTo>
                  <a:pt x="2588" y="841"/>
                  <a:pt x="2588" y="841"/>
                  <a:pt x="2586" y="842"/>
                </a:cubicBezTo>
                <a:cubicBezTo>
                  <a:pt x="2586" y="842"/>
                  <a:pt x="2586" y="842"/>
                  <a:pt x="2591" y="845"/>
                </a:cubicBezTo>
                <a:cubicBezTo>
                  <a:pt x="2590" y="847"/>
                  <a:pt x="2590" y="847"/>
                  <a:pt x="2590" y="847"/>
                </a:cubicBezTo>
                <a:cubicBezTo>
                  <a:pt x="2590" y="847"/>
                  <a:pt x="2594" y="852"/>
                  <a:pt x="2592" y="852"/>
                </a:cubicBezTo>
                <a:cubicBezTo>
                  <a:pt x="2590" y="852"/>
                  <a:pt x="2586" y="848"/>
                  <a:pt x="2585" y="847"/>
                </a:cubicBezTo>
                <a:cubicBezTo>
                  <a:pt x="2583" y="847"/>
                  <a:pt x="2572" y="848"/>
                  <a:pt x="2569" y="846"/>
                </a:cubicBezTo>
                <a:cubicBezTo>
                  <a:pt x="2566" y="844"/>
                  <a:pt x="2565" y="837"/>
                  <a:pt x="2564" y="836"/>
                </a:cubicBezTo>
                <a:cubicBezTo>
                  <a:pt x="2563" y="835"/>
                  <a:pt x="2560" y="836"/>
                  <a:pt x="2559" y="834"/>
                </a:cubicBezTo>
                <a:cubicBezTo>
                  <a:pt x="2558" y="832"/>
                  <a:pt x="2559" y="828"/>
                  <a:pt x="2556" y="826"/>
                </a:cubicBezTo>
                <a:cubicBezTo>
                  <a:pt x="2553" y="824"/>
                  <a:pt x="2548" y="825"/>
                  <a:pt x="2547" y="824"/>
                </a:cubicBezTo>
                <a:cubicBezTo>
                  <a:pt x="2546" y="823"/>
                  <a:pt x="2544" y="820"/>
                  <a:pt x="2543" y="820"/>
                </a:cubicBezTo>
                <a:cubicBezTo>
                  <a:pt x="2543" y="820"/>
                  <a:pt x="2543" y="820"/>
                  <a:pt x="2543" y="820"/>
                </a:cubicBezTo>
                <a:cubicBezTo>
                  <a:pt x="2542" y="820"/>
                  <a:pt x="2540" y="822"/>
                  <a:pt x="2539" y="822"/>
                </a:cubicBezTo>
                <a:cubicBezTo>
                  <a:pt x="2539" y="822"/>
                  <a:pt x="2539" y="822"/>
                  <a:pt x="2539" y="822"/>
                </a:cubicBezTo>
                <a:cubicBezTo>
                  <a:pt x="2538" y="822"/>
                  <a:pt x="2536" y="820"/>
                  <a:pt x="2536" y="820"/>
                </a:cubicBezTo>
                <a:cubicBezTo>
                  <a:pt x="2536" y="820"/>
                  <a:pt x="2538" y="825"/>
                  <a:pt x="2537" y="825"/>
                </a:cubicBezTo>
                <a:cubicBezTo>
                  <a:pt x="2537" y="825"/>
                  <a:pt x="2536" y="825"/>
                  <a:pt x="2536" y="825"/>
                </a:cubicBezTo>
                <a:cubicBezTo>
                  <a:pt x="2535" y="825"/>
                  <a:pt x="2533" y="823"/>
                  <a:pt x="2533" y="823"/>
                </a:cubicBezTo>
                <a:cubicBezTo>
                  <a:pt x="2533" y="823"/>
                  <a:pt x="2537" y="827"/>
                  <a:pt x="2534" y="828"/>
                </a:cubicBezTo>
                <a:cubicBezTo>
                  <a:pt x="2534" y="828"/>
                  <a:pt x="2534" y="828"/>
                  <a:pt x="2533" y="828"/>
                </a:cubicBezTo>
                <a:cubicBezTo>
                  <a:pt x="2530" y="828"/>
                  <a:pt x="2522" y="826"/>
                  <a:pt x="2522" y="826"/>
                </a:cubicBezTo>
                <a:cubicBezTo>
                  <a:pt x="2522" y="826"/>
                  <a:pt x="2534" y="832"/>
                  <a:pt x="2532" y="834"/>
                </a:cubicBezTo>
                <a:cubicBezTo>
                  <a:pt x="2530" y="836"/>
                  <a:pt x="2525" y="837"/>
                  <a:pt x="2525" y="837"/>
                </a:cubicBezTo>
                <a:cubicBezTo>
                  <a:pt x="2525" y="837"/>
                  <a:pt x="2525" y="837"/>
                  <a:pt x="2523" y="835"/>
                </a:cubicBezTo>
                <a:cubicBezTo>
                  <a:pt x="2523" y="835"/>
                  <a:pt x="2518" y="836"/>
                  <a:pt x="2515" y="836"/>
                </a:cubicBezTo>
                <a:cubicBezTo>
                  <a:pt x="2514" y="836"/>
                  <a:pt x="2514" y="836"/>
                  <a:pt x="2513" y="836"/>
                </a:cubicBezTo>
                <a:cubicBezTo>
                  <a:pt x="2513" y="834"/>
                  <a:pt x="2513" y="833"/>
                  <a:pt x="2513" y="832"/>
                </a:cubicBezTo>
                <a:cubicBezTo>
                  <a:pt x="2513" y="833"/>
                  <a:pt x="2513" y="834"/>
                  <a:pt x="2513" y="836"/>
                </a:cubicBezTo>
                <a:cubicBezTo>
                  <a:pt x="2513" y="836"/>
                  <a:pt x="2513" y="836"/>
                  <a:pt x="2513" y="836"/>
                </a:cubicBezTo>
                <a:cubicBezTo>
                  <a:pt x="2513" y="836"/>
                  <a:pt x="2513" y="836"/>
                  <a:pt x="2513" y="836"/>
                </a:cubicBezTo>
                <a:cubicBezTo>
                  <a:pt x="2513" y="836"/>
                  <a:pt x="2513" y="836"/>
                  <a:pt x="2513" y="836"/>
                </a:cubicBezTo>
                <a:cubicBezTo>
                  <a:pt x="2513" y="836"/>
                  <a:pt x="2513" y="836"/>
                  <a:pt x="2513" y="836"/>
                </a:cubicBezTo>
                <a:cubicBezTo>
                  <a:pt x="2512" y="836"/>
                  <a:pt x="2512" y="836"/>
                  <a:pt x="2512" y="836"/>
                </a:cubicBezTo>
                <a:cubicBezTo>
                  <a:pt x="2510" y="834"/>
                  <a:pt x="2505" y="828"/>
                  <a:pt x="2505" y="828"/>
                </a:cubicBezTo>
                <a:cubicBezTo>
                  <a:pt x="2505" y="828"/>
                  <a:pt x="2505" y="828"/>
                  <a:pt x="2505" y="825"/>
                </a:cubicBezTo>
                <a:cubicBezTo>
                  <a:pt x="2505" y="825"/>
                  <a:pt x="2500" y="827"/>
                  <a:pt x="2499" y="827"/>
                </a:cubicBezTo>
                <a:cubicBezTo>
                  <a:pt x="2498" y="827"/>
                  <a:pt x="2498" y="827"/>
                  <a:pt x="2498" y="827"/>
                </a:cubicBezTo>
                <a:cubicBezTo>
                  <a:pt x="2498" y="827"/>
                  <a:pt x="2498" y="827"/>
                  <a:pt x="2498" y="827"/>
                </a:cubicBezTo>
                <a:cubicBezTo>
                  <a:pt x="2497" y="827"/>
                  <a:pt x="2497" y="827"/>
                  <a:pt x="2496" y="827"/>
                </a:cubicBezTo>
                <a:cubicBezTo>
                  <a:pt x="2496" y="827"/>
                  <a:pt x="2496" y="827"/>
                  <a:pt x="2498" y="824"/>
                </a:cubicBezTo>
                <a:cubicBezTo>
                  <a:pt x="2498" y="824"/>
                  <a:pt x="2498" y="824"/>
                  <a:pt x="2497" y="820"/>
                </a:cubicBezTo>
                <a:cubicBezTo>
                  <a:pt x="2497" y="820"/>
                  <a:pt x="2497" y="820"/>
                  <a:pt x="2496" y="819"/>
                </a:cubicBezTo>
                <a:cubicBezTo>
                  <a:pt x="2496" y="819"/>
                  <a:pt x="2496" y="819"/>
                  <a:pt x="2496" y="818"/>
                </a:cubicBezTo>
                <a:cubicBezTo>
                  <a:pt x="2496" y="818"/>
                  <a:pt x="2496" y="818"/>
                  <a:pt x="2498" y="817"/>
                </a:cubicBezTo>
                <a:cubicBezTo>
                  <a:pt x="2498" y="817"/>
                  <a:pt x="2494" y="817"/>
                  <a:pt x="2494" y="815"/>
                </a:cubicBezTo>
                <a:cubicBezTo>
                  <a:pt x="2494" y="813"/>
                  <a:pt x="2497" y="813"/>
                  <a:pt x="2497" y="813"/>
                </a:cubicBezTo>
                <a:cubicBezTo>
                  <a:pt x="2497" y="813"/>
                  <a:pt x="2493" y="811"/>
                  <a:pt x="2493" y="808"/>
                </a:cubicBezTo>
                <a:cubicBezTo>
                  <a:pt x="2492" y="804"/>
                  <a:pt x="2493" y="803"/>
                  <a:pt x="2489" y="800"/>
                </a:cubicBezTo>
                <a:cubicBezTo>
                  <a:pt x="2485" y="797"/>
                  <a:pt x="2477" y="795"/>
                  <a:pt x="2477" y="795"/>
                </a:cubicBezTo>
                <a:cubicBezTo>
                  <a:pt x="2477" y="795"/>
                  <a:pt x="2477" y="795"/>
                  <a:pt x="2473" y="792"/>
                </a:cubicBezTo>
                <a:cubicBezTo>
                  <a:pt x="2473" y="792"/>
                  <a:pt x="2473" y="792"/>
                  <a:pt x="2466" y="791"/>
                </a:cubicBezTo>
                <a:cubicBezTo>
                  <a:pt x="2466" y="791"/>
                  <a:pt x="2466" y="791"/>
                  <a:pt x="2463" y="788"/>
                </a:cubicBezTo>
                <a:cubicBezTo>
                  <a:pt x="2463" y="788"/>
                  <a:pt x="2463" y="788"/>
                  <a:pt x="2464" y="786"/>
                </a:cubicBezTo>
                <a:cubicBezTo>
                  <a:pt x="2464" y="786"/>
                  <a:pt x="2463" y="787"/>
                  <a:pt x="2461" y="787"/>
                </a:cubicBezTo>
                <a:cubicBezTo>
                  <a:pt x="2460" y="787"/>
                  <a:pt x="2459" y="787"/>
                  <a:pt x="2458" y="786"/>
                </a:cubicBezTo>
                <a:cubicBezTo>
                  <a:pt x="2457" y="784"/>
                  <a:pt x="2454" y="782"/>
                  <a:pt x="2454" y="782"/>
                </a:cubicBezTo>
                <a:cubicBezTo>
                  <a:pt x="2454" y="782"/>
                  <a:pt x="2454" y="782"/>
                  <a:pt x="2455" y="777"/>
                </a:cubicBezTo>
                <a:cubicBezTo>
                  <a:pt x="2455" y="777"/>
                  <a:pt x="2451" y="783"/>
                  <a:pt x="2451" y="783"/>
                </a:cubicBezTo>
                <a:cubicBezTo>
                  <a:pt x="2451" y="784"/>
                  <a:pt x="2449" y="789"/>
                  <a:pt x="2447" y="789"/>
                </a:cubicBezTo>
                <a:cubicBezTo>
                  <a:pt x="2447" y="789"/>
                  <a:pt x="2446" y="788"/>
                  <a:pt x="2446" y="788"/>
                </a:cubicBezTo>
                <a:cubicBezTo>
                  <a:pt x="2444" y="786"/>
                  <a:pt x="2447" y="782"/>
                  <a:pt x="2447" y="782"/>
                </a:cubicBezTo>
                <a:cubicBezTo>
                  <a:pt x="2447" y="782"/>
                  <a:pt x="2446" y="779"/>
                  <a:pt x="2444" y="779"/>
                </a:cubicBezTo>
                <a:cubicBezTo>
                  <a:pt x="2443" y="778"/>
                  <a:pt x="2438" y="777"/>
                  <a:pt x="2439" y="776"/>
                </a:cubicBezTo>
                <a:cubicBezTo>
                  <a:pt x="2440" y="774"/>
                  <a:pt x="2445" y="774"/>
                  <a:pt x="2445" y="774"/>
                </a:cubicBezTo>
                <a:cubicBezTo>
                  <a:pt x="2445" y="774"/>
                  <a:pt x="2448" y="772"/>
                  <a:pt x="2450" y="772"/>
                </a:cubicBezTo>
                <a:cubicBezTo>
                  <a:pt x="2450" y="772"/>
                  <a:pt x="2450" y="772"/>
                  <a:pt x="2450" y="772"/>
                </a:cubicBezTo>
                <a:cubicBezTo>
                  <a:pt x="2451" y="772"/>
                  <a:pt x="2451" y="772"/>
                  <a:pt x="2452" y="772"/>
                </a:cubicBezTo>
                <a:cubicBezTo>
                  <a:pt x="2453" y="773"/>
                  <a:pt x="2454" y="773"/>
                  <a:pt x="2455" y="773"/>
                </a:cubicBezTo>
                <a:cubicBezTo>
                  <a:pt x="2455" y="773"/>
                  <a:pt x="2456" y="773"/>
                  <a:pt x="2456" y="772"/>
                </a:cubicBezTo>
                <a:cubicBezTo>
                  <a:pt x="2456" y="770"/>
                  <a:pt x="2456" y="769"/>
                  <a:pt x="2452" y="769"/>
                </a:cubicBezTo>
                <a:cubicBezTo>
                  <a:pt x="2449" y="769"/>
                  <a:pt x="2446" y="770"/>
                  <a:pt x="2444" y="770"/>
                </a:cubicBezTo>
                <a:cubicBezTo>
                  <a:pt x="2442" y="770"/>
                  <a:pt x="2441" y="770"/>
                  <a:pt x="2441" y="769"/>
                </a:cubicBezTo>
                <a:cubicBezTo>
                  <a:pt x="2439" y="766"/>
                  <a:pt x="2442" y="764"/>
                  <a:pt x="2439" y="764"/>
                </a:cubicBezTo>
                <a:cubicBezTo>
                  <a:pt x="2436" y="763"/>
                  <a:pt x="2432" y="764"/>
                  <a:pt x="2430" y="762"/>
                </a:cubicBezTo>
                <a:cubicBezTo>
                  <a:pt x="2429" y="759"/>
                  <a:pt x="2429" y="757"/>
                  <a:pt x="2429" y="757"/>
                </a:cubicBezTo>
                <a:cubicBezTo>
                  <a:pt x="2429" y="757"/>
                  <a:pt x="2429" y="757"/>
                  <a:pt x="2430" y="757"/>
                </a:cubicBezTo>
                <a:cubicBezTo>
                  <a:pt x="2431" y="757"/>
                  <a:pt x="2432" y="758"/>
                  <a:pt x="2432" y="758"/>
                </a:cubicBezTo>
                <a:cubicBezTo>
                  <a:pt x="2432" y="758"/>
                  <a:pt x="2432" y="758"/>
                  <a:pt x="2432" y="760"/>
                </a:cubicBezTo>
                <a:cubicBezTo>
                  <a:pt x="2432" y="760"/>
                  <a:pt x="2432" y="760"/>
                  <a:pt x="2434" y="759"/>
                </a:cubicBezTo>
                <a:cubicBezTo>
                  <a:pt x="2434" y="759"/>
                  <a:pt x="2434" y="759"/>
                  <a:pt x="2435" y="757"/>
                </a:cubicBezTo>
                <a:cubicBezTo>
                  <a:pt x="2435" y="757"/>
                  <a:pt x="2435" y="757"/>
                  <a:pt x="2438" y="756"/>
                </a:cubicBezTo>
                <a:cubicBezTo>
                  <a:pt x="2438" y="756"/>
                  <a:pt x="2441" y="752"/>
                  <a:pt x="2444" y="752"/>
                </a:cubicBezTo>
                <a:cubicBezTo>
                  <a:pt x="2448" y="752"/>
                  <a:pt x="2451" y="756"/>
                  <a:pt x="2451" y="756"/>
                </a:cubicBezTo>
                <a:cubicBezTo>
                  <a:pt x="2451" y="756"/>
                  <a:pt x="2451" y="756"/>
                  <a:pt x="2456" y="756"/>
                </a:cubicBezTo>
                <a:cubicBezTo>
                  <a:pt x="2456" y="756"/>
                  <a:pt x="2458" y="759"/>
                  <a:pt x="2458" y="762"/>
                </a:cubicBezTo>
                <a:cubicBezTo>
                  <a:pt x="2459" y="765"/>
                  <a:pt x="2459" y="770"/>
                  <a:pt x="2459" y="772"/>
                </a:cubicBezTo>
                <a:cubicBezTo>
                  <a:pt x="2459" y="773"/>
                  <a:pt x="2460" y="776"/>
                  <a:pt x="2460" y="776"/>
                </a:cubicBezTo>
                <a:cubicBezTo>
                  <a:pt x="2460" y="776"/>
                  <a:pt x="2461" y="772"/>
                  <a:pt x="2462" y="772"/>
                </a:cubicBezTo>
                <a:cubicBezTo>
                  <a:pt x="2463" y="772"/>
                  <a:pt x="2462" y="780"/>
                  <a:pt x="2467" y="780"/>
                </a:cubicBezTo>
                <a:cubicBezTo>
                  <a:pt x="2467" y="780"/>
                  <a:pt x="2468" y="780"/>
                  <a:pt x="2468" y="780"/>
                </a:cubicBezTo>
                <a:cubicBezTo>
                  <a:pt x="2475" y="779"/>
                  <a:pt x="2477" y="773"/>
                  <a:pt x="2477" y="773"/>
                </a:cubicBezTo>
                <a:cubicBezTo>
                  <a:pt x="2477" y="773"/>
                  <a:pt x="2477" y="773"/>
                  <a:pt x="2476" y="770"/>
                </a:cubicBezTo>
                <a:cubicBezTo>
                  <a:pt x="2476" y="770"/>
                  <a:pt x="2476" y="770"/>
                  <a:pt x="2485" y="769"/>
                </a:cubicBezTo>
                <a:cubicBezTo>
                  <a:pt x="2485" y="769"/>
                  <a:pt x="2485" y="769"/>
                  <a:pt x="2483" y="766"/>
                </a:cubicBezTo>
                <a:cubicBezTo>
                  <a:pt x="2483" y="766"/>
                  <a:pt x="2486" y="763"/>
                  <a:pt x="2489" y="763"/>
                </a:cubicBezTo>
                <a:cubicBezTo>
                  <a:pt x="2489" y="763"/>
                  <a:pt x="2489" y="763"/>
                  <a:pt x="2489" y="763"/>
                </a:cubicBezTo>
                <a:cubicBezTo>
                  <a:pt x="2492" y="764"/>
                  <a:pt x="2504" y="771"/>
                  <a:pt x="2506" y="771"/>
                </a:cubicBezTo>
                <a:cubicBezTo>
                  <a:pt x="2508" y="771"/>
                  <a:pt x="2510" y="771"/>
                  <a:pt x="2511" y="771"/>
                </a:cubicBezTo>
                <a:cubicBezTo>
                  <a:pt x="2511" y="771"/>
                  <a:pt x="2511" y="771"/>
                  <a:pt x="2511" y="771"/>
                </a:cubicBezTo>
                <a:cubicBezTo>
                  <a:pt x="2511" y="771"/>
                  <a:pt x="2511" y="771"/>
                  <a:pt x="2511" y="771"/>
                </a:cubicBezTo>
                <a:cubicBezTo>
                  <a:pt x="2511" y="771"/>
                  <a:pt x="2511" y="771"/>
                  <a:pt x="2511" y="771"/>
                </a:cubicBezTo>
                <a:cubicBezTo>
                  <a:pt x="2511" y="771"/>
                  <a:pt x="2511" y="771"/>
                  <a:pt x="2516" y="774"/>
                </a:cubicBezTo>
                <a:cubicBezTo>
                  <a:pt x="2516" y="774"/>
                  <a:pt x="2516" y="774"/>
                  <a:pt x="2518" y="773"/>
                </a:cubicBezTo>
                <a:cubicBezTo>
                  <a:pt x="2518" y="773"/>
                  <a:pt x="2518" y="773"/>
                  <a:pt x="2533" y="780"/>
                </a:cubicBezTo>
                <a:cubicBezTo>
                  <a:pt x="2533" y="780"/>
                  <a:pt x="2533" y="780"/>
                  <a:pt x="2537" y="781"/>
                </a:cubicBezTo>
                <a:cubicBezTo>
                  <a:pt x="2537" y="781"/>
                  <a:pt x="2537" y="781"/>
                  <a:pt x="2541" y="785"/>
                </a:cubicBezTo>
                <a:cubicBezTo>
                  <a:pt x="2541" y="785"/>
                  <a:pt x="2541" y="785"/>
                  <a:pt x="2546" y="785"/>
                </a:cubicBezTo>
                <a:cubicBezTo>
                  <a:pt x="2546" y="785"/>
                  <a:pt x="2546" y="785"/>
                  <a:pt x="2551" y="791"/>
                </a:cubicBezTo>
                <a:cubicBezTo>
                  <a:pt x="2551" y="791"/>
                  <a:pt x="2556" y="791"/>
                  <a:pt x="2556" y="795"/>
                </a:cubicBezTo>
                <a:cubicBezTo>
                  <a:pt x="2555" y="798"/>
                  <a:pt x="2556" y="801"/>
                  <a:pt x="2556" y="801"/>
                </a:cubicBezTo>
                <a:cubicBezTo>
                  <a:pt x="2556" y="801"/>
                  <a:pt x="2565" y="803"/>
                  <a:pt x="2565" y="804"/>
                </a:cubicBezTo>
                <a:cubicBezTo>
                  <a:pt x="2565" y="804"/>
                  <a:pt x="2571" y="805"/>
                  <a:pt x="2571" y="808"/>
                </a:cubicBezTo>
                <a:cubicBezTo>
                  <a:pt x="2571" y="811"/>
                  <a:pt x="2564" y="813"/>
                  <a:pt x="2564" y="813"/>
                </a:cubicBezTo>
                <a:cubicBezTo>
                  <a:pt x="2564" y="813"/>
                  <a:pt x="2564" y="813"/>
                  <a:pt x="2567" y="820"/>
                </a:cubicBezTo>
                <a:cubicBezTo>
                  <a:pt x="2567" y="820"/>
                  <a:pt x="2567" y="820"/>
                  <a:pt x="2574" y="825"/>
                </a:cubicBezTo>
                <a:cubicBezTo>
                  <a:pt x="2574" y="825"/>
                  <a:pt x="2574" y="825"/>
                  <a:pt x="2574" y="830"/>
                </a:cubicBezTo>
                <a:cubicBezTo>
                  <a:pt x="2574" y="830"/>
                  <a:pt x="2574" y="830"/>
                  <a:pt x="2577" y="831"/>
                </a:cubicBezTo>
                <a:cubicBezTo>
                  <a:pt x="2577" y="831"/>
                  <a:pt x="2577" y="831"/>
                  <a:pt x="2577" y="835"/>
                </a:cubicBezTo>
                <a:cubicBezTo>
                  <a:pt x="2577" y="835"/>
                  <a:pt x="2581" y="833"/>
                  <a:pt x="2582" y="833"/>
                </a:cubicBezTo>
                <a:cubicBezTo>
                  <a:pt x="2583" y="833"/>
                  <a:pt x="2583" y="833"/>
                  <a:pt x="2583" y="834"/>
                </a:cubicBezTo>
                <a:close/>
                <a:moveTo>
                  <a:pt x="2514" y="815"/>
                </a:moveTo>
                <a:cubicBezTo>
                  <a:pt x="2514" y="815"/>
                  <a:pt x="2514" y="815"/>
                  <a:pt x="2514" y="815"/>
                </a:cubicBezTo>
                <a:cubicBezTo>
                  <a:pt x="2514" y="815"/>
                  <a:pt x="2514" y="815"/>
                  <a:pt x="2514" y="815"/>
                </a:cubicBezTo>
                <a:cubicBezTo>
                  <a:pt x="2514" y="815"/>
                  <a:pt x="2514" y="815"/>
                  <a:pt x="2514" y="815"/>
                </a:cubicBezTo>
                <a:cubicBezTo>
                  <a:pt x="2514" y="815"/>
                  <a:pt x="2514" y="815"/>
                  <a:pt x="2514" y="815"/>
                </a:cubicBezTo>
                <a:close/>
                <a:moveTo>
                  <a:pt x="2513" y="836"/>
                </a:moveTo>
                <a:cubicBezTo>
                  <a:pt x="2513" y="836"/>
                  <a:pt x="2513" y="836"/>
                  <a:pt x="2513" y="836"/>
                </a:cubicBezTo>
                <a:cubicBezTo>
                  <a:pt x="2513" y="836"/>
                  <a:pt x="2513" y="836"/>
                  <a:pt x="2513" y="836"/>
                </a:cubicBezTo>
                <a:cubicBezTo>
                  <a:pt x="2513" y="836"/>
                  <a:pt x="2513" y="836"/>
                  <a:pt x="2513" y="836"/>
                </a:cubicBezTo>
                <a:close/>
                <a:moveTo>
                  <a:pt x="2567" y="770"/>
                </a:moveTo>
                <a:cubicBezTo>
                  <a:pt x="2567" y="770"/>
                  <a:pt x="2566" y="770"/>
                  <a:pt x="2566" y="770"/>
                </a:cubicBezTo>
                <a:cubicBezTo>
                  <a:pt x="2566" y="770"/>
                  <a:pt x="2566" y="770"/>
                  <a:pt x="2563" y="768"/>
                </a:cubicBezTo>
                <a:cubicBezTo>
                  <a:pt x="2563" y="768"/>
                  <a:pt x="2566" y="765"/>
                  <a:pt x="2568" y="765"/>
                </a:cubicBezTo>
                <a:cubicBezTo>
                  <a:pt x="2568" y="765"/>
                  <a:pt x="2569" y="765"/>
                  <a:pt x="2569" y="766"/>
                </a:cubicBezTo>
                <a:cubicBezTo>
                  <a:pt x="2571" y="767"/>
                  <a:pt x="2570" y="770"/>
                  <a:pt x="2567" y="770"/>
                </a:cubicBezTo>
                <a:close/>
                <a:moveTo>
                  <a:pt x="2461" y="185"/>
                </a:moveTo>
                <a:cubicBezTo>
                  <a:pt x="2461" y="185"/>
                  <a:pt x="2461" y="185"/>
                  <a:pt x="2463" y="188"/>
                </a:cubicBezTo>
                <a:cubicBezTo>
                  <a:pt x="2463" y="188"/>
                  <a:pt x="2463" y="188"/>
                  <a:pt x="2459" y="192"/>
                </a:cubicBezTo>
                <a:cubicBezTo>
                  <a:pt x="2459" y="192"/>
                  <a:pt x="2459" y="192"/>
                  <a:pt x="2457" y="188"/>
                </a:cubicBezTo>
                <a:lnTo>
                  <a:pt x="2461" y="185"/>
                </a:lnTo>
                <a:close/>
                <a:moveTo>
                  <a:pt x="2470" y="755"/>
                </a:moveTo>
                <a:cubicBezTo>
                  <a:pt x="2470" y="755"/>
                  <a:pt x="2471" y="755"/>
                  <a:pt x="2471" y="755"/>
                </a:cubicBezTo>
                <a:cubicBezTo>
                  <a:pt x="2473" y="756"/>
                  <a:pt x="2473" y="757"/>
                  <a:pt x="2472" y="757"/>
                </a:cubicBezTo>
                <a:cubicBezTo>
                  <a:pt x="2471" y="757"/>
                  <a:pt x="2470" y="757"/>
                  <a:pt x="2469" y="756"/>
                </a:cubicBezTo>
                <a:cubicBezTo>
                  <a:pt x="2468" y="756"/>
                  <a:pt x="2468" y="755"/>
                  <a:pt x="2470" y="755"/>
                </a:cubicBezTo>
                <a:close/>
                <a:moveTo>
                  <a:pt x="2475" y="767"/>
                </a:moveTo>
                <a:cubicBezTo>
                  <a:pt x="2473" y="767"/>
                  <a:pt x="2470" y="765"/>
                  <a:pt x="2470" y="765"/>
                </a:cubicBezTo>
                <a:cubicBezTo>
                  <a:pt x="2470" y="765"/>
                  <a:pt x="2475" y="764"/>
                  <a:pt x="2476" y="764"/>
                </a:cubicBezTo>
                <a:cubicBezTo>
                  <a:pt x="2476" y="764"/>
                  <a:pt x="2476" y="764"/>
                  <a:pt x="2476" y="764"/>
                </a:cubicBezTo>
                <a:cubicBezTo>
                  <a:pt x="2477" y="764"/>
                  <a:pt x="2481" y="766"/>
                  <a:pt x="2481" y="766"/>
                </a:cubicBezTo>
                <a:cubicBezTo>
                  <a:pt x="2481" y="766"/>
                  <a:pt x="2476" y="767"/>
                  <a:pt x="2475" y="767"/>
                </a:cubicBezTo>
                <a:close/>
                <a:moveTo>
                  <a:pt x="2475" y="277"/>
                </a:moveTo>
                <a:cubicBezTo>
                  <a:pt x="2474" y="272"/>
                  <a:pt x="2474" y="272"/>
                  <a:pt x="2474" y="272"/>
                </a:cubicBezTo>
                <a:cubicBezTo>
                  <a:pt x="2474" y="272"/>
                  <a:pt x="2474" y="272"/>
                  <a:pt x="2477" y="274"/>
                </a:cubicBezTo>
                <a:cubicBezTo>
                  <a:pt x="2477" y="274"/>
                  <a:pt x="2477" y="274"/>
                  <a:pt x="2475" y="277"/>
                </a:cubicBezTo>
                <a:close/>
                <a:moveTo>
                  <a:pt x="2473" y="299"/>
                </a:moveTo>
                <a:cubicBezTo>
                  <a:pt x="2471" y="298"/>
                  <a:pt x="2471" y="298"/>
                  <a:pt x="2471" y="298"/>
                </a:cubicBezTo>
                <a:cubicBezTo>
                  <a:pt x="2471" y="298"/>
                  <a:pt x="2471" y="298"/>
                  <a:pt x="2473" y="295"/>
                </a:cubicBezTo>
                <a:cubicBezTo>
                  <a:pt x="2473" y="295"/>
                  <a:pt x="2473" y="295"/>
                  <a:pt x="2473" y="299"/>
                </a:cubicBezTo>
                <a:close/>
                <a:moveTo>
                  <a:pt x="2473" y="288"/>
                </a:moveTo>
                <a:cubicBezTo>
                  <a:pt x="2473" y="285"/>
                  <a:pt x="2473" y="285"/>
                  <a:pt x="2473" y="285"/>
                </a:cubicBezTo>
                <a:cubicBezTo>
                  <a:pt x="2473" y="285"/>
                  <a:pt x="2473" y="285"/>
                  <a:pt x="2475" y="287"/>
                </a:cubicBezTo>
                <a:cubicBezTo>
                  <a:pt x="2475" y="287"/>
                  <a:pt x="2475" y="287"/>
                  <a:pt x="2473" y="288"/>
                </a:cubicBezTo>
                <a:close/>
                <a:moveTo>
                  <a:pt x="2476" y="261"/>
                </a:moveTo>
                <a:cubicBezTo>
                  <a:pt x="2478" y="263"/>
                  <a:pt x="2478" y="263"/>
                  <a:pt x="2478" y="263"/>
                </a:cubicBezTo>
                <a:cubicBezTo>
                  <a:pt x="2478" y="263"/>
                  <a:pt x="2478" y="263"/>
                  <a:pt x="2476" y="263"/>
                </a:cubicBezTo>
                <a:cubicBezTo>
                  <a:pt x="2476" y="263"/>
                  <a:pt x="2476" y="263"/>
                  <a:pt x="2478" y="267"/>
                </a:cubicBezTo>
                <a:cubicBezTo>
                  <a:pt x="2478" y="267"/>
                  <a:pt x="2478" y="267"/>
                  <a:pt x="2476" y="269"/>
                </a:cubicBezTo>
                <a:cubicBezTo>
                  <a:pt x="2476" y="269"/>
                  <a:pt x="2476" y="269"/>
                  <a:pt x="2473" y="269"/>
                </a:cubicBezTo>
                <a:cubicBezTo>
                  <a:pt x="2473" y="269"/>
                  <a:pt x="2473" y="269"/>
                  <a:pt x="2473" y="265"/>
                </a:cubicBezTo>
                <a:cubicBezTo>
                  <a:pt x="2473" y="265"/>
                  <a:pt x="2473" y="265"/>
                  <a:pt x="2475" y="265"/>
                </a:cubicBezTo>
                <a:cubicBezTo>
                  <a:pt x="2475" y="265"/>
                  <a:pt x="2475" y="265"/>
                  <a:pt x="2474" y="263"/>
                </a:cubicBezTo>
                <a:cubicBezTo>
                  <a:pt x="2474" y="263"/>
                  <a:pt x="2474" y="263"/>
                  <a:pt x="2476" y="261"/>
                </a:cubicBezTo>
                <a:close/>
                <a:moveTo>
                  <a:pt x="2465" y="305"/>
                </a:moveTo>
                <a:cubicBezTo>
                  <a:pt x="2467" y="306"/>
                  <a:pt x="2465" y="310"/>
                  <a:pt x="2464" y="310"/>
                </a:cubicBezTo>
                <a:cubicBezTo>
                  <a:pt x="2463" y="310"/>
                  <a:pt x="2463" y="310"/>
                  <a:pt x="2463" y="310"/>
                </a:cubicBezTo>
                <a:cubicBezTo>
                  <a:pt x="2462" y="309"/>
                  <a:pt x="2463" y="305"/>
                  <a:pt x="2465" y="305"/>
                </a:cubicBezTo>
                <a:cubicBezTo>
                  <a:pt x="2465" y="305"/>
                  <a:pt x="2465" y="305"/>
                  <a:pt x="2465" y="305"/>
                </a:cubicBezTo>
                <a:close/>
                <a:moveTo>
                  <a:pt x="2306" y="220"/>
                </a:moveTo>
                <a:cubicBezTo>
                  <a:pt x="2306" y="220"/>
                  <a:pt x="2306" y="220"/>
                  <a:pt x="2306" y="220"/>
                </a:cubicBezTo>
                <a:cubicBezTo>
                  <a:pt x="2307" y="220"/>
                  <a:pt x="2309" y="221"/>
                  <a:pt x="2310" y="223"/>
                </a:cubicBezTo>
                <a:cubicBezTo>
                  <a:pt x="2312" y="225"/>
                  <a:pt x="2312" y="227"/>
                  <a:pt x="2311" y="227"/>
                </a:cubicBezTo>
                <a:cubicBezTo>
                  <a:pt x="2311" y="227"/>
                  <a:pt x="2311" y="227"/>
                  <a:pt x="2311" y="227"/>
                </a:cubicBezTo>
                <a:cubicBezTo>
                  <a:pt x="2307" y="226"/>
                  <a:pt x="2305" y="221"/>
                  <a:pt x="2306" y="220"/>
                </a:cubicBezTo>
                <a:close/>
                <a:moveTo>
                  <a:pt x="1403" y="222"/>
                </a:moveTo>
                <a:cubicBezTo>
                  <a:pt x="1403" y="222"/>
                  <a:pt x="1403" y="222"/>
                  <a:pt x="1403" y="218"/>
                </a:cubicBezTo>
                <a:cubicBezTo>
                  <a:pt x="1405" y="218"/>
                  <a:pt x="1405" y="218"/>
                  <a:pt x="1405" y="218"/>
                </a:cubicBezTo>
                <a:cubicBezTo>
                  <a:pt x="1405" y="218"/>
                  <a:pt x="1405" y="218"/>
                  <a:pt x="1407" y="220"/>
                </a:cubicBezTo>
                <a:cubicBezTo>
                  <a:pt x="1407" y="220"/>
                  <a:pt x="1407" y="220"/>
                  <a:pt x="1406" y="224"/>
                </a:cubicBezTo>
                <a:cubicBezTo>
                  <a:pt x="1406" y="224"/>
                  <a:pt x="1404" y="222"/>
                  <a:pt x="1403" y="222"/>
                </a:cubicBezTo>
                <a:close/>
                <a:moveTo>
                  <a:pt x="1489" y="185"/>
                </a:moveTo>
                <a:cubicBezTo>
                  <a:pt x="1489" y="185"/>
                  <a:pt x="1489" y="185"/>
                  <a:pt x="1489" y="185"/>
                </a:cubicBezTo>
                <a:cubicBezTo>
                  <a:pt x="1491" y="185"/>
                  <a:pt x="1491" y="189"/>
                  <a:pt x="1488" y="189"/>
                </a:cubicBezTo>
                <a:cubicBezTo>
                  <a:pt x="1486" y="189"/>
                  <a:pt x="1487" y="186"/>
                  <a:pt x="1489" y="185"/>
                </a:cubicBezTo>
                <a:close/>
                <a:moveTo>
                  <a:pt x="1493" y="191"/>
                </a:moveTo>
                <a:cubicBezTo>
                  <a:pt x="1493" y="191"/>
                  <a:pt x="1490" y="194"/>
                  <a:pt x="1489" y="194"/>
                </a:cubicBezTo>
                <a:cubicBezTo>
                  <a:pt x="1488" y="194"/>
                  <a:pt x="1485" y="196"/>
                  <a:pt x="1485" y="196"/>
                </a:cubicBezTo>
                <a:cubicBezTo>
                  <a:pt x="1485" y="196"/>
                  <a:pt x="1485" y="196"/>
                  <a:pt x="1485" y="194"/>
                </a:cubicBezTo>
                <a:cubicBezTo>
                  <a:pt x="1485" y="194"/>
                  <a:pt x="1483" y="191"/>
                  <a:pt x="1484" y="191"/>
                </a:cubicBezTo>
                <a:cubicBezTo>
                  <a:pt x="1485" y="190"/>
                  <a:pt x="1486" y="190"/>
                  <a:pt x="1487" y="190"/>
                </a:cubicBezTo>
                <a:cubicBezTo>
                  <a:pt x="1487" y="190"/>
                  <a:pt x="1488" y="190"/>
                  <a:pt x="1488" y="190"/>
                </a:cubicBezTo>
                <a:cubicBezTo>
                  <a:pt x="1492" y="190"/>
                  <a:pt x="1492" y="190"/>
                  <a:pt x="1492" y="190"/>
                </a:cubicBezTo>
                <a:cubicBezTo>
                  <a:pt x="1492" y="190"/>
                  <a:pt x="1492" y="190"/>
                  <a:pt x="1493" y="191"/>
                </a:cubicBezTo>
                <a:close/>
                <a:moveTo>
                  <a:pt x="1463" y="201"/>
                </a:moveTo>
                <a:cubicBezTo>
                  <a:pt x="1463" y="202"/>
                  <a:pt x="1462" y="203"/>
                  <a:pt x="1462" y="203"/>
                </a:cubicBezTo>
                <a:cubicBezTo>
                  <a:pt x="1461" y="203"/>
                  <a:pt x="1461" y="203"/>
                  <a:pt x="1461" y="203"/>
                </a:cubicBezTo>
                <a:cubicBezTo>
                  <a:pt x="1461" y="203"/>
                  <a:pt x="1461" y="203"/>
                  <a:pt x="1460" y="206"/>
                </a:cubicBezTo>
                <a:cubicBezTo>
                  <a:pt x="1460" y="206"/>
                  <a:pt x="1458" y="201"/>
                  <a:pt x="1458" y="199"/>
                </a:cubicBezTo>
                <a:cubicBezTo>
                  <a:pt x="1459" y="197"/>
                  <a:pt x="1465" y="196"/>
                  <a:pt x="1465" y="196"/>
                </a:cubicBezTo>
                <a:cubicBezTo>
                  <a:pt x="1465" y="196"/>
                  <a:pt x="1465" y="196"/>
                  <a:pt x="1463" y="198"/>
                </a:cubicBezTo>
                <a:cubicBezTo>
                  <a:pt x="1463" y="198"/>
                  <a:pt x="1464" y="200"/>
                  <a:pt x="1463" y="201"/>
                </a:cubicBezTo>
                <a:close/>
                <a:moveTo>
                  <a:pt x="1452" y="203"/>
                </a:moveTo>
                <a:cubicBezTo>
                  <a:pt x="1452" y="203"/>
                  <a:pt x="1452" y="203"/>
                  <a:pt x="1450" y="206"/>
                </a:cubicBezTo>
                <a:cubicBezTo>
                  <a:pt x="1450" y="206"/>
                  <a:pt x="1448" y="211"/>
                  <a:pt x="1447" y="211"/>
                </a:cubicBezTo>
                <a:cubicBezTo>
                  <a:pt x="1447" y="211"/>
                  <a:pt x="1447" y="209"/>
                  <a:pt x="1447" y="208"/>
                </a:cubicBezTo>
                <a:cubicBezTo>
                  <a:pt x="1447" y="207"/>
                  <a:pt x="1452" y="201"/>
                  <a:pt x="1452" y="201"/>
                </a:cubicBezTo>
                <a:cubicBezTo>
                  <a:pt x="1452" y="201"/>
                  <a:pt x="1452" y="201"/>
                  <a:pt x="1452" y="203"/>
                </a:cubicBezTo>
                <a:close/>
                <a:moveTo>
                  <a:pt x="1421" y="226"/>
                </a:moveTo>
                <a:cubicBezTo>
                  <a:pt x="1418" y="227"/>
                  <a:pt x="1415" y="227"/>
                  <a:pt x="1415" y="227"/>
                </a:cubicBezTo>
                <a:cubicBezTo>
                  <a:pt x="1415" y="227"/>
                  <a:pt x="1413" y="225"/>
                  <a:pt x="1411" y="225"/>
                </a:cubicBezTo>
                <a:cubicBezTo>
                  <a:pt x="1410" y="226"/>
                  <a:pt x="1409" y="224"/>
                  <a:pt x="1411" y="224"/>
                </a:cubicBezTo>
                <a:cubicBezTo>
                  <a:pt x="1412" y="224"/>
                  <a:pt x="1415" y="225"/>
                  <a:pt x="1416" y="225"/>
                </a:cubicBezTo>
                <a:cubicBezTo>
                  <a:pt x="1416" y="225"/>
                  <a:pt x="1418" y="224"/>
                  <a:pt x="1418" y="224"/>
                </a:cubicBezTo>
                <a:cubicBezTo>
                  <a:pt x="1418" y="224"/>
                  <a:pt x="1418" y="224"/>
                  <a:pt x="1421" y="223"/>
                </a:cubicBezTo>
                <a:cubicBezTo>
                  <a:pt x="1421" y="223"/>
                  <a:pt x="1424" y="225"/>
                  <a:pt x="1421" y="226"/>
                </a:cubicBezTo>
                <a:close/>
                <a:moveTo>
                  <a:pt x="1419" y="220"/>
                </a:moveTo>
                <a:cubicBezTo>
                  <a:pt x="1419" y="221"/>
                  <a:pt x="1417" y="223"/>
                  <a:pt x="1417" y="224"/>
                </a:cubicBezTo>
                <a:cubicBezTo>
                  <a:pt x="1417" y="225"/>
                  <a:pt x="1415" y="222"/>
                  <a:pt x="1415" y="222"/>
                </a:cubicBezTo>
                <a:cubicBezTo>
                  <a:pt x="1415" y="222"/>
                  <a:pt x="1414" y="222"/>
                  <a:pt x="1412" y="222"/>
                </a:cubicBezTo>
                <a:cubicBezTo>
                  <a:pt x="1410" y="222"/>
                  <a:pt x="1412" y="222"/>
                  <a:pt x="1412" y="220"/>
                </a:cubicBezTo>
                <a:cubicBezTo>
                  <a:pt x="1412" y="218"/>
                  <a:pt x="1410" y="217"/>
                  <a:pt x="1410" y="217"/>
                </a:cubicBezTo>
                <a:cubicBezTo>
                  <a:pt x="1410" y="217"/>
                  <a:pt x="1410" y="217"/>
                  <a:pt x="1413" y="215"/>
                </a:cubicBezTo>
                <a:cubicBezTo>
                  <a:pt x="1414" y="214"/>
                  <a:pt x="1414" y="214"/>
                  <a:pt x="1414" y="214"/>
                </a:cubicBezTo>
                <a:cubicBezTo>
                  <a:pt x="1416" y="216"/>
                  <a:pt x="1416" y="216"/>
                  <a:pt x="1416" y="216"/>
                </a:cubicBezTo>
                <a:cubicBezTo>
                  <a:pt x="1416" y="216"/>
                  <a:pt x="1416" y="215"/>
                  <a:pt x="1416" y="214"/>
                </a:cubicBezTo>
                <a:cubicBezTo>
                  <a:pt x="1416" y="213"/>
                  <a:pt x="1418" y="213"/>
                  <a:pt x="1419" y="213"/>
                </a:cubicBezTo>
                <a:cubicBezTo>
                  <a:pt x="1420" y="215"/>
                  <a:pt x="1420" y="215"/>
                  <a:pt x="1420" y="215"/>
                </a:cubicBezTo>
                <a:cubicBezTo>
                  <a:pt x="1420" y="215"/>
                  <a:pt x="1418" y="216"/>
                  <a:pt x="1419" y="217"/>
                </a:cubicBezTo>
                <a:cubicBezTo>
                  <a:pt x="1420" y="217"/>
                  <a:pt x="1418" y="217"/>
                  <a:pt x="1418" y="217"/>
                </a:cubicBezTo>
                <a:cubicBezTo>
                  <a:pt x="1417" y="217"/>
                  <a:pt x="1418" y="219"/>
                  <a:pt x="1420" y="220"/>
                </a:cubicBezTo>
                <a:cubicBezTo>
                  <a:pt x="1421" y="220"/>
                  <a:pt x="1420" y="220"/>
                  <a:pt x="1419" y="220"/>
                </a:cubicBezTo>
                <a:close/>
                <a:moveTo>
                  <a:pt x="2551" y="128"/>
                </a:moveTo>
                <a:cubicBezTo>
                  <a:pt x="2549" y="128"/>
                  <a:pt x="2546" y="127"/>
                  <a:pt x="2546" y="127"/>
                </a:cubicBezTo>
                <a:cubicBezTo>
                  <a:pt x="2546" y="127"/>
                  <a:pt x="2546" y="127"/>
                  <a:pt x="2546" y="129"/>
                </a:cubicBezTo>
                <a:cubicBezTo>
                  <a:pt x="2546" y="129"/>
                  <a:pt x="2546" y="129"/>
                  <a:pt x="2540" y="128"/>
                </a:cubicBezTo>
                <a:cubicBezTo>
                  <a:pt x="2540" y="128"/>
                  <a:pt x="2540" y="128"/>
                  <a:pt x="2546" y="131"/>
                </a:cubicBezTo>
                <a:cubicBezTo>
                  <a:pt x="2546" y="131"/>
                  <a:pt x="2546" y="131"/>
                  <a:pt x="2545" y="132"/>
                </a:cubicBezTo>
                <a:cubicBezTo>
                  <a:pt x="2545" y="132"/>
                  <a:pt x="2545" y="132"/>
                  <a:pt x="2550" y="134"/>
                </a:cubicBezTo>
                <a:cubicBezTo>
                  <a:pt x="2550" y="134"/>
                  <a:pt x="2550" y="134"/>
                  <a:pt x="2548" y="136"/>
                </a:cubicBezTo>
                <a:cubicBezTo>
                  <a:pt x="2548" y="136"/>
                  <a:pt x="2552" y="138"/>
                  <a:pt x="2552" y="141"/>
                </a:cubicBezTo>
                <a:cubicBezTo>
                  <a:pt x="2552" y="141"/>
                  <a:pt x="2552" y="142"/>
                  <a:pt x="2551" y="142"/>
                </a:cubicBezTo>
                <a:cubicBezTo>
                  <a:pt x="2549" y="142"/>
                  <a:pt x="2542" y="138"/>
                  <a:pt x="2542" y="138"/>
                </a:cubicBezTo>
                <a:cubicBezTo>
                  <a:pt x="2542" y="138"/>
                  <a:pt x="2535" y="136"/>
                  <a:pt x="2533" y="135"/>
                </a:cubicBezTo>
                <a:cubicBezTo>
                  <a:pt x="2531" y="135"/>
                  <a:pt x="2525" y="132"/>
                  <a:pt x="2518" y="130"/>
                </a:cubicBezTo>
                <a:cubicBezTo>
                  <a:pt x="2515" y="129"/>
                  <a:pt x="2514" y="129"/>
                  <a:pt x="2513" y="129"/>
                </a:cubicBezTo>
                <a:cubicBezTo>
                  <a:pt x="2510" y="129"/>
                  <a:pt x="2509" y="130"/>
                  <a:pt x="2507" y="131"/>
                </a:cubicBezTo>
                <a:cubicBezTo>
                  <a:pt x="2507" y="131"/>
                  <a:pt x="2507" y="131"/>
                  <a:pt x="2507" y="131"/>
                </a:cubicBezTo>
                <a:cubicBezTo>
                  <a:pt x="2504" y="131"/>
                  <a:pt x="2496" y="126"/>
                  <a:pt x="2496" y="126"/>
                </a:cubicBezTo>
                <a:cubicBezTo>
                  <a:pt x="2496" y="126"/>
                  <a:pt x="2493" y="123"/>
                  <a:pt x="2491" y="123"/>
                </a:cubicBezTo>
                <a:cubicBezTo>
                  <a:pt x="2490" y="123"/>
                  <a:pt x="2490" y="123"/>
                  <a:pt x="2489" y="124"/>
                </a:cubicBezTo>
                <a:cubicBezTo>
                  <a:pt x="2486" y="125"/>
                  <a:pt x="2495" y="128"/>
                  <a:pt x="2496" y="129"/>
                </a:cubicBezTo>
                <a:cubicBezTo>
                  <a:pt x="2496" y="129"/>
                  <a:pt x="2502" y="132"/>
                  <a:pt x="2502" y="133"/>
                </a:cubicBezTo>
                <a:cubicBezTo>
                  <a:pt x="2502" y="135"/>
                  <a:pt x="2492" y="137"/>
                  <a:pt x="2492" y="137"/>
                </a:cubicBezTo>
                <a:cubicBezTo>
                  <a:pt x="2492" y="137"/>
                  <a:pt x="2485" y="136"/>
                  <a:pt x="2483" y="136"/>
                </a:cubicBezTo>
                <a:cubicBezTo>
                  <a:pt x="2482" y="135"/>
                  <a:pt x="2480" y="134"/>
                  <a:pt x="2478" y="134"/>
                </a:cubicBezTo>
                <a:cubicBezTo>
                  <a:pt x="2478" y="134"/>
                  <a:pt x="2477" y="134"/>
                  <a:pt x="2477" y="135"/>
                </a:cubicBezTo>
                <a:cubicBezTo>
                  <a:pt x="2475" y="135"/>
                  <a:pt x="2480" y="138"/>
                  <a:pt x="2480" y="138"/>
                </a:cubicBezTo>
                <a:cubicBezTo>
                  <a:pt x="2480" y="138"/>
                  <a:pt x="2480" y="138"/>
                  <a:pt x="2484" y="139"/>
                </a:cubicBezTo>
                <a:cubicBezTo>
                  <a:pt x="2484" y="139"/>
                  <a:pt x="2484" y="139"/>
                  <a:pt x="2488" y="138"/>
                </a:cubicBezTo>
                <a:cubicBezTo>
                  <a:pt x="2488" y="138"/>
                  <a:pt x="2490" y="139"/>
                  <a:pt x="2491" y="140"/>
                </a:cubicBezTo>
                <a:cubicBezTo>
                  <a:pt x="2493" y="140"/>
                  <a:pt x="2496" y="141"/>
                  <a:pt x="2496" y="141"/>
                </a:cubicBezTo>
                <a:cubicBezTo>
                  <a:pt x="2496" y="141"/>
                  <a:pt x="2496" y="141"/>
                  <a:pt x="2498" y="139"/>
                </a:cubicBezTo>
                <a:cubicBezTo>
                  <a:pt x="2498" y="139"/>
                  <a:pt x="2498" y="139"/>
                  <a:pt x="2507" y="145"/>
                </a:cubicBezTo>
                <a:cubicBezTo>
                  <a:pt x="2507" y="145"/>
                  <a:pt x="2507" y="145"/>
                  <a:pt x="2506" y="148"/>
                </a:cubicBezTo>
                <a:cubicBezTo>
                  <a:pt x="2506" y="148"/>
                  <a:pt x="2507" y="147"/>
                  <a:pt x="2508" y="147"/>
                </a:cubicBezTo>
                <a:cubicBezTo>
                  <a:pt x="2509" y="147"/>
                  <a:pt x="2509" y="147"/>
                  <a:pt x="2510" y="147"/>
                </a:cubicBezTo>
                <a:cubicBezTo>
                  <a:pt x="2512" y="148"/>
                  <a:pt x="2519" y="150"/>
                  <a:pt x="2519" y="150"/>
                </a:cubicBezTo>
                <a:cubicBezTo>
                  <a:pt x="2519" y="150"/>
                  <a:pt x="2519" y="150"/>
                  <a:pt x="2519" y="153"/>
                </a:cubicBezTo>
                <a:cubicBezTo>
                  <a:pt x="2519" y="153"/>
                  <a:pt x="2519" y="153"/>
                  <a:pt x="2524" y="153"/>
                </a:cubicBezTo>
                <a:cubicBezTo>
                  <a:pt x="2524" y="153"/>
                  <a:pt x="2525" y="155"/>
                  <a:pt x="2525" y="157"/>
                </a:cubicBezTo>
                <a:cubicBezTo>
                  <a:pt x="2525" y="157"/>
                  <a:pt x="2524" y="157"/>
                  <a:pt x="2524" y="157"/>
                </a:cubicBezTo>
                <a:cubicBezTo>
                  <a:pt x="2522" y="157"/>
                  <a:pt x="2517" y="156"/>
                  <a:pt x="2517" y="156"/>
                </a:cubicBezTo>
                <a:cubicBezTo>
                  <a:pt x="2517" y="156"/>
                  <a:pt x="2517" y="156"/>
                  <a:pt x="2510" y="155"/>
                </a:cubicBezTo>
                <a:cubicBezTo>
                  <a:pt x="2510" y="155"/>
                  <a:pt x="2510" y="155"/>
                  <a:pt x="2509" y="153"/>
                </a:cubicBezTo>
                <a:cubicBezTo>
                  <a:pt x="2509" y="153"/>
                  <a:pt x="2509" y="153"/>
                  <a:pt x="2505" y="153"/>
                </a:cubicBezTo>
                <a:cubicBezTo>
                  <a:pt x="2505" y="153"/>
                  <a:pt x="2505" y="153"/>
                  <a:pt x="2508" y="156"/>
                </a:cubicBezTo>
                <a:cubicBezTo>
                  <a:pt x="2508" y="156"/>
                  <a:pt x="2504" y="158"/>
                  <a:pt x="2503" y="161"/>
                </a:cubicBezTo>
                <a:cubicBezTo>
                  <a:pt x="2503" y="162"/>
                  <a:pt x="2501" y="162"/>
                  <a:pt x="2499" y="162"/>
                </a:cubicBezTo>
                <a:cubicBezTo>
                  <a:pt x="2497" y="162"/>
                  <a:pt x="2495" y="162"/>
                  <a:pt x="2495" y="162"/>
                </a:cubicBezTo>
                <a:cubicBezTo>
                  <a:pt x="2495" y="162"/>
                  <a:pt x="2495" y="162"/>
                  <a:pt x="2495" y="165"/>
                </a:cubicBezTo>
                <a:cubicBezTo>
                  <a:pt x="2495" y="165"/>
                  <a:pt x="2495" y="165"/>
                  <a:pt x="2492" y="164"/>
                </a:cubicBezTo>
                <a:cubicBezTo>
                  <a:pt x="2492" y="164"/>
                  <a:pt x="2494" y="168"/>
                  <a:pt x="2494" y="170"/>
                </a:cubicBezTo>
                <a:cubicBezTo>
                  <a:pt x="2494" y="171"/>
                  <a:pt x="2489" y="171"/>
                  <a:pt x="2488" y="171"/>
                </a:cubicBezTo>
                <a:cubicBezTo>
                  <a:pt x="2488" y="171"/>
                  <a:pt x="2488" y="171"/>
                  <a:pt x="2488" y="171"/>
                </a:cubicBezTo>
                <a:cubicBezTo>
                  <a:pt x="2488" y="171"/>
                  <a:pt x="2488" y="171"/>
                  <a:pt x="2491" y="179"/>
                </a:cubicBezTo>
                <a:cubicBezTo>
                  <a:pt x="2491" y="179"/>
                  <a:pt x="2491" y="179"/>
                  <a:pt x="2486" y="177"/>
                </a:cubicBezTo>
                <a:cubicBezTo>
                  <a:pt x="2486" y="177"/>
                  <a:pt x="2480" y="173"/>
                  <a:pt x="2478" y="173"/>
                </a:cubicBezTo>
                <a:cubicBezTo>
                  <a:pt x="2476" y="173"/>
                  <a:pt x="2466" y="174"/>
                  <a:pt x="2466" y="174"/>
                </a:cubicBezTo>
                <a:cubicBezTo>
                  <a:pt x="2466" y="174"/>
                  <a:pt x="2466" y="174"/>
                  <a:pt x="2465" y="180"/>
                </a:cubicBezTo>
                <a:cubicBezTo>
                  <a:pt x="2465" y="180"/>
                  <a:pt x="2460" y="174"/>
                  <a:pt x="2458" y="173"/>
                </a:cubicBezTo>
                <a:cubicBezTo>
                  <a:pt x="2458" y="173"/>
                  <a:pt x="2458" y="173"/>
                  <a:pt x="2458" y="173"/>
                </a:cubicBezTo>
                <a:cubicBezTo>
                  <a:pt x="2456" y="173"/>
                  <a:pt x="2455" y="178"/>
                  <a:pt x="2455" y="178"/>
                </a:cubicBezTo>
                <a:cubicBezTo>
                  <a:pt x="2455" y="178"/>
                  <a:pt x="2455" y="178"/>
                  <a:pt x="2457" y="179"/>
                </a:cubicBezTo>
                <a:cubicBezTo>
                  <a:pt x="2457" y="179"/>
                  <a:pt x="2457" y="179"/>
                  <a:pt x="2456" y="180"/>
                </a:cubicBezTo>
                <a:cubicBezTo>
                  <a:pt x="2456" y="180"/>
                  <a:pt x="2456" y="180"/>
                  <a:pt x="2451" y="177"/>
                </a:cubicBezTo>
                <a:cubicBezTo>
                  <a:pt x="2451" y="177"/>
                  <a:pt x="2451" y="177"/>
                  <a:pt x="2450" y="179"/>
                </a:cubicBezTo>
                <a:cubicBezTo>
                  <a:pt x="2450" y="179"/>
                  <a:pt x="2448" y="178"/>
                  <a:pt x="2448" y="178"/>
                </a:cubicBezTo>
                <a:cubicBezTo>
                  <a:pt x="2447" y="178"/>
                  <a:pt x="2447" y="178"/>
                  <a:pt x="2447" y="178"/>
                </a:cubicBezTo>
                <a:cubicBezTo>
                  <a:pt x="2447" y="178"/>
                  <a:pt x="2446" y="181"/>
                  <a:pt x="2446" y="181"/>
                </a:cubicBezTo>
                <a:cubicBezTo>
                  <a:pt x="2446" y="181"/>
                  <a:pt x="2449" y="183"/>
                  <a:pt x="2450" y="185"/>
                </a:cubicBezTo>
                <a:cubicBezTo>
                  <a:pt x="2452" y="188"/>
                  <a:pt x="2450" y="190"/>
                  <a:pt x="2451" y="193"/>
                </a:cubicBezTo>
                <a:cubicBezTo>
                  <a:pt x="2451" y="196"/>
                  <a:pt x="2459" y="197"/>
                  <a:pt x="2459" y="197"/>
                </a:cubicBezTo>
                <a:cubicBezTo>
                  <a:pt x="2459" y="197"/>
                  <a:pt x="2459" y="197"/>
                  <a:pt x="2459" y="195"/>
                </a:cubicBezTo>
                <a:cubicBezTo>
                  <a:pt x="2459" y="195"/>
                  <a:pt x="2461" y="195"/>
                  <a:pt x="2464" y="197"/>
                </a:cubicBezTo>
                <a:cubicBezTo>
                  <a:pt x="2466" y="198"/>
                  <a:pt x="2466" y="202"/>
                  <a:pt x="2466" y="202"/>
                </a:cubicBezTo>
                <a:cubicBezTo>
                  <a:pt x="2466" y="202"/>
                  <a:pt x="2466" y="202"/>
                  <a:pt x="2472" y="207"/>
                </a:cubicBezTo>
                <a:cubicBezTo>
                  <a:pt x="2472" y="207"/>
                  <a:pt x="2472" y="207"/>
                  <a:pt x="2476" y="207"/>
                </a:cubicBezTo>
                <a:cubicBezTo>
                  <a:pt x="2476" y="207"/>
                  <a:pt x="2480" y="212"/>
                  <a:pt x="2479" y="213"/>
                </a:cubicBezTo>
                <a:cubicBezTo>
                  <a:pt x="2479" y="213"/>
                  <a:pt x="2479" y="213"/>
                  <a:pt x="2479" y="213"/>
                </a:cubicBezTo>
                <a:cubicBezTo>
                  <a:pt x="2477" y="213"/>
                  <a:pt x="2473" y="209"/>
                  <a:pt x="2473" y="209"/>
                </a:cubicBezTo>
                <a:cubicBezTo>
                  <a:pt x="2473" y="209"/>
                  <a:pt x="2473" y="209"/>
                  <a:pt x="2472" y="210"/>
                </a:cubicBezTo>
                <a:cubicBezTo>
                  <a:pt x="2472" y="210"/>
                  <a:pt x="2473" y="212"/>
                  <a:pt x="2473" y="214"/>
                </a:cubicBezTo>
                <a:cubicBezTo>
                  <a:pt x="2473" y="216"/>
                  <a:pt x="2476" y="219"/>
                  <a:pt x="2479" y="221"/>
                </a:cubicBezTo>
                <a:cubicBezTo>
                  <a:pt x="2482" y="222"/>
                  <a:pt x="2484" y="223"/>
                  <a:pt x="2484" y="226"/>
                </a:cubicBezTo>
                <a:cubicBezTo>
                  <a:pt x="2484" y="227"/>
                  <a:pt x="2484" y="227"/>
                  <a:pt x="2483" y="227"/>
                </a:cubicBezTo>
                <a:cubicBezTo>
                  <a:pt x="2481" y="227"/>
                  <a:pt x="2479" y="226"/>
                  <a:pt x="2479" y="226"/>
                </a:cubicBezTo>
                <a:cubicBezTo>
                  <a:pt x="2479" y="226"/>
                  <a:pt x="2476" y="227"/>
                  <a:pt x="2476" y="230"/>
                </a:cubicBezTo>
                <a:cubicBezTo>
                  <a:pt x="2475" y="232"/>
                  <a:pt x="2478" y="233"/>
                  <a:pt x="2479" y="234"/>
                </a:cubicBezTo>
                <a:cubicBezTo>
                  <a:pt x="2480" y="235"/>
                  <a:pt x="2484" y="240"/>
                  <a:pt x="2484" y="240"/>
                </a:cubicBezTo>
                <a:cubicBezTo>
                  <a:pt x="2484" y="240"/>
                  <a:pt x="2481" y="238"/>
                  <a:pt x="2480" y="238"/>
                </a:cubicBezTo>
                <a:cubicBezTo>
                  <a:pt x="2480" y="238"/>
                  <a:pt x="2480" y="238"/>
                  <a:pt x="2480" y="238"/>
                </a:cubicBezTo>
                <a:cubicBezTo>
                  <a:pt x="2479" y="238"/>
                  <a:pt x="2478" y="240"/>
                  <a:pt x="2476" y="242"/>
                </a:cubicBezTo>
                <a:cubicBezTo>
                  <a:pt x="2475" y="245"/>
                  <a:pt x="2481" y="248"/>
                  <a:pt x="2481" y="249"/>
                </a:cubicBezTo>
                <a:cubicBezTo>
                  <a:pt x="2482" y="251"/>
                  <a:pt x="2479" y="254"/>
                  <a:pt x="2479" y="254"/>
                </a:cubicBezTo>
                <a:cubicBezTo>
                  <a:pt x="2479" y="254"/>
                  <a:pt x="2479" y="254"/>
                  <a:pt x="2480" y="256"/>
                </a:cubicBezTo>
                <a:cubicBezTo>
                  <a:pt x="2480" y="256"/>
                  <a:pt x="2481" y="258"/>
                  <a:pt x="2478" y="259"/>
                </a:cubicBezTo>
                <a:cubicBezTo>
                  <a:pt x="2478" y="259"/>
                  <a:pt x="2477" y="259"/>
                  <a:pt x="2477" y="259"/>
                </a:cubicBezTo>
                <a:cubicBezTo>
                  <a:pt x="2476" y="259"/>
                  <a:pt x="2476" y="257"/>
                  <a:pt x="2476" y="257"/>
                </a:cubicBezTo>
                <a:cubicBezTo>
                  <a:pt x="2476" y="257"/>
                  <a:pt x="2474" y="257"/>
                  <a:pt x="2473" y="256"/>
                </a:cubicBezTo>
                <a:cubicBezTo>
                  <a:pt x="2472" y="256"/>
                  <a:pt x="2465" y="247"/>
                  <a:pt x="2465" y="247"/>
                </a:cubicBezTo>
                <a:cubicBezTo>
                  <a:pt x="2465" y="247"/>
                  <a:pt x="2465" y="247"/>
                  <a:pt x="2462" y="244"/>
                </a:cubicBezTo>
                <a:cubicBezTo>
                  <a:pt x="2462" y="244"/>
                  <a:pt x="2462" y="244"/>
                  <a:pt x="2456" y="242"/>
                </a:cubicBezTo>
                <a:cubicBezTo>
                  <a:pt x="2456" y="242"/>
                  <a:pt x="2456" y="242"/>
                  <a:pt x="2447" y="230"/>
                </a:cubicBezTo>
                <a:cubicBezTo>
                  <a:pt x="2447" y="230"/>
                  <a:pt x="2447" y="230"/>
                  <a:pt x="2445" y="231"/>
                </a:cubicBezTo>
                <a:cubicBezTo>
                  <a:pt x="2445" y="231"/>
                  <a:pt x="2445" y="231"/>
                  <a:pt x="2438" y="224"/>
                </a:cubicBezTo>
                <a:cubicBezTo>
                  <a:pt x="2438" y="224"/>
                  <a:pt x="2426" y="214"/>
                  <a:pt x="2425" y="211"/>
                </a:cubicBezTo>
                <a:cubicBezTo>
                  <a:pt x="2424" y="208"/>
                  <a:pt x="2425" y="206"/>
                  <a:pt x="2425" y="203"/>
                </a:cubicBezTo>
                <a:cubicBezTo>
                  <a:pt x="2426" y="200"/>
                  <a:pt x="2421" y="198"/>
                  <a:pt x="2421" y="198"/>
                </a:cubicBezTo>
                <a:cubicBezTo>
                  <a:pt x="2421" y="198"/>
                  <a:pt x="2421" y="198"/>
                  <a:pt x="2424" y="198"/>
                </a:cubicBezTo>
                <a:cubicBezTo>
                  <a:pt x="2424" y="198"/>
                  <a:pt x="2424" y="198"/>
                  <a:pt x="2423" y="196"/>
                </a:cubicBezTo>
                <a:cubicBezTo>
                  <a:pt x="2423" y="196"/>
                  <a:pt x="2427" y="195"/>
                  <a:pt x="2429" y="192"/>
                </a:cubicBezTo>
                <a:cubicBezTo>
                  <a:pt x="2432" y="189"/>
                  <a:pt x="2428" y="188"/>
                  <a:pt x="2428" y="186"/>
                </a:cubicBezTo>
                <a:cubicBezTo>
                  <a:pt x="2428" y="185"/>
                  <a:pt x="2430" y="182"/>
                  <a:pt x="2432" y="179"/>
                </a:cubicBezTo>
                <a:cubicBezTo>
                  <a:pt x="2433" y="177"/>
                  <a:pt x="2431" y="173"/>
                  <a:pt x="2431" y="173"/>
                </a:cubicBezTo>
                <a:cubicBezTo>
                  <a:pt x="2431" y="173"/>
                  <a:pt x="2431" y="173"/>
                  <a:pt x="2433" y="173"/>
                </a:cubicBezTo>
                <a:cubicBezTo>
                  <a:pt x="2433" y="173"/>
                  <a:pt x="2433" y="173"/>
                  <a:pt x="2434" y="171"/>
                </a:cubicBezTo>
                <a:cubicBezTo>
                  <a:pt x="2434" y="171"/>
                  <a:pt x="2434" y="171"/>
                  <a:pt x="2437" y="170"/>
                </a:cubicBezTo>
                <a:cubicBezTo>
                  <a:pt x="2437" y="170"/>
                  <a:pt x="2437" y="170"/>
                  <a:pt x="2435" y="168"/>
                </a:cubicBezTo>
                <a:cubicBezTo>
                  <a:pt x="2435" y="168"/>
                  <a:pt x="2435" y="168"/>
                  <a:pt x="2435" y="166"/>
                </a:cubicBezTo>
                <a:cubicBezTo>
                  <a:pt x="2435" y="166"/>
                  <a:pt x="2435" y="166"/>
                  <a:pt x="2432" y="165"/>
                </a:cubicBezTo>
                <a:cubicBezTo>
                  <a:pt x="2432" y="165"/>
                  <a:pt x="2432" y="165"/>
                  <a:pt x="2431" y="162"/>
                </a:cubicBezTo>
                <a:cubicBezTo>
                  <a:pt x="2431" y="162"/>
                  <a:pt x="2427" y="160"/>
                  <a:pt x="2427" y="157"/>
                </a:cubicBezTo>
                <a:cubicBezTo>
                  <a:pt x="2427" y="157"/>
                  <a:pt x="2428" y="156"/>
                  <a:pt x="2429" y="156"/>
                </a:cubicBezTo>
                <a:cubicBezTo>
                  <a:pt x="2431" y="156"/>
                  <a:pt x="2434" y="157"/>
                  <a:pt x="2434" y="157"/>
                </a:cubicBezTo>
                <a:cubicBezTo>
                  <a:pt x="2434" y="157"/>
                  <a:pt x="2434" y="157"/>
                  <a:pt x="2434" y="157"/>
                </a:cubicBezTo>
                <a:cubicBezTo>
                  <a:pt x="2435" y="157"/>
                  <a:pt x="2434" y="155"/>
                  <a:pt x="2434" y="155"/>
                </a:cubicBezTo>
                <a:cubicBezTo>
                  <a:pt x="2434" y="155"/>
                  <a:pt x="2434" y="155"/>
                  <a:pt x="2428" y="155"/>
                </a:cubicBezTo>
                <a:cubicBezTo>
                  <a:pt x="2428" y="155"/>
                  <a:pt x="2422" y="155"/>
                  <a:pt x="2419" y="155"/>
                </a:cubicBezTo>
                <a:cubicBezTo>
                  <a:pt x="2418" y="155"/>
                  <a:pt x="2417" y="155"/>
                  <a:pt x="2417" y="155"/>
                </a:cubicBezTo>
                <a:cubicBezTo>
                  <a:pt x="2415" y="155"/>
                  <a:pt x="2423" y="161"/>
                  <a:pt x="2423" y="161"/>
                </a:cubicBezTo>
                <a:cubicBezTo>
                  <a:pt x="2423" y="161"/>
                  <a:pt x="2423" y="161"/>
                  <a:pt x="2426" y="163"/>
                </a:cubicBezTo>
                <a:cubicBezTo>
                  <a:pt x="2426" y="163"/>
                  <a:pt x="2426" y="163"/>
                  <a:pt x="2427" y="164"/>
                </a:cubicBezTo>
                <a:cubicBezTo>
                  <a:pt x="2427" y="164"/>
                  <a:pt x="2427" y="164"/>
                  <a:pt x="2423" y="163"/>
                </a:cubicBezTo>
                <a:cubicBezTo>
                  <a:pt x="2423" y="163"/>
                  <a:pt x="2423" y="163"/>
                  <a:pt x="2420" y="165"/>
                </a:cubicBezTo>
                <a:cubicBezTo>
                  <a:pt x="2420" y="165"/>
                  <a:pt x="2418" y="172"/>
                  <a:pt x="2416" y="173"/>
                </a:cubicBezTo>
                <a:cubicBezTo>
                  <a:pt x="2415" y="173"/>
                  <a:pt x="2415" y="173"/>
                  <a:pt x="2415" y="173"/>
                </a:cubicBezTo>
                <a:cubicBezTo>
                  <a:pt x="2414" y="173"/>
                  <a:pt x="2414" y="168"/>
                  <a:pt x="2414" y="168"/>
                </a:cubicBezTo>
                <a:cubicBezTo>
                  <a:pt x="2414" y="168"/>
                  <a:pt x="2412" y="168"/>
                  <a:pt x="2410" y="168"/>
                </a:cubicBezTo>
                <a:cubicBezTo>
                  <a:pt x="2409" y="168"/>
                  <a:pt x="2409" y="168"/>
                  <a:pt x="2409" y="168"/>
                </a:cubicBezTo>
                <a:cubicBezTo>
                  <a:pt x="2407" y="167"/>
                  <a:pt x="2405" y="162"/>
                  <a:pt x="2405" y="162"/>
                </a:cubicBezTo>
                <a:cubicBezTo>
                  <a:pt x="2405" y="162"/>
                  <a:pt x="2405" y="162"/>
                  <a:pt x="2402" y="164"/>
                </a:cubicBezTo>
                <a:cubicBezTo>
                  <a:pt x="2402" y="164"/>
                  <a:pt x="2402" y="164"/>
                  <a:pt x="2398" y="160"/>
                </a:cubicBezTo>
                <a:cubicBezTo>
                  <a:pt x="2398" y="160"/>
                  <a:pt x="2398" y="160"/>
                  <a:pt x="2395" y="163"/>
                </a:cubicBezTo>
                <a:cubicBezTo>
                  <a:pt x="2395" y="163"/>
                  <a:pt x="2392" y="162"/>
                  <a:pt x="2389" y="162"/>
                </a:cubicBezTo>
                <a:cubicBezTo>
                  <a:pt x="2388" y="162"/>
                  <a:pt x="2387" y="162"/>
                  <a:pt x="2386" y="163"/>
                </a:cubicBezTo>
                <a:cubicBezTo>
                  <a:pt x="2383" y="165"/>
                  <a:pt x="2387" y="167"/>
                  <a:pt x="2387" y="167"/>
                </a:cubicBezTo>
                <a:cubicBezTo>
                  <a:pt x="2387" y="167"/>
                  <a:pt x="2387" y="167"/>
                  <a:pt x="2386" y="168"/>
                </a:cubicBezTo>
                <a:cubicBezTo>
                  <a:pt x="2386" y="168"/>
                  <a:pt x="2386" y="168"/>
                  <a:pt x="2386" y="172"/>
                </a:cubicBezTo>
                <a:cubicBezTo>
                  <a:pt x="2386" y="172"/>
                  <a:pt x="2383" y="174"/>
                  <a:pt x="2383" y="175"/>
                </a:cubicBezTo>
                <a:cubicBezTo>
                  <a:pt x="2383" y="176"/>
                  <a:pt x="2385" y="180"/>
                  <a:pt x="2385" y="180"/>
                </a:cubicBezTo>
                <a:cubicBezTo>
                  <a:pt x="2385" y="180"/>
                  <a:pt x="2385" y="180"/>
                  <a:pt x="2386" y="183"/>
                </a:cubicBezTo>
                <a:cubicBezTo>
                  <a:pt x="2386" y="183"/>
                  <a:pt x="2386" y="183"/>
                  <a:pt x="2389" y="181"/>
                </a:cubicBezTo>
                <a:cubicBezTo>
                  <a:pt x="2389" y="181"/>
                  <a:pt x="2389" y="181"/>
                  <a:pt x="2395" y="185"/>
                </a:cubicBezTo>
                <a:cubicBezTo>
                  <a:pt x="2395" y="185"/>
                  <a:pt x="2395" y="185"/>
                  <a:pt x="2391" y="184"/>
                </a:cubicBezTo>
                <a:cubicBezTo>
                  <a:pt x="2391" y="184"/>
                  <a:pt x="2392" y="186"/>
                  <a:pt x="2391" y="186"/>
                </a:cubicBezTo>
                <a:cubicBezTo>
                  <a:pt x="2390" y="186"/>
                  <a:pt x="2390" y="186"/>
                  <a:pt x="2390" y="186"/>
                </a:cubicBezTo>
                <a:cubicBezTo>
                  <a:pt x="2388" y="186"/>
                  <a:pt x="2384" y="185"/>
                  <a:pt x="2384" y="185"/>
                </a:cubicBezTo>
                <a:cubicBezTo>
                  <a:pt x="2384" y="185"/>
                  <a:pt x="2384" y="185"/>
                  <a:pt x="2382" y="188"/>
                </a:cubicBezTo>
                <a:cubicBezTo>
                  <a:pt x="2382" y="188"/>
                  <a:pt x="2382" y="188"/>
                  <a:pt x="2378" y="186"/>
                </a:cubicBezTo>
                <a:cubicBezTo>
                  <a:pt x="2378" y="186"/>
                  <a:pt x="2375" y="187"/>
                  <a:pt x="2373" y="188"/>
                </a:cubicBezTo>
                <a:cubicBezTo>
                  <a:pt x="2373" y="188"/>
                  <a:pt x="2372" y="188"/>
                  <a:pt x="2372" y="188"/>
                </a:cubicBezTo>
                <a:cubicBezTo>
                  <a:pt x="2371" y="188"/>
                  <a:pt x="2369" y="185"/>
                  <a:pt x="2369" y="185"/>
                </a:cubicBezTo>
                <a:cubicBezTo>
                  <a:pt x="2369" y="185"/>
                  <a:pt x="2369" y="185"/>
                  <a:pt x="2375" y="184"/>
                </a:cubicBezTo>
                <a:cubicBezTo>
                  <a:pt x="2375" y="184"/>
                  <a:pt x="2375" y="184"/>
                  <a:pt x="2370" y="183"/>
                </a:cubicBezTo>
                <a:cubicBezTo>
                  <a:pt x="2370" y="183"/>
                  <a:pt x="2370" y="183"/>
                  <a:pt x="2368" y="181"/>
                </a:cubicBezTo>
                <a:cubicBezTo>
                  <a:pt x="2368" y="181"/>
                  <a:pt x="2364" y="183"/>
                  <a:pt x="2363" y="183"/>
                </a:cubicBezTo>
                <a:cubicBezTo>
                  <a:pt x="2363" y="183"/>
                  <a:pt x="2363" y="183"/>
                  <a:pt x="2363" y="183"/>
                </a:cubicBezTo>
                <a:cubicBezTo>
                  <a:pt x="2362" y="183"/>
                  <a:pt x="2361" y="181"/>
                  <a:pt x="2358" y="181"/>
                </a:cubicBezTo>
                <a:cubicBezTo>
                  <a:pt x="2358" y="181"/>
                  <a:pt x="2357" y="181"/>
                  <a:pt x="2356" y="181"/>
                </a:cubicBezTo>
                <a:cubicBezTo>
                  <a:pt x="2354" y="181"/>
                  <a:pt x="2351" y="181"/>
                  <a:pt x="2351" y="181"/>
                </a:cubicBezTo>
                <a:cubicBezTo>
                  <a:pt x="2351" y="181"/>
                  <a:pt x="2351" y="181"/>
                  <a:pt x="2350" y="185"/>
                </a:cubicBezTo>
                <a:cubicBezTo>
                  <a:pt x="2350" y="185"/>
                  <a:pt x="2350" y="185"/>
                  <a:pt x="2347" y="183"/>
                </a:cubicBezTo>
                <a:cubicBezTo>
                  <a:pt x="2347" y="183"/>
                  <a:pt x="2347" y="183"/>
                  <a:pt x="2343" y="185"/>
                </a:cubicBezTo>
                <a:cubicBezTo>
                  <a:pt x="2343" y="185"/>
                  <a:pt x="2343" y="185"/>
                  <a:pt x="2334" y="182"/>
                </a:cubicBezTo>
                <a:cubicBezTo>
                  <a:pt x="2334" y="182"/>
                  <a:pt x="2334" y="182"/>
                  <a:pt x="2335" y="185"/>
                </a:cubicBezTo>
                <a:cubicBezTo>
                  <a:pt x="2335" y="185"/>
                  <a:pt x="2335" y="185"/>
                  <a:pt x="2333" y="185"/>
                </a:cubicBezTo>
                <a:cubicBezTo>
                  <a:pt x="2333" y="185"/>
                  <a:pt x="2333" y="185"/>
                  <a:pt x="2331" y="183"/>
                </a:cubicBezTo>
                <a:cubicBezTo>
                  <a:pt x="2331" y="183"/>
                  <a:pt x="2324" y="183"/>
                  <a:pt x="2320" y="183"/>
                </a:cubicBezTo>
                <a:cubicBezTo>
                  <a:pt x="2320" y="183"/>
                  <a:pt x="2320" y="183"/>
                  <a:pt x="2320" y="183"/>
                </a:cubicBezTo>
                <a:cubicBezTo>
                  <a:pt x="2319" y="183"/>
                  <a:pt x="2319" y="183"/>
                  <a:pt x="2319" y="183"/>
                </a:cubicBezTo>
                <a:cubicBezTo>
                  <a:pt x="2316" y="183"/>
                  <a:pt x="2313" y="182"/>
                  <a:pt x="2313" y="182"/>
                </a:cubicBezTo>
                <a:cubicBezTo>
                  <a:pt x="2313" y="182"/>
                  <a:pt x="2312" y="183"/>
                  <a:pt x="2309" y="184"/>
                </a:cubicBezTo>
                <a:cubicBezTo>
                  <a:pt x="2306" y="186"/>
                  <a:pt x="2307" y="192"/>
                  <a:pt x="2307" y="192"/>
                </a:cubicBezTo>
                <a:cubicBezTo>
                  <a:pt x="2307" y="192"/>
                  <a:pt x="2307" y="192"/>
                  <a:pt x="2303" y="193"/>
                </a:cubicBezTo>
                <a:cubicBezTo>
                  <a:pt x="2303" y="193"/>
                  <a:pt x="2303" y="193"/>
                  <a:pt x="2307" y="197"/>
                </a:cubicBezTo>
                <a:cubicBezTo>
                  <a:pt x="2307" y="197"/>
                  <a:pt x="2307" y="197"/>
                  <a:pt x="2304" y="198"/>
                </a:cubicBezTo>
                <a:cubicBezTo>
                  <a:pt x="2304" y="198"/>
                  <a:pt x="2304" y="198"/>
                  <a:pt x="2305" y="202"/>
                </a:cubicBezTo>
                <a:cubicBezTo>
                  <a:pt x="2305" y="202"/>
                  <a:pt x="2305" y="202"/>
                  <a:pt x="2303" y="203"/>
                </a:cubicBezTo>
                <a:cubicBezTo>
                  <a:pt x="2303" y="203"/>
                  <a:pt x="2303" y="203"/>
                  <a:pt x="2300" y="205"/>
                </a:cubicBezTo>
                <a:cubicBezTo>
                  <a:pt x="2300" y="205"/>
                  <a:pt x="2300" y="205"/>
                  <a:pt x="2301" y="206"/>
                </a:cubicBezTo>
                <a:cubicBezTo>
                  <a:pt x="2301" y="206"/>
                  <a:pt x="2301" y="206"/>
                  <a:pt x="2300" y="209"/>
                </a:cubicBezTo>
                <a:cubicBezTo>
                  <a:pt x="2300" y="209"/>
                  <a:pt x="2300" y="209"/>
                  <a:pt x="2302" y="210"/>
                </a:cubicBezTo>
                <a:cubicBezTo>
                  <a:pt x="2302" y="210"/>
                  <a:pt x="2300" y="213"/>
                  <a:pt x="2300" y="215"/>
                </a:cubicBezTo>
                <a:cubicBezTo>
                  <a:pt x="2300" y="217"/>
                  <a:pt x="2296" y="217"/>
                  <a:pt x="2296" y="217"/>
                </a:cubicBezTo>
                <a:cubicBezTo>
                  <a:pt x="2296" y="217"/>
                  <a:pt x="2296" y="217"/>
                  <a:pt x="2296" y="220"/>
                </a:cubicBezTo>
                <a:cubicBezTo>
                  <a:pt x="2296" y="220"/>
                  <a:pt x="2292" y="220"/>
                  <a:pt x="2292" y="223"/>
                </a:cubicBezTo>
                <a:cubicBezTo>
                  <a:pt x="2292" y="225"/>
                  <a:pt x="2294" y="226"/>
                  <a:pt x="2296" y="226"/>
                </a:cubicBezTo>
                <a:cubicBezTo>
                  <a:pt x="2296" y="226"/>
                  <a:pt x="2297" y="226"/>
                  <a:pt x="2297" y="226"/>
                </a:cubicBezTo>
                <a:cubicBezTo>
                  <a:pt x="2297" y="226"/>
                  <a:pt x="2297" y="226"/>
                  <a:pt x="2298" y="227"/>
                </a:cubicBezTo>
                <a:cubicBezTo>
                  <a:pt x="2298" y="227"/>
                  <a:pt x="2298" y="227"/>
                  <a:pt x="2307" y="226"/>
                </a:cubicBezTo>
                <a:cubicBezTo>
                  <a:pt x="2307" y="226"/>
                  <a:pt x="2307" y="226"/>
                  <a:pt x="2308" y="229"/>
                </a:cubicBezTo>
                <a:cubicBezTo>
                  <a:pt x="2308" y="229"/>
                  <a:pt x="2308" y="229"/>
                  <a:pt x="2309" y="229"/>
                </a:cubicBezTo>
                <a:cubicBezTo>
                  <a:pt x="2309" y="229"/>
                  <a:pt x="2309" y="229"/>
                  <a:pt x="2310" y="233"/>
                </a:cubicBezTo>
                <a:cubicBezTo>
                  <a:pt x="2310" y="233"/>
                  <a:pt x="2310" y="233"/>
                  <a:pt x="2313" y="233"/>
                </a:cubicBezTo>
                <a:cubicBezTo>
                  <a:pt x="2313" y="233"/>
                  <a:pt x="2313" y="233"/>
                  <a:pt x="2314" y="232"/>
                </a:cubicBezTo>
                <a:cubicBezTo>
                  <a:pt x="2314" y="232"/>
                  <a:pt x="2314" y="232"/>
                  <a:pt x="2315" y="232"/>
                </a:cubicBezTo>
                <a:cubicBezTo>
                  <a:pt x="2316" y="232"/>
                  <a:pt x="2317" y="232"/>
                  <a:pt x="2317" y="233"/>
                </a:cubicBezTo>
                <a:cubicBezTo>
                  <a:pt x="2318" y="234"/>
                  <a:pt x="2317" y="236"/>
                  <a:pt x="2317" y="236"/>
                </a:cubicBezTo>
                <a:cubicBezTo>
                  <a:pt x="2317" y="236"/>
                  <a:pt x="2317" y="236"/>
                  <a:pt x="2322" y="235"/>
                </a:cubicBezTo>
                <a:cubicBezTo>
                  <a:pt x="2322" y="235"/>
                  <a:pt x="2322" y="235"/>
                  <a:pt x="2322" y="232"/>
                </a:cubicBezTo>
                <a:cubicBezTo>
                  <a:pt x="2322" y="232"/>
                  <a:pt x="2322" y="232"/>
                  <a:pt x="2324" y="233"/>
                </a:cubicBezTo>
                <a:cubicBezTo>
                  <a:pt x="2324" y="233"/>
                  <a:pt x="2324" y="233"/>
                  <a:pt x="2324" y="237"/>
                </a:cubicBezTo>
                <a:cubicBezTo>
                  <a:pt x="2324" y="237"/>
                  <a:pt x="2324" y="237"/>
                  <a:pt x="2326" y="237"/>
                </a:cubicBezTo>
                <a:cubicBezTo>
                  <a:pt x="2326" y="237"/>
                  <a:pt x="2326" y="237"/>
                  <a:pt x="2327" y="234"/>
                </a:cubicBezTo>
                <a:cubicBezTo>
                  <a:pt x="2327" y="234"/>
                  <a:pt x="2327" y="234"/>
                  <a:pt x="2322" y="229"/>
                </a:cubicBezTo>
                <a:cubicBezTo>
                  <a:pt x="2322" y="229"/>
                  <a:pt x="2322" y="229"/>
                  <a:pt x="2327" y="230"/>
                </a:cubicBezTo>
                <a:cubicBezTo>
                  <a:pt x="2327" y="230"/>
                  <a:pt x="2328" y="229"/>
                  <a:pt x="2330" y="229"/>
                </a:cubicBezTo>
                <a:cubicBezTo>
                  <a:pt x="2330" y="229"/>
                  <a:pt x="2330" y="229"/>
                  <a:pt x="2331" y="229"/>
                </a:cubicBezTo>
                <a:cubicBezTo>
                  <a:pt x="2332" y="230"/>
                  <a:pt x="2337" y="233"/>
                  <a:pt x="2337" y="233"/>
                </a:cubicBezTo>
                <a:cubicBezTo>
                  <a:pt x="2337" y="233"/>
                  <a:pt x="2337" y="233"/>
                  <a:pt x="2347" y="238"/>
                </a:cubicBezTo>
                <a:cubicBezTo>
                  <a:pt x="2347" y="238"/>
                  <a:pt x="2351" y="239"/>
                  <a:pt x="2350" y="240"/>
                </a:cubicBezTo>
                <a:cubicBezTo>
                  <a:pt x="2350" y="240"/>
                  <a:pt x="2350" y="240"/>
                  <a:pt x="2349" y="240"/>
                </a:cubicBezTo>
                <a:cubicBezTo>
                  <a:pt x="2348" y="240"/>
                  <a:pt x="2345" y="239"/>
                  <a:pt x="2345" y="239"/>
                </a:cubicBezTo>
                <a:cubicBezTo>
                  <a:pt x="2345" y="239"/>
                  <a:pt x="2345" y="239"/>
                  <a:pt x="2345" y="240"/>
                </a:cubicBezTo>
                <a:cubicBezTo>
                  <a:pt x="2345" y="240"/>
                  <a:pt x="2345" y="240"/>
                  <a:pt x="2348" y="241"/>
                </a:cubicBezTo>
                <a:cubicBezTo>
                  <a:pt x="2348" y="241"/>
                  <a:pt x="2351" y="243"/>
                  <a:pt x="2352" y="243"/>
                </a:cubicBezTo>
                <a:cubicBezTo>
                  <a:pt x="2353" y="244"/>
                  <a:pt x="2354" y="247"/>
                  <a:pt x="2354" y="247"/>
                </a:cubicBezTo>
                <a:cubicBezTo>
                  <a:pt x="2354" y="247"/>
                  <a:pt x="2354" y="247"/>
                  <a:pt x="2356" y="248"/>
                </a:cubicBezTo>
                <a:cubicBezTo>
                  <a:pt x="2356" y="248"/>
                  <a:pt x="2357" y="249"/>
                  <a:pt x="2358" y="250"/>
                </a:cubicBezTo>
                <a:cubicBezTo>
                  <a:pt x="2359" y="252"/>
                  <a:pt x="2358" y="257"/>
                  <a:pt x="2358" y="257"/>
                </a:cubicBezTo>
                <a:cubicBezTo>
                  <a:pt x="2358" y="257"/>
                  <a:pt x="2358" y="257"/>
                  <a:pt x="2360" y="259"/>
                </a:cubicBezTo>
                <a:cubicBezTo>
                  <a:pt x="2360" y="259"/>
                  <a:pt x="2360" y="261"/>
                  <a:pt x="2361" y="263"/>
                </a:cubicBezTo>
                <a:cubicBezTo>
                  <a:pt x="2362" y="266"/>
                  <a:pt x="2366" y="267"/>
                  <a:pt x="2366" y="267"/>
                </a:cubicBezTo>
                <a:cubicBezTo>
                  <a:pt x="2366" y="267"/>
                  <a:pt x="2366" y="267"/>
                  <a:pt x="2365" y="269"/>
                </a:cubicBezTo>
                <a:cubicBezTo>
                  <a:pt x="2365" y="269"/>
                  <a:pt x="2366" y="269"/>
                  <a:pt x="2367" y="270"/>
                </a:cubicBezTo>
                <a:cubicBezTo>
                  <a:pt x="2368" y="271"/>
                  <a:pt x="2370" y="276"/>
                  <a:pt x="2370" y="276"/>
                </a:cubicBezTo>
                <a:cubicBezTo>
                  <a:pt x="2370" y="276"/>
                  <a:pt x="2372" y="280"/>
                  <a:pt x="2373" y="282"/>
                </a:cubicBezTo>
                <a:cubicBezTo>
                  <a:pt x="2373" y="284"/>
                  <a:pt x="2370" y="288"/>
                  <a:pt x="2370" y="288"/>
                </a:cubicBezTo>
                <a:cubicBezTo>
                  <a:pt x="2370" y="288"/>
                  <a:pt x="2372" y="290"/>
                  <a:pt x="2372" y="291"/>
                </a:cubicBezTo>
                <a:cubicBezTo>
                  <a:pt x="2372" y="292"/>
                  <a:pt x="2369" y="295"/>
                  <a:pt x="2369" y="295"/>
                </a:cubicBezTo>
                <a:cubicBezTo>
                  <a:pt x="2369" y="295"/>
                  <a:pt x="2371" y="300"/>
                  <a:pt x="2371" y="303"/>
                </a:cubicBezTo>
                <a:cubicBezTo>
                  <a:pt x="2371" y="306"/>
                  <a:pt x="2370" y="310"/>
                  <a:pt x="2369" y="312"/>
                </a:cubicBezTo>
                <a:cubicBezTo>
                  <a:pt x="2367" y="313"/>
                  <a:pt x="2367" y="321"/>
                  <a:pt x="2367" y="321"/>
                </a:cubicBezTo>
                <a:cubicBezTo>
                  <a:pt x="2367" y="321"/>
                  <a:pt x="2367" y="321"/>
                  <a:pt x="2365" y="322"/>
                </a:cubicBezTo>
                <a:cubicBezTo>
                  <a:pt x="2365" y="322"/>
                  <a:pt x="2364" y="327"/>
                  <a:pt x="2364" y="330"/>
                </a:cubicBezTo>
                <a:cubicBezTo>
                  <a:pt x="2364" y="334"/>
                  <a:pt x="2354" y="338"/>
                  <a:pt x="2354" y="338"/>
                </a:cubicBezTo>
                <a:cubicBezTo>
                  <a:pt x="2354" y="338"/>
                  <a:pt x="2354" y="338"/>
                  <a:pt x="2354" y="335"/>
                </a:cubicBezTo>
                <a:cubicBezTo>
                  <a:pt x="2354" y="335"/>
                  <a:pt x="2350" y="336"/>
                  <a:pt x="2349" y="337"/>
                </a:cubicBezTo>
                <a:cubicBezTo>
                  <a:pt x="2349" y="337"/>
                  <a:pt x="2349" y="337"/>
                  <a:pt x="2349" y="337"/>
                </a:cubicBezTo>
                <a:cubicBezTo>
                  <a:pt x="2347" y="337"/>
                  <a:pt x="2345" y="331"/>
                  <a:pt x="2345" y="331"/>
                </a:cubicBezTo>
                <a:cubicBezTo>
                  <a:pt x="2345" y="331"/>
                  <a:pt x="2345" y="331"/>
                  <a:pt x="2343" y="333"/>
                </a:cubicBezTo>
                <a:cubicBezTo>
                  <a:pt x="2343" y="333"/>
                  <a:pt x="2342" y="331"/>
                  <a:pt x="2341" y="331"/>
                </a:cubicBezTo>
                <a:cubicBezTo>
                  <a:pt x="2341" y="331"/>
                  <a:pt x="2340" y="331"/>
                  <a:pt x="2340" y="331"/>
                </a:cubicBezTo>
                <a:cubicBezTo>
                  <a:pt x="2339" y="332"/>
                  <a:pt x="2340" y="339"/>
                  <a:pt x="2340" y="339"/>
                </a:cubicBezTo>
                <a:cubicBezTo>
                  <a:pt x="2340" y="339"/>
                  <a:pt x="2340" y="339"/>
                  <a:pt x="2335" y="339"/>
                </a:cubicBezTo>
                <a:cubicBezTo>
                  <a:pt x="2335" y="339"/>
                  <a:pt x="2335" y="339"/>
                  <a:pt x="2332" y="338"/>
                </a:cubicBezTo>
                <a:cubicBezTo>
                  <a:pt x="2332" y="338"/>
                  <a:pt x="2332" y="338"/>
                  <a:pt x="2332" y="338"/>
                </a:cubicBezTo>
                <a:cubicBezTo>
                  <a:pt x="2332" y="338"/>
                  <a:pt x="2332" y="338"/>
                  <a:pt x="2336" y="339"/>
                </a:cubicBezTo>
                <a:cubicBezTo>
                  <a:pt x="2336" y="339"/>
                  <a:pt x="2336" y="339"/>
                  <a:pt x="2337" y="342"/>
                </a:cubicBezTo>
                <a:cubicBezTo>
                  <a:pt x="2337" y="342"/>
                  <a:pt x="2333" y="343"/>
                  <a:pt x="2333" y="346"/>
                </a:cubicBezTo>
                <a:cubicBezTo>
                  <a:pt x="2333" y="349"/>
                  <a:pt x="2336" y="351"/>
                  <a:pt x="2336" y="351"/>
                </a:cubicBezTo>
                <a:cubicBezTo>
                  <a:pt x="2336" y="351"/>
                  <a:pt x="2336" y="351"/>
                  <a:pt x="2337" y="355"/>
                </a:cubicBezTo>
                <a:cubicBezTo>
                  <a:pt x="2337" y="355"/>
                  <a:pt x="2337" y="355"/>
                  <a:pt x="2334" y="356"/>
                </a:cubicBezTo>
                <a:cubicBezTo>
                  <a:pt x="2334" y="356"/>
                  <a:pt x="2333" y="359"/>
                  <a:pt x="2332" y="361"/>
                </a:cubicBezTo>
                <a:cubicBezTo>
                  <a:pt x="2331" y="364"/>
                  <a:pt x="2327" y="363"/>
                  <a:pt x="2325" y="365"/>
                </a:cubicBezTo>
                <a:cubicBezTo>
                  <a:pt x="2324" y="367"/>
                  <a:pt x="2328" y="369"/>
                  <a:pt x="2328" y="369"/>
                </a:cubicBezTo>
                <a:cubicBezTo>
                  <a:pt x="2328" y="369"/>
                  <a:pt x="2328" y="369"/>
                  <a:pt x="2327" y="371"/>
                </a:cubicBezTo>
                <a:cubicBezTo>
                  <a:pt x="2326" y="372"/>
                  <a:pt x="2327" y="373"/>
                  <a:pt x="2327" y="373"/>
                </a:cubicBezTo>
                <a:cubicBezTo>
                  <a:pt x="2328" y="373"/>
                  <a:pt x="2330" y="372"/>
                  <a:pt x="2330" y="372"/>
                </a:cubicBezTo>
                <a:cubicBezTo>
                  <a:pt x="2330" y="372"/>
                  <a:pt x="2330" y="372"/>
                  <a:pt x="2335" y="375"/>
                </a:cubicBezTo>
                <a:cubicBezTo>
                  <a:pt x="2335" y="375"/>
                  <a:pt x="2336" y="376"/>
                  <a:pt x="2337" y="377"/>
                </a:cubicBezTo>
                <a:cubicBezTo>
                  <a:pt x="2337" y="377"/>
                  <a:pt x="2337" y="377"/>
                  <a:pt x="2337" y="377"/>
                </a:cubicBezTo>
                <a:cubicBezTo>
                  <a:pt x="2338" y="378"/>
                  <a:pt x="2339" y="380"/>
                  <a:pt x="2340" y="381"/>
                </a:cubicBezTo>
                <a:cubicBezTo>
                  <a:pt x="2342" y="383"/>
                  <a:pt x="2343" y="385"/>
                  <a:pt x="2343" y="385"/>
                </a:cubicBezTo>
                <a:cubicBezTo>
                  <a:pt x="2343" y="385"/>
                  <a:pt x="2343" y="385"/>
                  <a:pt x="2345" y="386"/>
                </a:cubicBezTo>
                <a:cubicBezTo>
                  <a:pt x="2345" y="386"/>
                  <a:pt x="2352" y="393"/>
                  <a:pt x="2354" y="395"/>
                </a:cubicBezTo>
                <a:cubicBezTo>
                  <a:pt x="2356" y="398"/>
                  <a:pt x="2355" y="401"/>
                  <a:pt x="2355" y="401"/>
                </a:cubicBezTo>
                <a:cubicBezTo>
                  <a:pt x="2355" y="401"/>
                  <a:pt x="2357" y="403"/>
                  <a:pt x="2358" y="407"/>
                </a:cubicBezTo>
                <a:cubicBezTo>
                  <a:pt x="2359" y="409"/>
                  <a:pt x="2356" y="410"/>
                  <a:pt x="2354" y="410"/>
                </a:cubicBezTo>
                <a:cubicBezTo>
                  <a:pt x="2353" y="410"/>
                  <a:pt x="2353" y="410"/>
                  <a:pt x="2353" y="410"/>
                </a:cubicBezTo>
                <a:cubicBezTo>
                  <a:pt x="2353" y="410"/>
                  <a:pt x="2353" y="410"/>
                  <a:pt x="2352" y="412"/>
                </a:cubicBezTo>
                <a:cubicBezTo>
                  <a:pt x="2352" y="412"/>
                  <a:pt x="2352" y="412"/>
                  <a:pt x="2349" y="411"/>
                </a:cubicBezTo>
                <a:cubicBezTo>
                  <a:pt x="2349" y="411"/>
                  <a:pt x="2349" y="411"/>
                  <a:pt x="2343" y="414"/>
                </a:cubicBezTo>
                <a:cubicBezTo>
                  <a:pt x="2343" y="414"/>
                  <a:pt x="2343" y="417"/>
                  <a:pt x="2339" y="417"/>
                </a:cubicBezTo>
                <a:cubicBezTo>
                  <a:pt x="2339" y="417"/>
                  <a:pt x="2339" y="417"/>
                  <a:pt x="2339" y="417"/>
                </a:cubicBezTo>
                <a:cubicBezTo>
                  <a:pt x="2336" y="417"/>
                  <a:pt x="2338" y="413"/>
                  <a:pt x="2338" y="413"/>
                </a:cubicBezTo>
                <a:cubicBezTo>
                  <a:pt x="2338" y="413"/>
                  <a:pt x="2335" y="413"/>
                  <a:pt x="2335" y="410"/>
                </a:cubicBezTo>
                <a:cubicBezTo>
                  <a:pt x="2334" y="406"/>
                  <a:pt x="2336" y="405"/>
                  <a:pt x="2336" y="405"/>
                </a:cubicBezTo>
                <a:cubicBezTo>
                  <a:pt x="2336" y="405"/>
                  <a:pt x="2336" y="405"/>
                  <a:pt x="2336" y="401"/>
                </a:cubicBezTo>
                <a:cubicBezTo>
                  <a:pt x="2336" y="401"/>
                  <a:pt x="2336" y="401"/>
                  <a:pt x="2332" y="401"/>
                </a:cubicBezTo>
                <a:cubicBezTo>
                  <a:pt x="2332" y="401"/>
                  <a:pt x="2332" y="401"/>
                  <a:pt x="2330" y="395"/>
                </a:cubicBezTo>
                <a:cubicBezTo>
                  <a:pt x="2330" y="395"/>
                  <a:pt x="2326" y="393"/>
                  <a:pt x="2326" y="392"/>
                </a:cubicBezTo>
                <a:cubicBezTo>
                  <a:pt x="2326" y="392"/>
                  <a:pt x="2326" y="392"/>
                  <a:pt x="2327" y="392"/>
                </a:cubicBezTo>
                <a:cubicBezTo>
                  <a:pt x="2328" y="392"/>
                  <a:pt x="2332" y="393"/>
                  <a:pt x="2332" y="393"/>
                </a:cubicBezTo>
                <a:cubicBezTo>
                  <a:pt x="2332" y="393"/>
                  <a:pt x="2332" y="393"/>
                  <a:pt x="2330" y="389"/>
                </a:cubicBezTo>
                <a:cubicBezTo>
                  <a:pt x="2330" y="389"/>
                  <a:pt x="2328" y="388"/>
                  <a:pt x="2326" y="387"/>
                </a:cubicBezTo>
                <a:cubicBezTo>
                  <a:pt x="2325" y="386"/>
                  <a:pt x="2325" y="385"/>
                  <a:pt x="2325" y="384"/>
                </a:cubicBezTo>
                <a:cubicBezTo>
                  <a:pt x="2324" y="385"/>
                  <a:pt x="2323" y="385"/>
                  <a:pt x="2322" y="385"/>
                </a:cubicBezTo>
                <a:cubicBezTo>
                  <a:pt x="2322" y="385"/>
                  <a:pt x="2322" y="385"/>
                  <a:pt x="2322" y="385"/>
                </a:cubicBezTo>
                <a:cubicBezTo>
                  <a:pt x="2320" y="385"/>
                  <a:pt x="2317" y="383"/>
                  <a:pt x="2317" y="383"/>
                </a:cubicBezTo>
                <a:cubicBezTo>
                  <a:pt x="2317" y="383"/>
                  <a:pt x="2317" y="383"/>
                  <a:pt x="2313" y="384"/>
                </a:cubicBezTo>
                <a:cubicBezTo>
                  <a:pt x="2313" y="384"/>
                  <a:pt x="2313" y="384"/>
                  <a:pt x="2312" y="382"/>
                </a:cubicBezTo>
                <a:cubicBezTo>
                  <a:pt x="2312" y="382"/>
                  <a:pt x="2309" y="379"/>
                  <a:pt x="2310" y="377"/>
                </a:cubicBezTo>
                <a:cubicBezTo>
                  <a:pt x="2310" y="376"/>
                  <a:pt x="2311" y="376"/>
                  <a:pt x="2312" y="376"/>
                </a:cubicBezTo>
                <a:cubicBezTo>
                  <a:pt x="2313" y="376"/>
                  <a:pt x="2315" y="377"/>
                  <a:pt x="2315" y="377"/>
                </a:cubicBezTo>
                <a:cubicBezTo>
                  <a:pt x="2315" y="377"/>
                  <a:pt x="2315" y="377"/>
                  <a:pt x="2314" y="375"/>
                </a:cubicBezTo>
                <a:cubicBezTo>
                  <a:pt x="2314" y="375"/>
                  <a:pt x="2314" y="375"/>
                  <a:pt x="2310" y="375"/>
                </a:cubicBezTo>
                <a:cubicBezTo>
                  <a:pt x="2310" y="375"/>
                  <a:pt x="2310" y="369"/>
                  <a:pt x="2309" y="368"/>
                </a:cubicBezTo>
                <a:cubicBezTo>
                  <a:pt x="2309" y="367"/>
                  <a:pt x="2308" y="367"/>
                  <a:pt x="2308" y="367"/>
                </a:cubicBezTo>
                <a:cubicBezTo>
                  <a:pt x="2307" y="367"/>
                  <a:pt x="2307" y="368"/>
                  <a:pt x="2306" y="368"/>
                </a:cubicBezTo>
                <a:cubicBezTo>
                  <a:pt x="2305" y="368"/>
                  <a:pt x="2303" y="365"/>
                  <a:pt x="2303" y="365"/>
                </a:cubicBezTo>
                <a:cubicBezTo>
                  <a:pt x="2303" y="365"/>
                  <a:pt x="2303" y="365"/>
                  <a:pt x="2302" y="367"/>
                </a:cubicBezTo>
                <a:cubicBezTo>
                  <a:pt x="2302" y="367"/>
                  <a:pt x="2302" y="367"/>
                  <a:pt x="2300" y="365"/>
                </a:cubicBezTo>
                <a:cubicBezTo>
                  <a:pt x="2300" y="365"/>
                  <a:pt x="2300" y="365"/>
                  <a:pt x="2299" y="362"/>
                </a:cubicBezTo>
                <a:cubicBezTo>
                  <a:pt x="2299" y="362"/>
                  <a:pt x="2299" y="362"/>
                  <a:pt x="2299" y="363"/>
                </a:cubicBezTo>
                <a:cubicBezTo>
                  <a:pt x="2299" y="363"/>
                  <a:pt x="2299" y="363"/>
                  <a:pt x="2299" y="363"/>
                </a:cubicBezTo>
                <a:cubicBezTo>
                  <a:pt x="2298" y="363"/>
                  <a:pt x="2298" y="363"/>
                  <a:pt x="2297" y="364"/>
                </a:cubicBezTo>
                <a:cubicBezTo>
                  <a:pt x="2297" y="364"/>
                  <a:pt x="2296" y="364"/>
                  <a:pt x="2295" y="364"/>
                </a:cubicBezTo>
                <a:cubicBezTo>
                  <a:pt x="2294" y="364"/>
                  <a:pt x="2293" y="364"/>
                  <a:pt x="2293" y="365"/>
                </a:cubicBezTo>
                <a:cubicBezTo>
                  <a:pt x="2292" y="365"/>
                  <a:pt x="2285" y="369"/>
                  <a:pt x="2285" y="369"/>
                </a:cubicBezTo>
                <a:cubicBezTo>
                  <a:pt x="2285" y="369"/>
                  <a:pt x="2285" y="372"/>
                  <a:pt x="2284" y="373"/>
                </a:cubicBezTo>
                <a:cubicBezTo>
                  <a:pt x="2284" y="373"/>
                  <a:pt x="2283" y="373"/>
                  <a:pt x="2283" y="373"/>
                </a:cubicBezTo>
                <a:cubicBezTo>
                  <a:pt x="2283" y="373"/>
                  <a:pt x="2283" y="373"/>
                  <a:pt x="2283" y="373"/>
                </a:cubicBezTo>
                <a:cubicBezTo>
                  <a:pt x="2283" y="373"/>
                  <a:pt x="2280" y="375"/>
                  <a:pt x="2279" y="375"/>
                </a:cubicBezTo>
                <a:cubicBezTo>
                  <a:pt x="2279" y="375"/>
                  <a:pt x="2279" y="375"/>
                  <a:pt x="2278" y="375"/>
                </a:cubicBezTo>
                <a:cubicBezTo>
                  <a:pt x="2277" y="375"/>
                  <a:pt x="2280" y="372"/>
                  <a:pt x="2280" y="372"/>
                </a:cubicBezTo>
                <a:cubicBezTo>
                  <a:pt x="2280" y="372"/>
                  <a:pt x="2280" y="372"/>
                  <a:pt x="2281" y="369"/>
                </a:cubicBezTo>
                <a:cubicBezTo>
                  <a:pt x="2281" y="369"/>
                  <a:pt x="2279" y="369"/>
                  <a:pt x="2278" y="369"/>
                </a:cubicBezTo>
                <a:cubicBezTo>
                  <a:pt x="2277" y="369"/>
                  <a:pt x="2276" y="367"/>
                  <a:pt x="2276" y="365"/>
                </a:cubicBezTo>
                <a:cubicBezTo>
                  <a:pt x="2276" y="363"/>
                  <a:pt x="2280" y="363"/>
                  <a:pt x="2280" y="360"/>
                </a:cubicBezTo>
                <a:cubicBezTo>
                  <a:pt x="2280" y="358"/>
                  <a:pt x="2275" y="354"/>
                  <a:pt x="2275" y="354"/>
                </a:cubicBezTo>
                <a:cubicBezTo>
                  <a:pt x="2275" y="354"/>
                  <a:pt x="2275" y="354"/>
                  <a:pt x="2273" y="356"/>
                </a:cubicBezTo>
                <a:cubicBezTo>
                  <a:pt x="2273" y="356"/>
                  <a:pt x="2273" y="356"/>
                  <a:pt x="2268" y="354"/>
                </a:cubicBezTo>
                <a:cubicBezTo>
                  <a:pt x="2268" y="354"/>
                  <a:pt x="2268" y="354"/>
                  <a:pt x="2269" y="356"/>
                </a:cubicBezTo>
                <a:cubicBezTo>
                  <a:pt x="2269" y="356"/>
                  <a:pt x="2269" y="356"/>
                  <a:pt x="2267" y="357"/>
                </a:cubicBezTo>
                <a:cubicBezTo>
                  <a:pt x="2267" y="357"/>
                  <a:pt x="2267" y="359"/>
                  <a:pt x="2266" y="361"/>
                </a:cubicBezTo>
                <a:cubicBezTo>
                  <a:pt x="2266" y="362"/>
                  <a:pt x="2265" y="362"/>
                  <a:pt x="2264" y="362"/>
                </a:cubicBezTo>
                <a:cubicBezTo>
                  <a:pt x="2264" y="362"/>
                  <a:pt x="2264" y="362"/>
                  <a:pt x="2263" y="362"/>
                </a:cubicBezTo>
                <a:cubicBezTo>
                  <a:pt x="2263" y="362"/>
                  <a:pt x="2263" y="362"/>
                  <a:pt x="2262" y="362"/>
                </a:cubicBezTo>
                <a:cubicBezTo>
                  <a:pt x="2262" y="362"/>
                  <a:pt x="2261" y="362"/>
                  <a:pt x="2261" y="363"/>
                </a:cubicBezTo>
                <a:cubicBezTo>
                  <a:pt x="2260" y="363"/>
                  <a:pt x="2260" y="368"/>
                  <a:pt x="2260" y="368"/>
                </a:cubicBezTo>
                <a:cubicBezTo>
                  <a:pt x="2260" y="368"/>
                  <a:pt x="2262" y="369"/>
                  <a:pt x="2260" y="370"/>
                </a:cubicBezTo>
                <a:cubicBezTo>
                  <a:pt x="2260" y="371"/>
                  <a:pt x="2259" y="371"/>
                  <a:pt x="2258" y="371"/>
                </a:cubicBezTo>
                <a:cubicBezTo>
                  <a:pt x="2258" y="371"/>
                  <a:pt x="2257" y="371"/>
                  <a:pt x="2257" y="371"/>
                </a:cubicBezTo>
                <a:cubicBezTo>
                  <a:pt x="2254" y="380"/>
                  <a:pt x="2254" y="380"/>
                  <a:pt x="2254" y="380"/>
                </a:cubicBezTo>
                <a:cubicBezTo>
                  <a:pt x="2255" y="381"/>
                  <a:pt x="2257" y="381"/>
                  <a:pt x="2258" y="381"/>
                </a:cubicBezTo>
                <a:cubicBezTo>
                  <a:pt x="2259" y="381"/>
                  <a:pt x="2260" y="381"/>
                  <a:pt x="2260" y="381"/>
                </a:cubicBezTo>
                <a:cubicBezTo>
                  <a:pt x="2260" y="381"/>
                  <a:pt x="2260" y="381"/>
                  <a:pt x="2261" y="383"/>
                </a:cubicBezTo>
                <a:cubicBezTo>
                  <a:pt x="2261" y="383"/>
                  <a:pt x="2261" y="383"/>
                  <a:pt x="2261" y="381"/>
                </a:cubicBezTo>
                <a:cubicBezTo>
                  <a:pt x="2261" y="381"/>
                  <a:pt x="2262" y="381"/>
                  <a:pt x="2263" y="381"/>
                </a:cubicBezTo>
                <a:cubicBezTo>
                  <a:pt x="2263" y="381"/>
                  <a:pt x="2263" y="381"/>
                  <a:pt x="2263" y="381"/>
                </a:cubicBezTo>
                <a:cubicBezTo>
                  <a:pt x="2264" y="382"/>
                  <a:pt x="2266" y="385"/>
                  <a:pt x="2266" y="387"/>
                </a:cubicBezTo>
                <a:cubicBezTo>
                  <a:pt x="2266" y="390"/>
                  <a:pt x="2270" y="391"/>
                  <a:pt x="2272" y="391"/>
                </a:cubicBezTo>
                <a:cubicBezTo>
                  <a:pt x="2272" y="391"/>
                  <a:pt x="2272" y="391"/>
                  <a:pt x="2273" y="391"/>
                </a:cubicBezTo>
                <a:cubicBezTo>
                  <a:pt x="2274" y="391"/>
                  <a:pt x="2275" y="390"/>
                  <a:pt x="2275" y="389"/>
                </a:cubicBezTo>
                <a:cubicBezTo>
                  <a:pt x="2275" y="388"/>
                  <a:pt x="2278" y="384"/>
                  <a:pt x="2281" y="384"/>
                </a:cubicBezTo>
                <a:cubicBezTo>
                  <a:pt x="2283" y="384"/>
                  <a:pt x="2286" y="387"/>
                  <a:pt x="2286" y="387"/>
                </a:cubicBezTo>
                <a:cubicBezTo>
                  <a:pt x="2286" y="387"/>
                  <a:pt x="2286" y="387"/>
                  <a:pt x="2290" y="388"/>
                </a:cubicBezTo>
                <a:cubicBezTo>
                  <a:pt x="2290" y="388"/>
                  <a:pt x="2290" y="388"/>
                  <a:pt x="2290" y="386"/>
                </a:cubicBezTo>
                <a:cubicBezTo>
                  <a:pt x="2290" y="386"/>
                  <a:pt x="2290" y="386"/>
                  <a:pt x="2292" y="387"/>
                </a:cubicBezTo>
                <a:cubicBezTo>
                  <a:pt x="2292" y="387"/>
                  <a:pt x="2292" y="387"/>
                  <a:pt x="2296" y="387"/>
                </a:cubicBezTo>
                <a:cubicBezTo>
                  <a:pt x="2296" y="387"/>
                  <a:pt x="2296" y="387"/>
                  <a:pt x="2295" y="390"/>
                </a:cubicBezTo>
                <a:cubicBezTo>
                  <a:pt x="2295" y="390"/>
                  <a:pt x="2297" y="393"/>
                  <a:pt x="2296" y="393"/>
                </a:cubicBezTo>
                <a:cubicBezTo>
                  <a:pt x="2296" y="393"/>
                  <a:pt x="2296" y="393"/>
                  <a:pt x="2296" y="393"/>
                </a:cubicBezTo>
                <a:cubicBezTo>
                  <a:pt x="2294" y="393"/>
                  <a:pt x="2291" y="392"/>
                  <a:pt x="2291" y="392"/>
                </a:cubicBezTo>
                <a:cubicBezTo>
                  <a:pt x="2291" y="392"/>
                  <a:pt x="2291" y="392"/>
                  <a:pt x="2287" y="395"/>
                </a:cubicBezTo>
                <a:cubicBezTo>
                  <a:pt x="2287" y="395"/>
                  <a:pt x="2287" y="395"/>
                  <a:pt x="2284" y="395"/>
                </a:cubicBezTo>
                <a:cubicBezTo>
                  <a:pt x="2284" y="395"/>
                  <a:pt x="2286" y="400"/>
                  <a:pt x="2284" y="401"/>
                </a:cubicBezTo>
                <a:cubicBezTo>
                  <a:pt x="2284" y="401"/>
                  <a:pt x="2284" y="401"/>
                  <a:pt x="2284" y="401"/>
                </a:cubicBezTo>
                <a:cubicBezTo>
                  <a:pt x="2282" y="401"/>
                  <a:pt x="2280" y="399"/>
                  <a:pt x="2280" y="399"/>
                </a:cubicBezTo>
                <a:cubicBezTo>
                  <a:pt x="2280" y="399"/>
                  <a:pt x="2281" y="402"/>
                  <a:pt x="2281" y="404"/>
                </a:cubicBezTo>
                <a:cubicBezTo>
                  <a:pt x="2281" y="406"/>
                  <a:pt x="2278" y="408"/>
                  <a:pt x="2277" y="409"/>
                </a:cubicBezTo>
                <a:cubicBezTo>
                  <a:pt x="2276" y="409"/>
                  <a:pt x="2278" y="414"/>
                  <a:pt x="2278" y="414"/>
                </a:cubicBezTo>
                <a:cubicBezTo>
                  <a:pt x="2278" y="414"/>
                  <a:pt x="2278" y="414"/>
                  <a:pt x="2281" y="413"/>
                </a:cubicBezTo>
                <a:cubicBezTo>
                  <a:pt x="2281" y="413"/>
                  <a:pt x="2281" y="413"/>
                  <a:pt x="2285" y="417"/>
                </a:cubicBezTo>
                <a:cubicBezTo>
                  <a:pt x="2285" y="417"/>
                  <a:pt x="2285" y="417"/>
                  <a:pt x="2289" y="418"/>
                </a:cubicBezTo>
                <a:cubicBezTo>
                  <a:pt x="2289" y="418"/>
                  <a:pt x="2289" y="418"/>
                  <a:pt x="2298" y="430"/>
                </a:cubicBezTo>
                <a:cubicBezTo>
                  <a:pt x="2298" y="430"/>
                  <a:pt x="2299" y="433"/>
                  <a:pt x="2300" y="434"/>
                </a:cubicBezTo>
                <a:cubicBezTo>
                  <a:pt x="2301" y="434"/>
                  <a:pt x="2303" y="435"/>
                  <a:pt x="2304" y="435"/>
                </a:cubicBezTo>
                <a:cubicBezTo>
                  <a:pt x="2306" y="435"/>
                  <a:pt x="2306" y="439"/>
                  <a:pt x="2306" y="439"/>
                </a:cubicBezTo>
                <a:cubicBezTo>
                  <a:pt x="2306" y="439"/>
                  <a:pt x="2306" y="439"/>
                  <a:pt x="2308" y="440"/>
                </a:cubicBezTo>
                <a:cubicBezTo>
                  <a:pt x="2308" y="440"/>
                  <a:pt x="2308" y="440"/>
                  <a:pt x="2310" y="443"/>
                </a:cubicBezTo>
                <a:cubicBezTo>
                  <a:pt x="2310" y="443"/>
                  <a:pt x="2310" y="443"/>
                  <a:pt x="2305" y="441"/>
                </a:cubicBezTo>
                <a:cubicBezTo>
                  <a:pt x="2305" y="441"/>
                  <a:pt x="2305" y="441"/>
                  <a:pt x="2303" y="442"/>
                </a:cubicBezTo>
                <a:cubicBezTo>
                  <a:pt x="2303" y="442"/>
                  <a:pt x="2303" y="442"/>
                  <a:pt x="2301" y="440"/>
                </a:cubicBezTo>
                <a:cubicBezTo>
                  <a:pt x="2301" y="440"/>
                  <a:pt x="2301" y="440"/>
                  <a:pt x="2298" y="439"/>
                </a:cubicBezTo>
                <a:cubicBezTo>
                  <a:pt x="2298" y="439"/>
                  <a:pt x="2297" y="439"/>
                  <a:pt x="2295" y="440"/>
                </a:cubicBezTo>
                <a:cubicBezTo>
                  <a:pt x="2295" y="440"/>
                  <a:pt x="2295" y="440"/>
                  <a:pt x="2295" y="440"/>
                </a:cubicBezTo>
                <a:cubicBezTo>
                  <a:pt x="2294" y="440"/>
                  <a:pt x="2291" y="436"/>
                  <a:pt x="2291" y="436"/>
                </a:cubicBezTo>
                <a:cubicBezTo>
                  <a:pt x="2291" y="436"/>
                  <a:pt x="2291" y="436"/>
                  <a:pt x="2295" y="442"/>
                </a:cubicBezTo>
                <a:cubicBezTo>
                  <a:pt x="2295" y="442"/>
                  <a:pt x="2297" y="441"/>
                  <a:pt x="2299" y="441"/>
                </a:cubicBezTo>
                <a:cubicBezTo>
                  <a:pt x="2299" y="441"/>
                  <a:pt x="2299" y="441"/>
                  <a:pt x="2299" y="441"/>
                </a:cubicBezTo>
                <a:cubicBezTo>
                  <a:pt x="2300" y="441"/>
                  <a:pt x="2302" y="443"/>
                  <a:pt x="2302" y="443"/>
                </a:cubicBezTo>
                <a:cubicBezTo>
                  <a:pt x="2302" y="443"/>
                  <a:pt x="2302" y="443"/>
                  <a:pt x="2304" y="443"/>
                </a:cubicBezTo>
                <a:cubicBezTo>
                  <a:pt x="2304" y="443"/>
                  <a:pt x="2304" y="443"/>
                  <a:pt x="2305" y="445"/>
                </a:cubicBezTo>
                <a:cubicBezTo>
                  <a:pt x="2305" y="445"/>
                  <a:pt x="2309" y="446"/>
                  <a:pt x="2310" y="446"/>
                </a:cubicBezTo>
                <a:cubicBezTo>
                  <a:pt x="2311" y="447"/>
                  <a:pt x="2313" y="451"/>
                  <a:pt x="2313" y="451"/>
                </a:cubicBezTo>
                <a:cubicBezTo>
                  <a:pt x="2313" y="451"/>
                  <a:pt x="2310" y="451"/>
                  <a:pt x="2308" y="452"/>
                </a:cubicBezTo>
                <a:cubicBezTo>
                  <a:pt x="2306" y="453"/>
                  <a:pt x="2306" y="455"/>
                  <a:pt x="2306" y="455"/>
                </a:cubicBezTo>
                <a:cubicBezTo>
                  <a:pt x="2306" y="455"/>
                  <a:pt x="2306" y="455"/>
                  <a:pt x="2302" y="456"/>
                </a:cubicBezTo>
                <a:cubicBezTo>
                  <a:pt x="2302" y="456"/>
                  <a:pt x="2302" y="456"/>
                  <a:pt x="2303" y="458"/>
                </a:cubicBezTo>
                <a:cubicBezTo>
                  <a:pt x="2303" y="458"/>
                  <a:pt x="2313" y="455"/>
                  <a:pt x="2318" y="455"/>
                </a:cubicBezTo>
                <a:cubicBezTo>
                  <a:pt x="2319" y="455"/>
                  <a:pt x="2320" y="455"/>
                  <a:pt x="2321" y="455"/>
                </a:cubicBezTo>
                <a:cubicBezTo>
                  <a:pt x="2324" y="457"/>
                  <a:pt x="2317" y="463"/>
                  <a:pt x="2317" y="463"/>
                </a:cubicBezTo>
                <a:cubicBezTo>
                  <a:pt x="2317" y="463"/>
                  <a:pt x="2320" y="464"/>
                  <a:pt x="2320" y="466"/>
                </a:cubicBezTo>
                <a:cubicBezTo>
                  <a:pt x="2320" y="467"/>
                  <a:pt x="2314" y="468"/>
                  <a:pt x="2314" y="468"/>
                </a:cubicBezTo>
                <a:cubicBezTo>
                  <a:pt x="2314" y="468"/>
                  <a:pt x="2317" y="468"/>
                  <a:pt x="2316" y="471"/>
                </a:cubicBezTo>
                <a:cubicBezTo>
                  <a:pt x="2315" y="474"/>
                  <a:pt x="2310" y="475"/>
                  <a:pt x="2310" y="475"/>
                </a:cubicBezTo>
                <a:cubicBezTo>
                  <a:pt x="2310" y="475"/>
                  <a:pt x="2310" y="475"/>
                  <a:pt x="2310" y="480"/>
                </a:cubicBezTo>
                <a:cubicBezTo>
                  <a:pt x="2310" y="480"/>
                  <a:pt x="2308" y="481"/>
                  <a:pt x="2308" y="482"/>
                </a:cubicBezTo>
                <a:cubicBezTo>
                  <a:pt x="2308" y="483"/>
                  <a:pt x="2310" y="483"/>
                  <a:pt x="2310" y="486"/>
                </a:cubicBezTo>
                <a:cubicBezTo>
                  <a:pt x="2310" y="490"/>
                  <a:pt x="2306" y="489"/>
                  <a:pt x="2306" y="491"/>
                </a:cubicBezTo>
                <a:cubicBezTo>
                  <a:pt x="2305" y="492"/>
                  <a:pt x="2307" y="492"/>
                  <a:pt x="2307" y="496"/>
                </a:cubicBezTo>
                <a:cubicBezTo>
                  <a:pt x="2307" y="498"/>
                  <a:pt x="2306" y="499"/>
                  <a:pt x="2305" y="499"/>
                </a:cubicBezTo>
                <a:cubicBezTo>
                  <a:pt x="2305" y="499"/>
                  <a:pt x="2305" y="499"/>
                  <a:pt x="2305" y="499"/>
                </a:cubicBezTo>
                <a:cubicBezTo>
                  <a:pt x="2305" y="499"/>
                  <a:pt x="2305" y="499"/>
                  <a:pt x="2304" y="503"/>
                </a:cubicBezTo>
                <a:cubicBezTo>
                  <a:pt x="2304" y="503"/>
                  <a:pt x="2304" y="503"/>
                  <a:pt x="2302" y="503"/>
                </a:cubicBezTo>
                <a:cubicBezTo>
                  <a:pt x="2302" y="503"/>
                  <a:pt x="2302" y="503"/>
                  <a:pt x="2301" y="508"/>
                </a:cubicBezTo>
                <a:cubicBezTo>
                  <a:pt x="2301" y="508"/>
                  <a:pt x="2301" y="508"/>
                  <a:pt x="2298" y="508"/>
                </a:cubicBezTo>
                <a:cubicBezTo>
                  <a:pt x="2298" y="508"/>
                  <a:pt x="2298" y="508"/>
                  <a:pt x="2297" y="511"/>
                </a:cubicBezTo>
                <a:cubicBezTo>
                  <a:pt x="2297" y="511"/>
                  <a:pt x="2297" y="511"/>
                  <a:pt x="2295" y="511"/>
                </a:cubicBezTo>
                <a:cubicBezTo>
                  <a:pt x="2295" y="511"/>
                  <a:pt x="2297" y="515"/>
                  <a:pt x="2297" y="517"/>
                </a:cubicBezTo>
                <a:cubicBezTo>
                  <a:pt x="2296" y="518"/>
                  <a:pt x="2291" y="523"/>
                  <a:pt x="2290" y="524"/>
                </a:cubicBezTo>
                <a:cubicBezTo>
                  <a:pt x="2288" y="525"/>
                  <a:pt x="2287" y="525"/>
                  <a:pt x="2285" y="527"/>
                </a:cubicBezTo>
                <a:cubicBezTo>
                  <a:pt x="2284" y="527"/>
                  <a:pt x="2283" y="527"/>
                  <a:pt x="2282" y="527"/>
                </a:cubicBezTo>
                <a:cubicBezTo>
                  <a:pt x="2280" y="527"/>
                  <a:pt x="2278" y="527"/>
                  <a:pt x="2278" y="527"/>
                </a:cubicBezTo>
                <a:cubicBezTo>
                  <a:pt x="2278" y="527"/>
                  <a:pt x="2278" y="527"/>
                  <a:pt x="2274" y="528"/>
                </a:cubicBezTo>
                <a:cubicBezTo>
                  <a:pt x="2274" y="528"/>
                  <a:pt x="2274" y="528"/>
                  <a:pt x="2273" y="526"/>
                </a:cubicBezTo>
                <a:cubicBezTo>
                  <a:pt x="2273" y="526"/>
                  <a:pt x="2269" y="532"/>
                  <a:pt x="2267" y="532"/>
                </a:cubicBezTo>
                <a:cubicBezTo>
                  <a:pt x="2267" y="532"/>
                  <a:pt x="2267" y="532"/>
                  <a:pt x="2267" y="532"/>
                </a:cubicBezTo>
                <a:cubicBezTo>
                  <a:pt x="2266" y="532"/>
                  <a:pt x="2265" y="531"/>
                  <a:pt x="2265" y="530"/>
                </a:cubicBezTo>
                <a:cubicBezTo>
                  <a:pt x="2264" y="528"/>
                  <a:pt x="2264" y="527"/>
                  <a:pt x="2263" y="527"/>
                </a:cubicBezTo>
                <a:cubicBezTo>
                  <a:pt x="2263" y="527"/>
                  <a:pt x="2263" y="527"/>
                  <a:pt x="2263" y="527"/>
                </a:cubicBezTo>
                <a:cubicBezTo>
                  <a:pt x="2261" y="527"/>
                  <a:pt x="2261" y="533"/>
                  <a:pt x="2261" y="535"/>
                </a:cubicBezTo>
                <a:cubicBezTo>
                  <a:pt x="2261" y="536"/>
                  <a:pt x="2253" y="538"/>
                  <a:pt x="2251" y="539"/>
                </a:cubicBezTo>
                <a:cubicBezTo>
                  <a:pt x="2248" y="539"/>
                  <a:pt x="2243" y="539"/>
                  <a:pt x="2241" y="542"/>
                </a:cubicBezTo>
                <a:cubicBezTo>
                  <a:pt x="2239" y="545"/>
                  <a:pt x="2241" y="550"/>
                  <a:pt x="2241" y="550"/>
                </a:cubicBezTo>
                <a:cubicBezTo>
                  <a:pt x="2241" y="550"/>
                  <a:pt x="2241" y="550"/>
                  <a:pt x="2241" y="553"/>
                </a:cubicBezTo>
                <a:cubicBezTo>
                  <a:pt x="2241" y="553"/>
                  <a:pt x="2241" y="553"/>
                  <a:pt x="2238" y="553"/>
                </a:cubicBezTo>
                <a:cubicBezTo>
                  <a:pt x="2238" y="553"/>
                  <a:pt x="2235" y="550"/>
                  <a:pt x="2233" y="548"/>
                </a:cubicBezTo>
                <a:cubicBezTo>
                  <a:pt x="2232" y="546"/>
                  <a:pt x="2235" y="542"/>
                  <a:pt x="2234" y="540"/>
                </a:cubicBezTo>
                <a:cubicBezTo>
                  <a:pt x="2233" y="538"/>
                  <a:pt x="2225" y="538"/>
                  <a:pt x="2225" y="538"/>
                </a:cubicBezTo>
                <a:cubicBezTo>
                  <a:pt x="2225" y="538"/>
                  <a:pt x="2225" y="538"/>
                  <a:pt x="2222" y="537"/>
                </a:cubicBezTo>
                <a:cubicBezTo>
                  <a:pt x="2222" y="537"/>
                  <a:pt x="2222" y="537"/>
                  <a:pt x="2217" y="540"/>
                </a:cubicBezTo>
                <a:cubicBezTo>
                  <a:pt x="2217" y="540"/>
                  <a:pt x="2217" y="540"/>
                  <a:pt x="2217" y="540"/>
                </a:cubicBezTo>
                <a:cubicBezTo>
                  <a:pt x="2217" y="540"/>
                  <a:pt x="2217" y="541"/>
                  <a:pt x="2216" y="541"/>
                </a:cubicBezTo>
                <a:cubicBezTo>
                  <a:pt x="2216" y="541"/>
                  <a:pt x="2216" y="545"/>
                  <a:pt x="2215" y="546"/>
                </a:cubicBezTo>
                <a:cubicBezTo>
                  <a:pt x="2215" y="546"/>
                  <a:pt x="2214" y="546"/>
                  <a:pt x="2213" y="546"/>
                </a:cubicBezTo>
                <a:cubicBezTo>
                  <a:pt x="2212" y="546"/>
                  <a:pt x="2211" y="546"/>
                  <a:pt x="2211" y="546"/>
                </a:cubicBezTo>
                <a:cubicBezTo>
                  <a:pt x="2211" y="546"/>
                  <a:pt x="2210" y="548"/>
                  <a:pt x="2209" y="549"/>
                </a:cubicBezTo>
                <a:cubicBezTo>
                  <a:pt x="2208" y="549"/>
                  <a:pt x="2205" y="552"/>
                  <a:pt x="2205" y="552"/>
                </a:cubicBezTo>
                <a:cubicBezTo>
                  <a:pt x="2205" y="552"/>
                  <a:pt x="2204" y="555"/>
                  <a:pt x="2203" y="555"/>
                </a:cubicBezTo>
                <a:cubicBezTo>
                  <a:pt x="2202" y="556"/>
                  <a:pt x="2203" y="561"/>
                  <a:pt x="2204" y="565"/>
                </a:cubicBezTo>
                <a:cubicBezTo>
                  <a:pt x="2205" y="569"/>
                  <a:pt x="2214" y="577"/>
                  <a:pt x="2215" y="579"/>
                </a:cubicBezTo>
                <a:cubicBezTo>
                  <a:pt x="2216" y="580"/>
                  <a:pt x="2215" y="581"/>
                  <a:pt x="2215" y="583"/>
                </a:cubicBezTo>
                <a:cubicBezTo>
                  <a:pt x="2216" y="584"/>
                  <a:pt x="2219" y="586"/>
                  <a:pt x="2221" y="587"/>
                </a:cubicBezTo>
                <a:cubicBezTo>
                  <a:pt x="2224" y="588"/>
                  <a:pt x="2232" y="595"/>
                  <a:pt x="2235" y="598"/>
                </a:cubicBezTo>
                <a:cubicBezTo>
                  <a:pt x="2238" y="601"/>
                  <a:pt x="2236" y="604"/>
                  <a:pt x="2236" y="604"/>
                </a:cubicBezTo>
                <a:cubicBezTo>
                  <a:pt x="2236" y="604"/>
                  <a:pt x="2239" y="608"/>
                  <a:pt x="2240" y="610"/>
                </a:cubicBezTo>
                <a:cubicBezTo>
                  <a:pt x="2241" y="613"/>
                  <a:pt x="2241" y="619"/>
                  <a:pt x="2241" y="619"/>
                </a:cubicBezTo>
                <a:cubicBezTo>
                  <a:pt x="2241" y="619"/>
                  <a:pt x="2241" y="619"/>
                  <a:pt x="2239" y="620"/>
                </a:cubicBezTo>
                <a:cubicBezTo>
                  <a:pt x="2239" y="620"/>
                  <a:pt x="2242" y="623"/>
                  <a:pt x="2242" y="625"/>
                </a:cubicBezTo>
                <a:cubicBezTo>
                  <a:pt x="2243" y="627"/>
                  <a:pt x="2240" y="635"/>
                  <a:pt x="2240" y="638"/>
                </a:cubicBezTo>
                <a:cubicBezTo>
                  <a:pt x="2239" y="641"/>
                  <a:pt x="2234" y="645"/>
                  <a:pt x="2230" y="647"/>
                </a:cubicBezTo>
                <a:cubicBezTo>
                  <a:pt x="2228" y="648"/>
                  <a:pt x="2227" y="648"/>
                  <a:pt x="2226" y="648"/>
                </a:cubicBezTo>
                <a:cubicBezTo>
                  <a:pt x="2224" y="648"/>
                  <a:pt x="2223" y="648"/>
                  <a:pt x="2223" y="648"/>
                </a:cubicBezTo>
                <a:cubicBezTo>
                  <a:pt x="2223" y="648"/>
                  <a:pt x="2219" y="650"/>
                  <a:pt x="2219" y="650"/>
                </a:cubicBezTo>
                <a:cubicBezTo>
                  <a:pt x="2218" y="651"/>
                  <a:pt x="2221" y="653"/>
                  <a:pt x="2221" y="655"/>
                </a:cubicBezTo>
                <a:cubicBezTo>
                  <a:pt x="2220" y="656"/>
                  <a:pt x="2220" y="656"/>
                  <a:pt x="2219" y="656"/>
                </a:cubicBezTo>
                <a:cubicBezTo>
                  <a:pt x="2217" y="656"/>
                  <a:pt x="2215" y="655"/>
                  <a:pt x="2215" y="655"/>
                </a:cubicBezTo>
                <a:cubicBezTo>
                  <a:pt x="2215" y="655"/>
                  <a:pt x="2215" y="655"/>
                  <a:pt x="2215" y="658"/>
                </a:cubicBezTo>
                <a:cubicBezTo>
                  <a:pt x="2215" y="658"/>
                  <a:pt x="2215" y="658"/>
                  <a:pt x="2215" y="661"/>
                </a:cubicBezTo>
                <a:cubicBezTo>
                  <a:pt x="2215" y="661"/>
                  <a:pt x="2212" y="662"/>
                  <a:pt x="2210" y="664"/>
                </a:cubicBezTo>
                <a:cubicBezTo>
                  <a:pt x="2209" y="665"/>
                  <a:pt x="2208" y="666"/>
                  <a:pt x="2207" y="666"/>
                </a:cubicBezTo>
                <a:cubicBezTo>
                  <a:pt x="2206" y="666"/>
                  <a:pt x="2205" y="665"/>
                  <a:pt x="2204" y="665"/>
                </a:cubicBezTo>
                <a:cubicBezTo>
                  <a:pt x="2204" y="665"/>
                  <a:pt x="2204" y="665"/>
                  <a:pt x="2204" y="665"/>
                </a:cubicBezTo>
                <a:cubicBezTo>
                  <a:pt x="2205" y="664"/>
                  <a:pt x="2205" y="663"/>
                  <a:pt x="2206" y="662"/>
                </a:cubicBezTo>
                <a:cubicBezTo>
                  <a:pt x="2207" y="661"/>
                  <a:pt x="2205" y="655"/>
                  <a:pt x="2205" y="655"/>
                </a:cubicBezTo>
                <a:cubicBezTo>
                  <a:pt x="2205" y="655"/>
                  <a:pt x="2205" y="655"/>
                  <a:pt x="2207" y="653"/>
                </a:cubicBezTo>
                <a:cubicBezTo>
                  <a:pt x="2207" y="653"/>
                  <a:pt x="2203" y="651"/>
                  <a:pt x="2202" y="649"/>
                </a:cubicBezTo>
                <a:cubicBezTo>
                  <a:pt x="2201" y="648"/>
                  <a:pt x="2203" y="647"/>
                  <a:pt x="2207" y="646"/>
                </a:cubicBezTo>
                <a:cubicBezTo>
                  <a:pt x="2208" y="646"/>
                  <a:pt x="2208" y="646"/>
                  <a:pt x="2208" y="645"/>
                </a:cubicBezTo>
                <a:cubicBezTo>
                  <a:pt x="2208" y="646"/>
                  <a:pt x="2208" y="646"/>
                  <a:pt x="2207" y="646"/>
                </a:cubicBezTo>
                <a:cubicBezTo>
                  <a:pt x="2204" y="646"/>
                  <a:pt x="2202" y="647"/>
                  <a:pt x="2202" y="648"/>
                </a:cubicBezTo>
                <a:cubicBezTo>
                  <a:pt x="2202" y="648"/>
                  <a:pt x="2202" y="648"/>
                  <a:pt x="2199" y="648"/>
                </a:cubicBezTo>
                <a:cubicBezTo>
                  <a:pt x="2199" y="647"/>
                  <a:pt x="2199" y="646"/>
                  <a:pt x="2198" y="645"/>
                </a:cubicBezTo>
                <a:cubicBezTo>
                  <a:pt x="2198" y="644"/>
                  <a:pt x="2198" y="644"/>
                  <a:pt x="2197" y="644"/>
                </a:cubicBezTo>
                <a:cubicBezTo>
                  <a:pt x="2197" y="644"/>
                  <a:pt x="2197" y="644"/>
                  <a:pt x="2196" y="644"/>
                </a:cubicBezTo>
                <a:cubicBezTo>
                  <a:pt x="2196" y="644"/>
                  <a:pt x="2195" y="644"/>
                  <a:pt x="2195" y="644"/>
                </a:cubicBezTo>
                <a:cubicBezTo>
                  <a:pt x="2195" y="644"/>
                  <a:pt x="2195" y="644"/>
                  <a:pt x="2194" y="644"/>
                </a:cubicBezTo>
                <a:cubicBezTo>
                  <a:pt x="2193" y="644"/>
                  <a:pt x="2193" y="640"/>
                  <a:pt x="2193" y="640"/>
                </a:cubicBezTo>
                <a:cubicBezTo>
                  <a:pt x="2193" y="640"/>
                  <a:pt x="2192" y="642"/>
                  <a:pt x="2190" y="642"/>
                </a:cubicBezTo>
                <a:cubicBezTo>
                  <a:pt x="2189" y="642"/>
                  <a:pt x="2187" y="638"/>
                  <a:pt x="2187" y="638"/>
                </a:cubicBezTo>
                <a:cubicBezTo>
                  <a:pt x="2187" y="638"/>
                  <a:pt x="2190" y="636"/>
                  <a:pt x="2187" y="633"/>
                </a:cubicBezTo>
                <a:cubicBezTo>
                  <a:pt x="2186" y="632"/>
                  <a:pt x="2186" y="632"/>
                  <a:pt x="2185" y="632"/>
                </a:cubicBezTo>
                <a:cubicBezTo>
                  <a:pt x="2185" y="632"/>
                  <a:pt x="2185" y="632"/>
                  <a:pt x="2186" y="628"/>
                </a:cubicBezTo>
                <a:cubicBezTo>
                  <a:pt x="2186" y="628"/>
                  <a:pt x="2186" y="628"/>
                  <a:pt x="2184" y="627"/>
                </a:cubicBezTo>
                <a:cubicBezTo>
                  <a:pt x="2184" y="627"/>
                  <a:pt x="2184" y="627"/>
                  <a:pt x="2184" y="623"/>
                </a:cubicBezTo>
                <a:cubicBezTo>
                  <a:pt x="2184" y="623"/>
                  <a:pt x="2184" y="623"/>
                  <a:pt x="2183" y="622"/>
                </a:cubicBezTo>
                <a:cubicBezTo>
                  <a:pt x="2183" y="622"/>
                  <a:pt x="2183" y="622"/>
                  <a:pt x="2182" y="618"/>
                </a:cubicBezTo>
                <a:cubicBezTo>
                  <a:pt x="2182" y="618"/>
                  <a:pt x="2182" y="618"/>
                  <a:pt x="2184" y="616"/>
                </a:cubicBezTo>
                <a:cubicBezTo>
                  <a:pt x="2184" y="616"/>
                  <a:pt x="2184" y="615"/>
                  <a:pt x="2184" y="615"/>
                </a:cubicBezTo>
                <a:cubicBezTo>
                  <a:pt x="2184" y="616"/>
                  <a:pt x="2183" y="617"/>
                  <a:pt x="2182" y="618"/>
                </a:cubicBezTo>
                <a:cubicBezTo>
                  <a:pt x="2182" y="618"/>
                  <a:pt x="2182" y="618"/>
                  <a:pt x="2182" y="622"/>
                </a:cubicBezTo>
                <a:cubicBezTo>
                  <a:pt x="2182" y="622"/>
                  <a:pt x="2182" y="622"/>
                  <a:pt x="2184" y="623"/>
                </a:cubicBezTo>
                <a:cubicBezTo>
                  <a:pt x="2184" y="623"/>
                  <a:pt x="2184" y="623"/>
                  <a:pt x="2184" y="627"/>
                </a:cubicBezTo>
                <a:cubicBezTo>
                  <a:pt x="2184" y="627"/>
                  <a:pt x="2184" y="627"/>
                  <a:pt x="2186" y="628"/>
                </a:cubicBezTo>
                <a:cubicBezTo>
                  <a:pt x="2186" y="628"/>
                  <a:pt x="2186" y="628"/>
                  <a:pt x="2185" y="632"/>
                </a:cubicBezTo>
                <a:cubicBezTo>
                  <a:pt x="2185" y="632"/>
                  <a:pt x="2184" y="632"/>
                  <a:pt x="2184" y="632"/>
                </a:cubicBezTo>
                <a:cubicBezTo>
                  <a:pt x="2183" y="632"/>
                  <a:pt x="2182" y="633"/>
                  <a:pt x="2182" y="633"/>
                </a:cubicBezTo>
                <a:cubicBezTo>
                  <a:pt x="2182" y="633"/>
                  <a:pt x="2182" y="633"/>
                  <a:pt x="2178" y="623"/>
                </a:cubicBezTo>
                <a:cubicBezTo>
                  <a:pt x="2178" y="623"/>
                  <a:pt x="2172" y="626"/>
                  <a:pt x="2170" y="626"/>
                </a:cubicBezTo>
                <a:cubicBezTo>
                  <a:pt x="2170" y="626"/>
                  <a:pt x="2170" y="626"/>
                  <a:pt x="2170" y="626"/>
                </a:cubicBezTo>
                <a:cubicBezTo>
                  <a:pt x="2168" y="626"/>
                  <a:pt x="2169" y="620"/>
                  <a:pt x="2169" y="620"/>
                </a:cubicBezTo>
                <a:cubicBezTo>
                  <a:pt x="2169" y="620"/>
                  <a:pt x="2169" y="620"/>
                  <a:pt x="2170" y="619"/>
                </a:cubicBezTo>
                <a:cubicBezTo>
                  <a:pt x="2170" y="619"/>
                  <a:pt x="2167" y="617"/>
                  <a:pt x="2165" y="617"/>
                </a:cubicBezTo>
                <a:cubicBezTo>
                  <a:pt x="2165" y="617"/>
                  <a:pt x="2164" y="617"/>
                  <a:pt x="2164" y="617"/>
                </a:cubicBezTo>
                <a:cubicBezTo>
                  <a:pt x="2162" y="617"/>
                  <a:pt x="2162" y="618"/>
                  <a:pt x="2162" y="618"/>
                </a:cubicBezTo>
                <a:cubicBezTo>
                  <a:pt x="2162" y="618"/>
                  <a:pt x="2162" y="618"/>
                  <a:pt x="2161" y="618"/>
                </a:cubicBezTo>
                <a:cubicBezTo>
                  <a:pt x="2161" y="618"/>
                  <a:pt x="2161" y="618"/>
                  <a:pt x="2160" y="622"/>
                </a:cubicBezTo>
                <a:cubicBezTo>
                  <a:pt x="2160" y="622"/>
                  <a:pt x="2162" y="623"/>
                  <a:pt x="2161" y="627"/>
                </a:cubicBezTo>
                <a:cubicBezTo>
                  <a:pt x="2161" y="632"/>
                  <a:pt x="2159" y="633"/>
                  <a:pt x="2159" y="633"/>
                </a:cubicBezTo>
                <a:cubicBezTo>
                  <a:pt x="2159" y="633"/>
                  <a:pt x="2159" y="637"/>
                  <a:pt x="2159" y="640"/>
                </a:cubicBezTo>
                <a:cubicBezTo>
                  <a:pt x="2158" y="644"/>
                  <a:pt x="2155" y="645"/>
                  <a:pt x="2155" y="645"/>
                </a:cubicBezTo>
                <a:cubicBezTo>
                  <a:pt x="2155" y="645"/>
                  <a:pt x="2156" y="647"/>
                  <a:pt x="2157" y="648"/>
                </a:cubicBezTo>
                <a:cubicBezTo>
                  <a:pt x="2157" y="650"/>
                  <a:pt x="2157" y="660"/>
                  <a:pt x="2157" y="660"/>
                </a:cubicBezTo>
                <a:cubicBezTo>
                  <a:pt x="2157" y="660"/>
                  <a:pt x="2157" y="660"/>
                  <a:pt x="2164" y="658"/>
                </a:cubicBezTo>
                <a:cubicBezTo>
                  <a:pt x="2164" y="658"/>
                  <a:pt x="2164" y="658"/>
                  <a:pt x="2164" y="665"/>
                </a:cubicBezTo>
                <a:cubicBezTo>
                  <a:pt x="2164" y="665"/>
                  <a:pt x="2164" y="665"/>
                  <a:pt x="2164" y="665"/>
                </a:cubicBezTo>
                <a:cubicBezTo>
                  <a:pt x="2165" y="665"/>
                  <a:pt x="2166" y="665"/>
                  <a:pt x="2166" y="666"/>
                </a:cubicBezTo>
                <a:cubicBezTo>
                  <a:pt x="2166" y="667"/>
                  <a:pt x="2170" y="672"/>
                  <a:pt x="2168" y="673"/>
                </a:cubicBezTo>
                <a:cubicBezTo>
                  <a:pt x="2168" y="673"/>
                  <a:pt x="2168" y="673"/>
                  <a:pt x="2168" y="673"/>
                </a:cubicBezTo>
                <a:cubicBezTo>
                  <a:pt x="2167" y="673"/>
                  <a:pt x="2167" y="673"/>
                  <a:pt x="2167" y="672"/>
                </a:cubicBezTo>
                <a:cubicBezTo>
                  <a:pt x="2167" y="672"/>
                  <a:pt x="2167" y="672"/>
                  <a:pt x="2166" y="672"/>
                </a:cubicBezTo>
                <a:cubicBezTo>
                  <a:pt x="2166" y="672"/>
                  <a:pt x="2166" y="672"/>
                  <a:pt x="2166" y="672"/>
                </a:cubicBezTo>
                <a:cubicBezTo>
                  <a:pt x="2164" y="674"/>
                  <a:pt x="2167" y="678"/>
                  <a:pt x="2168" y="678"/>
                </a:cubicBezTo>
                <a:cubicBezTo>
                  <a:pt x="2168" y="678"/>
                  <a:pt x="2168" y="678"/>
                  <a:pt x="2168" y="678"/>
                </a:cubicBezTo>
                <a:cubicBezTo>
                  <a:pt x="2169" y="678"/>
                  <a:pt x="2168" y="676"/>
                  <a:pt x="2169" y="675"/>
                </a:cubicBezTo>
                <a:cubicBezTo>
                  <a:pt x="2169" y="675"/>
                  <a:pt x="2169" y="675"/>
                  <a:pt x="2169" y="675"/>
                </a:cubicBezTo>
                <a:cubicBezTo>
                  <a:pt x="2170" y="675"/>
                  <a:pt x="2171" y="681"/>
                  <a:pt x="2173" y="682"/>
                </a:cubicBezTo>
                <a:cubicBezTo>
                  <a:pt x="2173" y="682"/>
                  <a:pt x="2173" y="682"/>
                  <a:pt x="2173" y="682"/>
                </a:cubicBezTo>
                <a:cubicBezTo>
                  <a:pt x="2174" y="682"/>
                  <a:pt x="2175" y="681"/>
                  <a:pt x="2176" y="681"/>
                </a:cubicBezTo>
                <a:cubicBezTo>
                  <a:pt x="2177" y="680"/>
                  <a:pt x="2178" y="680"/>
                  <a:pt x="2179" y="680"/>
                </a:cubicBezTo>
                <a:cubicBezTo>
                  <a:pt x="2179" y="680"/>
                  <a:pt x="2179" y="680"/>
                  <a:pt x="2179" y="681"/>
                </a:cubicBezTo>
                <a:cubicBezTo>
                  <a:pt x="2180" y="682"/>
                  <a:pt x="2181" y="687"/>
                  <a:pt x="2181" y="687"/>
                </a:cubicBezTo>
                <a:cubicBezTo>
                  <a:pt x="2181" y="687"/>
                  <a:pt x="2183" y="688"/>
                  <a:pt x="2184" y="689"/>
                </a:cubicBezTo>
                <a:cubicBezTo>
                  <a:pt x="2184" y="689"/>
                  <a:pt x="2184" y="689"/>
                  <a:pt x="2184" y="689"/>
                </a:cubicBezTo>
                <a:cubicBezTo>
                  <a:pt x="2185" y="689"/>
                  <a:pt x="2186" y="690"/>
                  <a:pt x="2186" y="691"/>
                </a:cubicBezTo>
                <a:cubicBezTo>
                  <a:pt x="2188" y="692"/>
                  <a:pt x="2195" y="695"/>
                  <a:pt x="2196" y="699"/>
                </a:cubicBezTo>
                <a:cubicBezTo>
                  <a:pt x="2197" y="703"/>
                  <a:pt x="2196" y="710"/>
                  <a:pt x="2196" y="712"/>
                </a:cubicBezTo>
                <a:cubicBezTo>
                  <a:pt x="2196" y="714"/>
                  <a:pt x="2195" y="715"/>
                  <a:pt x="2196" y="716"/>
                </a:cubicBezTo>
                <a:cubicBezTo>
                  <a:pt x="2198" y="718"/>
                  <a:pt x="2196" y="720"/>
                  <a:pt x="2197" y="721"/>
                </a:cubicBezTo>
                <a:cubicBezTo>
                  <a:pt x="2197" y="722"/>
                  <a:pt x="2202" y="725"/>
                  <a:pt x="2203" y="728"/>
                </a:cubicBezTo>
                <a:cubicBezTo>
                  <a:pt x="2203" y="731"/>
                  <a:pt x="2202" y="735"/>
                  <a:pt x="2202" y="735"/>
                </a:cubicBezTo>
                <a:cubicBezTo>
                  <a:pt x="2202" y="735"/>
                  <a:pt x="2202" y="735"/>
                  <a:pt x="2196" y="736"/>
                </a:cubicBezTo>
                <a:cubicBezTo>
                  <a:pt x="2196" y="736"/>
                  <a:pt x="2196" y="736"/>
                  <a:pt x="2193" y="732"/>
                </a:cubicBezTo>
                <a:cubicBezTo>
                  <a:pt x="2193" y="732"/>
                  <a:pt x="2188" y="730"/>
                  <a:pt x="2188" y="729"/>
                </a:cubicBezTo>
                <a:cubicBezTo>
                  <a:pt x="2187" y="729"/>
                  <a:pt x="2186" y="725"/>
                  <a:pt x="2186" y="725"/>
                </a:cubicBezTo>
                <a:cubicBezTo>
                  <a:pt x="2186" y="725"/>
                  <a:pt x="2179" y="721"/>
                  <a:pt x="2178" y="720"/>
                </a:cubicBezTo>
                <a:cubicBezTo>
                  <a:pt x="2176" y="718"/>
                  <a:pt x="2177" y="711"/>
                  <a:pt x="2177" y="711"/>
                </a:cubicBezTo>
                <a:cubicBezTo>
                  <a:pt x="2177" y="711"/>
                  <a:pt x="2176" y="712"/>
                  <a:pt x="2175" y="712"/>
                </a:cubicBezTo>
                <a:cubicBezTo>
                  <a:pt x="2174" y="712"/>
                  <a:pt x="2174" y="711"/>
                  <a:pt x="2173" y="711"/>
                </a:cubicBezTo>
                <a:cubicBezTo>
                  <a:pt x="2171" y="708"/>
                  <a:pt x="2173" y="705"/>
                  <a:pt x="2173" y="701"/>
                </a:cubicBezTo>
                <a:cubicBezTo>
                  <a:pt x="2173" y="699"/>
                  <a:pt x="2172" y="699"/>
                  <a:pt x="2170" y="699"/>
                </a:cubicBezTo>
                <a:cubicBezTo>
                  <a:pt x="2169" y="699"/>
                  <a:pt x="2167" y="700"/>
                  <a:pt x="2167" y="700"/>
                </a:cubicBezTo>
                <a:cubicBezTo>
                  <a:pt x="2167" y="700"/>
                  <a:pt x="2167" y="700"/>
                  <a:pt x="2166" y="689"/>
                </a:cubicBezTo>
                <a:cubicBezTo>
                  <a:pt x="2166" y="688"/>
                  <a:pt x="2166" y="688"/>
                  <a:pt x="2166" y="688"/>
                </a:cubicBezTo>
                <a:cubicBezTo>
                  <a:pt x="2166" y="689"/>
                  <a:pt x="2166" y="689"/>
                  <a:pt x="2166" y="689"/>
                </a:cubicBezTo>
                <a:cubicBezTo>
                  <a:pt x="2165" y="688"/>
                  <a:pt x="2164" y="687"/>
                  <a:pt x="2162" y="685"/>
                </a:cubicBezTo>
                <a:cubicBezTo>
                  <a:pt x="2161" y="682"/>
                  <a:pt x="2162" y="680"/>
                  <a:pt x="2162" y="680"/>
                </a:cubicBezTo>
                <a:cubicBezTo>
                  <a:pt x="2162" y="680"/>
                  <a:pt x="2162" y="680"/>
                  <a:pt x="2158" y="676"/>
                </a:cubicBezTo>
                <a:cubicBezTo>
                  <a:pt x="2158" y="676"/>
                  <a:pt x="2156" y="671"/>
                  <a:pt x="2154" y="671"/>
                </a:cubicBezTo>
                <a:cubicBezTo>
                  <a:pt x="2151" y="671"/>
                  <a:pt x="2153" y="671"/>
                  <a:pt x="2152" y="668"/>
                </a:cubicBezTo>
                <a:cubicBezTo>
                  <a:pt x="2152" y="668"/>
                  <a:pt x="2152" y="668"/>
                  <a:pt x="2152" y="668"/>
                </a:cubicBezTo>
                <a:cubicBezTo>
                  <a:pt x="2151" y="668"/>
                  <a:pt x="2151" y="671"/>
                  <a:pt x="2151" y="672"/>
                </a:cubicBezTo>
                <a:cubicBezTo>
                  <a:pt x="2151" y="673"/>
                  <a:pt x="2151" y="673"/>
                  <a:pt x="2150" y="673"/>
                </a:cubicBezTo>
                <a:cubicBezTo>
                  <a:pt x="2150" y="673"/>
                  <a:pt x="2149" y="672"/>
                  <a:pt x="2149" y="672"/>
                </a:cubicBezTo>
                <a:cubicBezTo>
                  <a:pt x="2149" y="672"/>
                  <a:pt x="2149" y="664"/>
                  <a:pt x="2149" y="662"/>
                </a:cubicBezTo>
                <a:cubicBezTo>
                  <a:pt x="2149" y="659"/>
                  <a:pt x="2151" y="653"/>
                  <a:pt x="2151" y="653"/>
                </a:cubicBezTo>
                <a:cubicBezTo>
                  <a:pt x="2151" y="653"/>
                  <a:pt x="2153" y="651"/>
                  <a:pt x="2153" y="649"/>
                </a:cubicBezTo>
                <a:cubicBezTo>
                  <a:pt x="2153" y="647"/>
                  <a:pt x="2152" y="646"/>
                  <a:pt x="2154" y="645"/>
                </a:cubicBezTo>
                <a:cubicBezTo>
                  <a:pt x="2155" y="644"/>
                  <a:pt x="2156" y="642"/>
                  <a:pt x="2157" y="640"/>
                </a:cubicBezTo>
                <a:cubicBezTo>
                  <a:pt x="2157" y="639"/>
                  <a:pt x="2159" y="634"/>
                  <a:pt x="2158" y="632"/>
                </a:cubicBezTo>
                <a:cubicBezTo>
                  <a:pt x="2157" y="629"/>
                  <a:pt x="2157" y="628"/>
                  <a:pt x="2157" y="628"/>
                </a:cubicBezTo>
                <a:cubicBezTo>
                  <a:pt x="2157" y="628"/>
                  <a:pt x="2155" y="626"/>
                  <a:pt x="2154" y="624"/>
                </a:cubicBezTo>
                <a:cubicBezTo>
                  <a:pt x="2153" y="623"/>
                  <a:pt x="2154" y="619"/>
                  <a:pt x="2153" y="616"/>
                </a:cubicBezTo>
                <a:cubicBezTo>
                  <a:pt x="2153" y="614"/>
                  <a:pt x="2149" y="611"/>
                  <a:pt x="2148" y="609"/>
                </a:cubicBezTo>
                <a:cubicBezTo>
                  <a:pt x="2147" y="608"/>
                  <a:pt x="2145" y="605"/>
                  <a:pt x="2145" y="605"/>
                </a:cubicBezTo>
                <a:cubicBezTo>
                  <a:pt x="2145" y="605"/>
                  <a:pt x="2144" y="603"/>
                  <a:pt x="2146" y="601"/>
                </a:cubicBezTo>
                <a:cubicBezTo>
                  <a:pt x="2147" y="599"/>
                  <a:pt x="2147" y="597"/>
                  <a:pt x="2147" y="596"/>
                </a:cubicBezTo>
                <a:cubicBezTo>
                  <a:pt x="2147" y="595"/>
                  <a:pt x="2147" y="594"/>
                  <a:pt x="2147" y="593"/>
                </a:cubicBezTo>
                <a:cubicBezTo>
                  <a:pt x="2147" y="593"/>
                  <a:pt x="2147" y="593"/>
                  <a:pt x="2147" y="593"/>
                </a:cubicBezTo>
                <a:cubicBezTo>
                  <a:pt x="2147" y="593"/>
                  <a:pt x="2147" y="595"/>
                  <a:pt x="2147" y="596"/>
                </a:cubicBezTo>
                <a:cubicBezTo>
                  <a:pt x="2147" y="597"/>
                  <a:pt x="2147" y="599"/>
                  <a:pt x="2145" y="601"/>
                </a:cubicBezTo>
                <a:cubicBezTo>
                  <a:pt x="2144" y="603"/>
                  <a:pt x="2145" y="605"/>
                  <a:pt x="2145" y="605"/>
                </a:cubicBezTo>
                <a:cubicBezTo>
                  <a:pt x="2145" y="605"/>
                  <a:pt x="2147" y="608"/>
                  <a:pt x="2148" y="609"/>
                </a:cubicBezTo>
                <a:cubicBezTo>
                  <a:pt x="2149" y="611"/>
                  <a:pt x="2153" y="614"/>
                  <a:pt x="2153" y="616"/>
                </a:cubicBezTo>
                <a:cubicBezTo>
                  <a:pt x="2154" y="619"/>
                  <a:pt x="2153" y="623"/>
                  <a:pt x="2154" y="624"/>
                </a:cubicBezTo>
                <a:cubicBezTo>
                  <a:pt x="2155" y="625"/>
                  <a:pt x="2157" y="628"/>
                  <a:pt x="2157" y="628"/>
                </a:cubicBezTo>
                <a:cubicBezTo>
                  <a:pt x="2157" y="628"/>
                  <a:pt x="2157" y="629"/>
                  <a:pt x="2158" y="632"/>
                </a:cubicBezTo>
                <a:cubicBezTo>
                  <a:pt x="2158" y="634"/>
                  <a:pt x="2157" y="638"/>
                  <a:pt x="2157" y="640"/>
                </a:cubicBezTo>
                <a:cubicBezTo>
                  <a:pt x="2156" y="642"/>
                  <a:pt x="2155" y="643"/>
                  <a:pt x="2153" y="645"/>
                </a:cubicBezTo>
                <a:cubicBezTo>
                  <a:pt x="2152" y="646"/>
                  <a:pt x="2153" y="647"/>
                  <a:pt x="2153" y="649"/>
                </a:cubicBezTo>
                <a:cubicBezTo>
                  <a:pt x="2153" y="650"/>
                  <a:pt x="2151" y="653"/>
                  <a:pt x="2151" y="653"/>
                </a:cubicBezTo>
                <a:cubicBezTo>
                  <a:pt x="2151" y="653"/>
                  <a:pt x="2150" y="649"/>
                  <a:pt x="2150" y="647"/>
                </a:cubicBezTo>
                <a:cubicBezTo>
                  <a:pt x="2150" y="645"/>
                  <a:pt x="2150" y="643"/>
                  <a:pt x="2150" y="643"/>
                </a:cubicBezTo>
                <a:cubicBezTo>
                  <a:pt x="2150" y="643"/>
                  <a:pt x="2150" y="643"/>
                  <a:pt x="2152" y="636"/>
                </a:cubicBezTo>
                <a:cubicBezTo>
                  <a:pt x="2152" y="636"/>
                  <a:pt x="2152" y="636"/>
                  <a:pt x="2147" y="638"/>
                </a:cubicBezTo>
                <a:cubicBezTo>
                  <a:pt x="2147" y="638"/>
                  <a:pt x="2148" y="633"/>
                  <a:pt x="2148" y="632"/>
                </a:cubicBezTo>
                <a:cubicBezTo>
                  <a:pt x="2148" y="631"/>
                  <a:pt x="2149" y="631"/>
                  <a:pt x="2150" y="631"/>
                </a:cubicBezTo>
                <a:cubicBezTo>
                  <a:pt x="2150" y="631"/>
                  <a:pt x="2151" y="631"/>
                  <a:pt x="2151" y="631"/>
                </a:cubicBezTo>
                <a:cubicBezTo>
                  <a:pt x="2151" y="631"/>
                  <a:pt x="2151" y="631"/>
                  <a:pt x="2149" y="625"/>
                </a:cubicBezTo>
                <a:cubicBezTo>
                  <a:pt x="2149" y="625"/>
                  <a:pt x="2149" y="625"/>
                  <a:pt x="2144" y="614"/>
                </a:cubicBezTo>
                <a:cubicBezTo>
                  <a:pt x="2144" y="614"/>
                  <a:pt x="2144" y="612"/>
                  <a:pt x="2142" y="611"/>
                </a:cubicBezTo>
                <a:cubicBezTo>
                  <a:pt x="2141" y="609"/>
                  <a:pt x="2141" y="607"/>
                  <a:pt x="2141" y="607"/>
                </a:cubicBezTo>
                <a:cubicBezTo>
                  <a:pt x="2141" y="607"/>
                  <a:pt x="2140" y="601"/>
                  <a:pt x="2140" y="598"/>
                </a:cubicBezTo>
                <a:cubicBezTo>
                  <a:pt x="2139" y="596"/>
                  <a:pt x="2138" y="594"/>
                  <a:pt x="2138" y="591"/>
                </a:cubicBezTo>
                <a:cubicBezTo>
                  <a:pt x="2138" y="588"/>
                  <a:pt x="2134" y="588"/>
                  <a:pt x="2134" y="588"/>
                </a:cubicBezTo>
                <a:cubicBezTo>
                  <a:pt x="2134" y="588"/>
                  <a:pt x="2134" y="588"/>
                  <a:pt x="2134" y="584"/>
                </a:cubicBezTo>
                <a:cubicBezTo>
                  <a:pt x="2134" y="584"/>
                  <a:pt x="2132" y="580"/>
                  <a:pt x="2131" y="580"/>
                </a:cubicBezTo>
                <a:cubicBezTo>
                  <a:pt x="2131" y="580"/>
                  <a:pt x="2130" y="580"/>
                  <a:pt x="2130" y="580"/>
                </a:cubicBezTo>
                <a:cubicBezTo>
                  <a:pt x="2129" y="581"/>
                  <a:pt x="2132" y="586"/>
                  <a:pt x="2129" y="588"/>
                </a:cubicBezTo>
                <a:cubicBezTo>
                  <a:pt x="2127" y="590"/>
                  <a:pt x="2123" y="590"/>
                  <a:pt x="2123" y="590"/>
                </a:cubicBezTo>
                <a:cubicBezTo>
                  <a:pt x="2123" y="590"/>
                  <a:pt x="2121" y="595"/>
                  <a:pt x="2119" y="595"/>
                </a:cubicBezTo>
                <a:cubicBezTo>
                  <a:pt x="2119" y="595"/>
                  <a:pt x="2119" y="596"/>
                  <a:pt x="2119" y="596"/>
                </a:cubicBezTo>
                <a:cubicBezTo>
                  <a:pt x="2117" y="596"/>
                  <a:pt x="2117" y="594"/>
                  <a:pt x="2117" y="594"/>
                </a:cubicBezTo>
                <a:cubicBezTo>
                  <a:pt x="2117" y="594"/>
                  <a:pt x="2115" y="595"/>
                  <a:pt x="2113" y="595"/>
                </a:cubicBezTo>
                <a:cubicBezTo>
                  <a:pt x="2113" y="595"/>
                  <a:pt x="2113" y="595"/>
                  <a:pt x="2113" y="595"/>
                </a:cubicBezTo>
                <a:cubicBezTo>
                  <a:pt x="2112" y="595"/>
                  <a:pt x="2111" y="592"/>
                  <a:pt x="2111" y="592"/>
                </a:cubicBezTo>
                <a:cubicBezTo>
                  <a:pt x="2111" y="592"/>
                  <a:pt x="2111" y="592"/>
                  <a:pt x="2113" y="590"/>
                </a:cubicBezTo>
                <a:cubicBezTo>
                  <a:pt x="2113" y="590"/>
                  <a:pt x="2113" y="590"/>
                  <a:pt x="2111" y="580"/>
                </a:cubicBezTo>
                <a:cubicBezTo>
                  <a:pt x="2111" y="580"/>
                  <a:pt x="2111" y="580"/>
                  <a:pt x="2113" y="577"/>
                </a:cubicBezTo>
                <a:cubicBezTo>
                  <a:pt x="2113" y="577"/>
                  <a:pt x="2111" y="575"/>
                  <a:pt x="2110" y="574"/>
                </a:cubicBezTo>
                <a:cubicBezTo>
                  <a:pt x="2110" y="573"/>
                  <a:pt x="2108" y="566"/>
                  <a:pt x="2106" y="565"/>
                </a:cubicBezTo>
                <a:cubicBezTo>
                  <a:pt x="2104" y="563"/>
                  <a:pt x="2099" y="562"/>
                  <a:pt x="2099" y="562"/>
                </a:cubicBezTo>
                <a:cubicBezTo>
                  <a:pt x="2099" y="562"/>
                  <a:pt x="2099" y="562"/>
                  <a:pt x="2101" y="557"/>
                </a:cubicBezTo>
                <a:cubicBezTo>
                  <a:pt x="2101" y="557"/>
                  <a:pt x="2101" y="557"/>
                  <a:pt x="2097" y="558"/>
                </a:cubicBezTo>
                <a:cubicBezTo>
                  <a:pt x="2097" y="558"/>
                  <a:pt x="2096" y="554"/>
                  <a:pt x="2094" y="552"/>
                </a:cubicBezTo>
                <a:cubicBezTo>
                  <a:pt x="2092" y="550"/>
                  <a:pt x="2088" y="549"/>
                  <a:pt x="2088" y="549"/>
                </a:cubicBezTo>
                <a:cubicBezTo>
                  <a:pt x="2088" y="549"/>
                  <a:pt x="2088" y="549"/>
                  <a:pt x="2088" y="543"/>
                </a:cubicBezTo>
                <a:cubicBezTo>
                  <a:pt x="2088" y="543"/>
                  <a:pt x="2088" y="543"/>
                  <a:pt x="2087" y="543"/>
                </a:cubicBezTo>
                <a:cubicBezTo>
                  <a:pt x="2087" y="543"/>
                  <a:pt x="2087" y="542"/>
                  <a:pt x="2087" y="542"/>
                </a:cubicBezTo>
                <a:cubicBezTo>
                  <a:pt x="2087" y="542"/>
                  <a:pt x="2087" y="542"/>
                  <a:pt x="2087" y="542"/>
                </a:cubicBezTo>
                <a:cubicBezTo>
                  <a:pt x="2087" y="542"/>
                  <a:pt x="2087" y="542"/>
                  <a:pt x="2087" y="544"/>
                </a:cubicBezTo>
                <a:cubicBezTo>
                  <a:pt x="2086" y="543"/>
                  <a:pt x="2085" y="543"/>
                  <a:pt x="2084" y="543"/>
                </a:cubicBezTo>
                <a:cubicBezTo>
                  <a:pt x="2083" y="542"/>
                  <a:pt x="2085" y="535"/>
                  <a:pt x="2085" y="535"/>
                </a:cubicBezTo>
                <a:cubicBezTo>
                  <a:pt x="2085" y="535"/>
                  <a:pt x="2085" y="535"/>
                  <a:pt x="2079" y="529"/>
                </a:cubicBezTo>
                <a:cubicBezTo>
                  <a:pt x="2079" y="529"/>
                  <a:pt x="2079" y="529"/>
                  <a:pt x="2081" y="533"/>
                </a:cubicBezTo>
                <a:cubicBezTo>
                  <a:pt x="2081" y="533"/>
                  <a:pt x="2082" y="535"/>
                  <a:pt x="2079" y="536"/>
                </a:cubicBezTo>
                <a:cubicBezTo>
                  <a:pt x="2079" y="536"/>
                  <a:pt x="2079" y="536"/>
                  <a:pt x="2079" y="536"/>
                </a:cubicBezTo>
                <a:cubicBezTo>
                  <a:pt x="2078" y="536"/>
                  <a:pt x="2076" y="535"/>
                  <a:pt x="2075" y="535"/>
                </a:cubicBezTo>
                <a:cubicBezTo>
                  <a:pt x="2074" y="534"/>
                  <a:pt x="2073" y="533"/>
                  <a:pt x="2073" y="533"/>
                </a:cubicBezTo>
                <a:cubicBezTo>
                  <a:pt x="2073" y="533"/>
                  <a:pt x="2073" y="533"/>
                  <a:pt x="2072" y="533"/>
                </a:cubicBezTo>
                <a:cubicBezTo>
                  <a:pt x="2071" y="534"/>
                  <a:pt x="2074" y="537"/>
                  <a:pt x="2072" y="537"/>
                </a:cubicBezTo>
                <a:cubicBezTo>
                  <a:pt x="2072" y="537"/>
                  <a:pt x="2072" y="537"/>
                  <a:pt x="2072" y="537"/>
                </a:cubicBezTo>
                <a:cubicBezTo>
                  <a:pt x="2070" y="537"/>
                  <a:pt x="2063" y="535"/>
                  <a:pt x="2063" y="535"/>
                </a:cubicBezTo>
                <a:cubicBezTo>
                  <a:pt x="2063" y="535"/>
                  <a:pt x="2063" y="535"/>
                  <a:pt x="2063" y="542"/>
                </a:cubicBezTo>
                <a:cubicBezTo>
                  <a:pt x="2060" y="538"/>
                  <a:pt x="2060" y="538"/>
                  <a:pt x="2060" y="538"/>
                </a:cubicBezTo>
                <a:cubicBezTo>
                  <a:pt x="2060" y="539"/>
                  <a:pt x="2059" y="542"/>
                  <a:pt x="2058" y="542"/>
                </a:cubicBezTo>
                <a:cubicBezTo>
                  <a:pt x="2058" y="542"/>
                  <a:pt x="2058" y="542"/>
                  <a:pt x="2058" y="542"/>
                </a:cubicBezTo>
                <a:cubicBezTo>
                  <a:pt x="2057" y="542"/>
                  <a:pt x="2055" y="534"/>
                  <a:pt x="2055" y="534"/>
                </a:cubicBezTo>
                <a:cubicBezTo>
                  <a:pt x="2055" y="534"/>
                  <a:pt x="2055" y="534"/>
                  <a:pt x="2054" y="538"/>
                </a:cubicBezTo>
                <a:cubicBezTo>
                  <a:pt x="2054" y="538"/>
                  <a:pt x="2054" y="538"/>
                  <a:pt x="2053" y="535"/>
                </a:cubicBezTo>
                <a:cubicBezTo>
                  <a:pt x="2053" y="535"/>
                  <a:pt x="2053" y="535"/>
                  <a:pt x="2051" y="534"/>
                </a:cubicBezTo>
                <a:cubicBezTo>
                  <a:pt x="2051" y="534"/>
                  <a:pt x="2052" y="536"/>
                  <a:pt x="2050" y="539"/>
                </a:cubicBezTo>
                <a:cubicBezTo>
                  <a:pt x="2047" y="542"/>
                  <a:pt x="2043" y="541"/>
                  <a:pt x="2043" y="543"/>
                </a:cubicBezTo>
                <a:cubicBezTo>
                  <a:pt x="2043" y="545"/>
                  <a:pt x="2046" y="548"/>
                  <a:pt x="2046" y="548"/>
                </a:cubicBezTo>
                <a:cubicBezTo>
                  <a:pt x="2046" y="548"/>
                  <a:pt x="2046" y="548"/>
                  <a:pt x="2044" y="551"/>
                </a:cubicBezTo>
                <a:cubicBezTo>
                  <a:pt x="2044" y="551"/>
                  <a:pt x="2044" y="551"/>
                  <a:pt x="2037" y="558"/>
                </a:cubicBezTo>
                <a:cubicBezTo>
                  <a:pt x="2037" y="558"/>
                  <a:pt x="2037" y="558"/>
                  <a:pt x="2035" y="555"/>
                </a:cubicBezTo>
                <a:cubicBezTo>
                  <a:pt x="2035" y="555"/>
                  <a:pt x="2035" y="555"/>
                  <a:pt x="2034" y="556"/>
                </a:cubicBezTo>
                <a:cubicBezTo>
                  <a:pt x="2034" y="556"/>
                  <a:pt x="2034" y="556"/>
                  <a:pt x="2035" y="560"/>
                </a:cubicBezTo>
                <a:cubicBezTo>
                  <a:pt x="2035" y="560"/>
                  <a:pt x="2028" y="563"/>
                  <a:pt x="2026" y="565"/>
                </a:cubicBezTo>
                <a:cubicBezTo>
                  <a:pt x="2024" y="567"/>
                  <a:pt x="2022" y="572"/>
                  <a:pt x="2021" y="574"/>
                </a:cubicBezTo>
                <a:cubicBezTo>
                  <a:pt x="2020" y="576"/>
                  <a:pt x="2016" y="576"/>
                  <a:pt x="2015" y="578"/>
                </a:cubicBezTo>
                <a:cubicBezTo>
                  <a:pt x="2014" y="580"/>
                  <a:pt x="2010" y="586"/>
                  <a:pt x="2010" y="588"/>
                </a:cubicBezTo>
                <a:cubicBezTo>
                  <a:pt x="2010" y="589"/>
                  <a:pt x="2009" y="589"/>
                  <a:pt x="2009" y="589"/>
                </a:cubicBezTo>
                <a:cubicBezTo>
                  <a:pt x="2007" y="589"/>
                  <a:pt x="2005" y="588"/>
                  <a:pt x="2005" y="588"/>
                </a:cubicBezTo>
                <a:cubicBezTo>
                  <a:pt x="2005" y="588"/>
                  <a:pt x="2005" y="588"/>
                  <a:pt x="2005" y="589"/>
                </a:cubicBezTo>
                <a:cubicBezTo>
                  <a:pt x="2005" y="589"/>
                  <a:pt x="2005" y="589"/>
                  <a:pt x="2004" y="589"/>
                </a:cubicBezTo>
                <a:cubicBezTo>
                  <a:pt x="2004" y="589"/>
                  <a:pt x="2002" y="589"/>
                  <a:pt x="2001" y="590"/>
                </a:cubicBezTo>
                <a:cubicBezTo>
                  <a:pt x="2000" y="591"/>
                  <a:pt x="2000" y="593"/>
                  <a:pt x="2000" y="595"/>
                </a:cubicBezTo>
                <a:cubicBezTo>
                  <a:pt x="2000" y="596"/>
                  <a:pt x="1993" y="596"/>
                  <a:pt x="1993" y="599"/>
                </a:cubicBezTo>
                <a:cubicBezTo>
                  <a:pt x="1993" y="602"/>
                  <a:pt x="1994" y="603"/>
                  <a:pt x="1994" y="606"/>
                </a:cubicBezTo>
                <a:cubicBezTo>
                  <a:pt x="1994" y="608"/>
                  <a:pt x="1992" y="609"/>
                  <a:pt x="1992" y="611"/>
                </a:cubicBezTo>
                <a:cubicBezTo>
                  <a:pt x="1993" y="613"/>
                  <a:pt x="1996" y="613"/>
                  <a:pt x="1996" y="619"/>
                </a:cubicBezTo>
                <a:cubicBezTo>
                  <a:pt x="1996" y="625"/>
                  <a:pt x="1996" y="626"/>
                  <a:pt x="1995" y="627"/>
                </a:cubicBezTo>
                <a:cubicBezTo>
                  <a:pt x="1994" y="627"/>
                  <a:pt x="1994" y="633"/>
                  <a:pt x="1994" y="636"/>
                </a:cubicBezTo>
                <a:cubicBezTo>
                  <a:pt x="1994" y="639"/>
                  <a:pt x="1997" y="645"/>
                  <a:pt x="1996" y="647"/>
                </a:cubicBezTo>
                <a:cubicBezTo>
                  <a:pt x="1996" y="648"/>
                  <a:pt x="1994" y="649"/>
                  <a:pt x="1992" y="650"/>
                </a:cubicBezTo>
                <a:cubicBezTo>
                  <a:pt x="1990" y="651"/>
                  <a:pt x="1988" y="651"/>
                  <a:pt x="1988" y="654"/>
                </a:cubicBezTo>
                <a:cubicBezTo>
                  <a:pt x="1988" y="656"/>
                  <a:pt x="1989" y="657"/>
                  <a:pt x="1990" y="657"/>
                </a:cubicBezTo>
                <a:cubicBezTo>
                  <a:pt x="1990" y="657"/>
                  <a:pt x="1990" y="657"/>
                  <a:pt x="1990" y="657"/>
                </a:cubicBezTo>
                <a:cubicBezTo>
                  <a:pt x="1990" y="657"/>
                  <a:pt x="1987" y="659"/>
                  <a:pt x="1985" y="660"/>
                </a:cubicBezTo>
                <a:cubicBezTo>
                  <a:pt x="1985" y="660"/>
                  <a:pt x="1985" y="660"/>
                  <a:pt x="1984" y="660"/>
                </a:cubicBezTo>
                <a:cubicBezTo>
                  <a:pt x="1984" y="660"/>
                  <a:pt x="1984" y="660"/>
                  <a:pt x="1983" y="660"/>
                </a:cubicBezTo>
                <a:cubicBezTo>
                  <a:pt x="1983" y="659"/>
                  <a:pt x="1983" y="659"/>
                  <a:pt x="1982" y="659"/>
                </a:cubicBezTo>
                <a:cubicBezTo>
                  <a:pt x="1982" y="659"/>
                  <a:pt x="1981" y="659"/>
                  <a:pt x="1981" y="660"/>
                </a:cubicBezTo>
                <a:cubicBezTo>
                  <a:pt x="1979" y="661"/>
                  <a:pt x="1980" y="665"/>
                  <a:pt x="1979" y="667"/>
                </a:cubicBezTo>
                <a:cubicBezTo>
                  <a:pt x="1978" y="669"/>
                  <a:pt x="1972" y="670"/>
                  <a:pt x="1972" y="670"/>
                </a:cubicBezTo>
                <a:cubicBezTo>
                  <a:pt x="1972" y="670"/>
                  <a:pt x="1960" y="651"/>
                  <a:pt x="1961" y="649"/>
                </a:cubicBezTo>
                <a:cubicBezTo>
                  <a:pt x="1961" y="647"/>
                  <a:pt x="1960" y="642"/>
                  <a:pt x="1960" y="640"/>
                </a:cubicBezTo>
                <a:cubicBezTo>
                  <a:pt x="1959" y="638"/>
                  <a:pt x="1952" y="631"/>
                  <a:pt x="1950" y="625"/>
                </a:cubicBezTo>
                <a:cubicBezTo>
                  <a:pt x="1948" y="620"/>
                  <a:pt x="1947" y="608"/>
                  <a:pt x="1947" y="608"/>
                </a:cubicBezTo>
                <a:cubicBezTo>
                  <a:pt x="1947" y="608"/>
                  <a:pt x="1944" y="606"/>
                  <a:pt x="1942" y="604"/>
                </a:cubicBezTo>
                <a:cubicBezTo>
                  <a:pt x="1941" y="602"/>
                  <a:pt x="1940" y="597"/>
                  <a:pt x="1940" y="597"/>
                </a:cubicBezTo>
                <a:cubicBezTo>
                  <a:pt x="1940" y="597"/>
                  <a:pt x="1934" y="595"/>
                  <a:pt x="1934" y="591"/>
                </a:cubicBezTo>
                <a:cubicBezTo>
                  <a:pt x="1935" y="587"/>
                  <a:pt x="1935" y="588"/>
                  <a:pt x="1933" y="585"/>
                </a:cubicBezTo>
                <a:cubicBezTo>
                  <a:pt x="1931" y="583"/>
                  <a:pt x="1929" y="574"/>
                  <a:pt x="1927" y="569"/>
                </a:cubicBezTo>
                <a:cubicBezTo>
                  <a:pt x="1926" y="563"/>
                  <a:pt x="1926" y="559"/>
                  <a:pt x="1927" y="555"/>
                </a:cubicBezTo>
                <a:cubicBezTo>
                  <a:pt x="1928" y="551"/>
                  <a:pt x="1929" y="548"/>
                  <a:pt x="1929" y="546"/>
                </a:cubicBezTo>
                <a:cubicBezTo>
                  <a:pt x="1929" y="543"/>
                  <a:pt x="1926" y="543"/>
                  <a:pt x="1925" y="541"/>
                </a:cubicBezTo>
                <a:cubicBezTo>
                  <a:pt x="1923" y="538"/>
                  <a:pt x="1928" y="536"/>
                  <a:pt x="1929" y="532"/>
                </a:cubicBezTo>
                <a:cubicBezTo>
                  <a:pt x="1930" y="531"/>
                  <a:pt x="1930" y="530"/>
                  <a:pt x="1929" y="530"/>
                </a:cubicBezTo>
                <a:cubicBezTo>
                  <a:pt x="1928" y="530"/>
                  <a:pt x="1926" y="531"/>
                  <a:pt x="1925" y="532"/>
                </a:cubicBezTo>
                <a:cubicBezTo>
                  <a:pt x="1924" y="534"/>
                  <a:pt x="1922" y="536"/>
                  <a:pt x="1923" y="540"/>
                </a:cubicBezTo>
                <a:cubicBezTo>
                  <a:pt x="1923" y="543"/>
                  <a:pt x="1917" y="547"/>
                  <a:pt x="1912" y="547"/>
                </a:cubicBezTo>
                <a:cubicBezTo>
                  <a:pt x="1912" y="547"/>
                  <a:pt x="1911" y="547"/>
                  <a:pt x="1911" y="547"/>
                </a:cubicBezTo>
                <a:cubicBezTo>
                  <a:pt x="1906" y="547"/>
                  <a:pt x="1901" y="542"/>
                  <a:pt x="1899" y="540"/>
                </a:cubicBezTo>
                <a:cubicBezTo>
                  <a:pt x="1897" y="539"/>
                  <a:pt x="1892" y="534"/>
                  <a:pt x="1892" y="532"/>
                </a:cubicBezTo>
                <a:cubicBezTo>
                  <a:pt x="1892" y="530"/>
                  <a:pt x="1899" y="530"/>
                  <a:pt x="1899" y="530"/>
                </a:cubicBezTo>
                <a:cubicBezTo>
                  <a:pt x="1899" y="530"/>
                  <a:pt x="1903" y="528"/>
                  <a:pt x="1906" y="526"/>
                </a:cubicBezTo>
                <a:cubicBezTo>
                  <a:pt x="1908" y="524"/>
                  <a:pt x="1906" y="522"/>
                  <a:pt x="1906" y="522"/>
                </a:cubicBezTo>
                <a:cubicBezTo>
                  <a:pt x="1906" y="522"/>
                  <a:pt x="1902" y="525"/>
                  <a:pt x="1901" y="526"/>
                </a:cubicBezTo>
                <a:cubicBezTo>
                  <a:pt x="1900" y="526"/>
                  <a:pt x="1900" y="526"/>
                  <a:pt x="1899" y="526"/>
                </a:cubicBezTo>
                <a:cubicBezTo>
                  <a:pt x="1897" y="526"/>
                  <a:pt x="1893" y="525"/>
                  <a:pt x="1891" y="524"/>
                </a:cubicBezTo>
                <a:cubicBezTo>
                  <a:pt x="1889" y="522"/>
                  <a:pt x="1891" y="518"/>
                  <a:pt x="1891" y="518"/>
                </a:cubicBezTo>
                <a:cubicBezTo>
                  <a:pt x="1891" y="518"/>
                  <a:pt x="1889" y="518"/>
                  <a:pt x="1888" y="518"/>
                </a:cubicBezTo>
                <a:cubicBezTo>
                  <a:pt x="1888" y="518"/>
                  <a:pt x="1887" y="518"/>
                  <a:pt x="1887" y="518"/>
                </a:cubicBezTo>
                <a:cubicBezTo>
                  <a:pt x="1886" y="518"/>
                  <a:pt x="1885" y="518"/>
                  <a:pt x="1885" y="518"/>
                </a:cubicBezTo>
                <a:cubicBezTo>
                  <a:pt x="1883" y="518"/>
                  <a:pt x="1883" y="514"/>
                  <a:pt x="1881" y="513"/>
                </a:cubicBezTo>
                <a:cubicBezTo>
                  <a:pt x="1879" y="511"/>
                  <a:pt x="1875" y="511"/>
                  <a:pt x="1872" y="510"/>
                </a:cubicBezTo>
                <a:cubicBezTo>
                  <a:pt x="1870" y="510"/>
                  <a:pt x="1869" y="504"/>
                  <a:pt x="1866" y="502"/>
                </a:cubicBezTo>
                <a:cubicBezTo>
                  <a:pt x="1866" y="501"/>
                  <a:pt x="1865" y="501"/>
                  <a:pt x="1864" y="501"/>
                </a:cubicBezTo>
                <a:cubicBezTo>
                  <a:pt x="1862" y="501"/>
                  <a:pt x="1860" y="503"/>
                  <a:pt x="1860" y="503"/>
                </a:cubicBezTo>
                <a:cubicBezTo>
                  <a:pt x="1860" y="503"/>
                  <a:pt x="1860" y="503"/>
                  <a:pt x="1856" y="502"/>
                </a:cubicBezTo>
                <a:cubicBezTo>
                  <a:pt x="1856" y="502"/>
                  <a:pt x="1852" y="504"/>
                  <a:pt x="1850" y="504"/>
                </a:cubicBezTo>
                <a:cubicBezTo>
                  <a:pt x="1850" y="504"/>
                  <a:pt x="1849" y="504"/>
                  <a:pt x="1849" y="504"/>
                </a:cubicBezTo>
                <a:cubicBezTo>
                  <a:pt x="1847" y="504"/>
                  <a:pt x="1845" y="503"/>
                  <a:pt x="1845" y="503"/>
                </a:cubicBezTo>
                <a:cubicBezTo>
                  <a:pt x="1845" y="503"/>
                  <a:pt x="1840" y="506"/>
                  <a:pt x="1838" y="506"/>
                </a:cubicBezTo>
                <a:cubicBezTo>
                  <a:pt x="1838" y="506"/>
                  <a:pt x="1838" y="506"/>
                  <a:pt x="1838" y="506"/>
                </a:cubicBezTo>
                <a:cubicBezTo>
                  <a:pt x="1836" y="506"/>
                  <a:pt x="1832" y="504"/>
                  <a:pt x="1832" y="504"/>
                </a:cubicBezTo>
                <a:cubicBezTo>
                  <a:pt x="1832" y="504"/>
                  <a:pt x="1831" y="505"/>
                  <a:pt x="1829" y="506"/>
                </a:cubicBezTo>
                <a:cubicBezTo>
                  <a:pt x="1829" y="505"/>
                  <a:pt x="1828" y="500"/>
                  <a:pt x="1829" y="499"/>
                </a:cubicBezTo>
                <a:cubicBezTo>
                  <a:pt x="1830" y="499"/>
                  <a:pt x="1831" y="497"/>
                  <a:pt x="1831" y="497"/>
                </a:cubicBezTo>
                <a:cubicBezTo>
                  <a:pt x="1831" y="497"/>
                  <a:pt x="1831" y="497"/>
                  <a:pt x="1831" y="496"/>
                </a:cubicBezTo>
                <a:cubicBezTo>
                  <a:pt x="1831" y="496"/>
                  <a:pt x="1831" y="496"/>
                  <a:pt x="1831" y="496"/>
                </a:cubicBezTo>
                <a:cubicBezTo>
                  <a:pt x="1831" y="496"/>
                  <a:pt x="1831" y="496"/>
                  <a:pt x="1831" y="497"/>
                </a:cubicBezTo>
                <a:cubicBezTo>
                  <a:pt x="1831" y="497"/>
                  <a:pt x="1830" y="498"/>
                  <a:pt x="1829" y="499"/>
                </a:cubicBezTo>
                <a:cubicBezTo>
                  <a:pt x="1828" y="499"/>
                  <a:pt x="1829" y="504"/>
                  <a:pt x="1829" y="506"/>
                </a:cubicBezTo>
                <a:cubicBezTo>
                  <a:pt x="1829" y="506"/>
                  <a:pt x="1829" y="506"/>
                  <a:pt x="1829" y="506"/>
                </a:cubicBezTo>
                <a:cubicBezTo>
                  <a:pt x="1828" y="506"/>
                  <a:pt x="1827" y="506"/>
                  <a:pt x="1826" y="506"/>
                </a:cubicBezTo>
                <a:cubicBezTo>
                  <a:pt x="1823" y="506"/>
                  <a:pt x="1818" y="503"/>
                  <a:pt x="1818" y="503"/>
                </a:cubicBezTo>
                <a:cubicBezTo>
                  <a:pt x="1818" y="503"/>
                  <a:pt x="1815" y="505"/>
                  <a:pt x="1814" y="505"/>
                </a:cubicBezTo>
                <a:cubicBezTo>
                  <a:pt x="1813" y="505"/>
                  <a:pt x="1808" y="501"/>
                  <a:pt x="1808" y="501"/>
                </a:cubicBezTo>
                <a:cubicBezTo>
                  <a:pt x="1808" y="501"/>
                  <a:pt x="1805" y="502"/>
                  <a:pt x="1803" y="502"/>
                </a:cubicBezTo>
                <a:cubicBezTo>
                  <a:pt x="1802" y="502"/>
                  <a:pt x="1801" y="501"/>
                  <a:pt x="1800" y="501"/>
                </a:cubicBezTo>
                <a:cubicBezTo>
                  <a:pt x="1798" y="501"/>
                  <a:pt x="1798" y="500"/>
                  <a:pt x="1798" y="500"/>
                </a:cubicBezTo>
                <a:cubicBezTo>
                  <a:pt x="1798" y="500"/>
                  <a:pt x="1798" y="500"/>
                  <a:pt x="1798" y="500"/>
                </a:cubicBezTo>
                <a:cubicBezTo>
                  <a:pt x="1797" y="500"/>
                  <a:pt x="1793" y="499"/>
                  <a:pt x="1793" y="497"/>
                </a:cubicBezTo>
                <a:cubicBezTo>
                  <a:pt x="1793" y="493"/>
                  <a:pt x="1790" y="489"/>
                  <a:pt x="1788" y="487"/>
                </a:cubicBezTo>
                <a:cubicBezTo>
                  <a:pt x="1787" y="487"/>
                  <a:pt x="1787" y="487"/>
                  <a:pt x="1786" y="487"/>
                </a:cubicBezTo>
                <a:cubicBezTo>
                  <a:pt x="1786" y="487"/>
                  <a:pt x="1785" y="487"/>
                  <a:pt x="1784" y="487"/>
                </a:cubicBezTo>
                <a:cubicBezTo>
                  <a:pt x="1784" y="487"/>
                  <a:pt x="1784" y="487"/>
                  <a:pt x="1784" y="486"/>
                </a:cubicBezTo>
                <a:cubicBezTo>
                  <a:pt x="1784" y="486"/>
                  <a:pt x="1784" y="486"/>
                  <a:pt x="1781" y="488"/>
                </a:cubicBezTo>
                <a:cubicBezTo>
                  <a:pt x="1781" y="488"/>
                  <a:pt x="1781" y="488"/>
                  <a:pt x="1778" y="489"/>
                </a:cubicBezTo>
                <a:cubicBezTo>
                  <a:pt x="1778" y="489"/>
                  <a:pt x="1778" y="489"/>
                  <a:pt x="1777" y="491"/>
                </a:cubicBezTo>
                <a:cubicBezTo>
                  <a:pt x="1777" y="491"/>
                  <a:pt x="1777" y="491"/>
                  <a:pt x="1774" y="491"/>
                </a:cubicBezTo>
                <a:cubicBezTo>
                  <a:pt x="1774" y="491"/>
                  <a:pt x="1774" y="492"/>
                  <a:pt x="1771" y="493"/>
                </a:cubicBezTo>
                <a:cubicBezTo>
                  <a:pt x="1770" y="493"/>
                  <a:pt x="1770" y="493"/>
                  <a:pt x="1770" y="493"/>
                </a:cubicBezTo>
                <a:cubicBezTo>
                  <a:pt x="1768" y="493"/>
                  <a:pt x="1767" y="491"/>
                  <a:pt x="1767" y="491"/>
                </a:cubicBezTo>
                <a:cubicBezTo>
                  <a:pt x="1767" y="491"/>
                  <a:pt x="1765" y="491"/>
                  <a:pt x="1764" y="491"/>
                </a:cubicBezTo>
                <a:cubicBezTo>
                  <a:pt x="1764" y="491"/>
                  <a:pt x="1764" y="491"/>
                  <a:pt x="1764" y="491"/>
                </a:cubicBezTo>
                <a:cubicBezTo>
                  <a:pt x="1760" y="488"/>
                  <a:pt x="1755" y="483"/>
                  <a:pt x="1753" y="482"/>
                </a:cubicBezTo>
                <a:cubicBezTo>
                  <a:pt x="1752" y="482"/>
                  <a:pt x="1752" y="482"/>
                  <a:pt x="1751" y="482"/>
                </a:cubicBezTo>
                <a:cubicBezTo>
                  <a:pt x="1751" y="482"/>
                  <a:pt x="1750" y="482"/>
                  <a:pt x="1749" y="482"/>
                </a:cubicBezTo>
                <a:cubicBezTo>
                  <a:pt x="1749" y="482"/>
                  <a:pt x="1749" y="482"/>
                  <a:pt x="1747" y="480"/>
                </a:cubicBezTo>
                <a:cubicBezTo>
                  <a:pt x="1747" y="480"/>
                  <a:pt x="1747" y="480"/>
                  <a:pt x="1743" y="480"/>
                </a:cubicBezTo>
                <a:cubicBezTo>
                  <a:pt x="1743" y="480"/>
                  <a:pt x="1743" y="477"/>
                  <a:pt x="1741" y="477"/>
                </a:cubicBezTo>
                <a:cubicBezTo>
                  <a:pt x="1739" y="477"/>
                  <a:pt x="1739" y="472"/>
                  <a:pt x="1739" y="472"/>
                </a:cubicBezTo>
                <a:cubicBezTo>
                  <a:pt x="1739" y="472"/>
                  <a:pt x="1739" y="472"/>
                  <a:pt x="1737" y="470"/>
                </a:cubicBezTo>
                <a:cubicBezTo>
                  <a:pt x="1737" y="470"/>
                  <a:pt x="1737" y="470"/>
                  <a:pt x="1736" y="469"/>
                </a:cubicBezTo>
                <a:cubicBezTo>
                  <a:pt x="1736" y="468"/>
                  <a:pt x="1735" y="467"/>
                  <a:pt x="1734" y="466"/>
                </a:cubicBezTo>
                <a:cubicBezTo>
                  <a:pt x="1734" y="465"/>
                  <a:pt x="1734" y="464"/>
                  <a:pt x="1734" y="464"/>
                </a:cubicBezTo>
                <a:cubicBezTo>
                  <a:pt x="1734" y="464"/>
                  <a:pt x="1731" y="462"/>
                  <a:pt x="1730" y="462"/>
                </a:cubicBezTo>
                <a:cubicBezTo>
                  <a:pt x="1729" y="461"/>
                  <a:pt x="1730" y="458"/>
                  <a:pt x="1729" y="457"/>
                </a:cubicBezTo>
                <a:cubicBezTo>
                  <a:pt x="1729" y="457"/>
                  <a:pt x="1729" y="457"/>
                  <a:pt x="1729" y="457"/>
                </a:cubicBezTo>
                <a:cubicBezTo>
                  <a:pt x="1728" y="457"/>
                  <a:pt x="1727" y="457"/>
                  <a:pt x="1727" y="458"/>
                </a:cubicBezTo>
                <a:cubicBezTo>
                  <a:pt x="1726" y="459"/>
                  <a:pt x="1726" y="459"/>
                  <a:pt x="1726" y="459"/>
                </a:cubicBezTo>
                <a:cubicBezTo>
                  <a:pt x="1725" y="458"/>
                  <a:pt x="1725" y="458"/>
                  <a:pt x="1725" y="458"/>
                </a:cubicBezTo>
                <a:cubicBezTo>
                  <a:pt x="1725" y="458"/>
                  <a:pt x="1725" y="458"/>
                  <a:pt x="1725" y="458"/>
                </a:cubicBezTo>
                <a:cubicBezTo>
                  <a:pt x="1724" y="458"/>
                  <a:pt x="1724" y="458"/>
                  <a:pt x="1724" y="458"/>
                </a:cubicBezTo>
                <a:cubicBezTo>
                  <a:pt x="1724" y="458"/>
                  <a:pt x="1724" y="458"/>
                  <a:pt x="1723" y="457"/>
                </a:cubicBezTo>
                <a:cubicBezTo>
                  <a:pt x="1723" y="457"/>
                  <a:pt x="1723" y="455"/>
                  <a:pt x="1721" y="455"/>
                </a:cubicBezTo>
                <a:cubicBezTo>
                  <a:pt x="1721" y="455"/>
                  <a:pt x="1721" y="455"/>
                  <a:pt x="1720" y="455"/>
                </a:cubicBezTo>
                <a:cubicBezTo>
                  <a:pt x="1717" y="457"/>
                  <a:pt x="1721" y="459"/>
                  <a:pt x="1720" y="459"/>
                </a:cubicBezTo>
                <a:cubicBezTo>
                  <a:pt x="1720" y="460"/>
                  <a:pt x="1720" y="460"/>
                  <a:pt x="1719" y="460"/>
                </a:cubicBezTo>
                <a:cubicBezTo>
                  <a:pt x="1718" y="460"/>
                  <a:pt x="1717" y="459"/>
                  <a:pt x="1716" y="458"/>
                </a:cubicBezTo>
                <a:cubicBezTo>
                  <a:pt x="1716" y="458"/>
                  <a:pt x="1716" y="458"/>
                  <a:pt x="1716" y="459"/>
                </a:cubicBezTo>
                <a:cubicBezTo>
                  <a:pt x="1716" y="459"/>
                  <a:pt x="1716" y="459"/>
                  <a:pt x="1712" y="460"/>
                </a:cubicBezTo>
                <a:cubicBezTo>
                  <a:pt x="1712" y="460"/>
                  <a:pt x="1712" y="460"/>
                  <a:pt x="1712" y="459"/>
                </a:cubicBezTo>
                <a:cubicBezTo>
                  <a:pt x="1712" y="459"/>
                  <a:pt x="1712" y="459"/>
                  <a:pt x="1708" y="459"/>
                </a:cubicBezTo>
                <a:cubicBezTo>
                  <a:pt x="1708" y="459"/>
                  <a:pt x="1708" y="459"/>
                  <a:pt x="1706" y="459"/>
                </a:cubicBezTo>
                <a:cubicBezTo>
                  <a:pt x="1706" y="459"/>
                  <a:pt x="1706" y="459"/>
                  <a:pt x="1706" y="459"/>
                </a:cubicBezTo>
                <a:cubicBezTo>
                  <a:pt x="1706" y="459"/>
                  <a:pt x="1707" y="459"/>
                  <a:pt x="1708" y="459"/>
                </a:cubicBezTo>
                <a:cubicBezTo>
                  <a:pt x="1712" y="459"/>
                  <a:pt x="1712" y="459"/>
                  <a:pt x="1712" y="459"/>
                </a:cubicBezTo>
                <a:cubicBezTo>
                  <a:pt x="1712" y="459"/>
                  <a:pt x="1712" y="459"/>
                  <a:pt x="1713" y="461"/>
                </a:cubicBezTo>
                <a:cubicBezTo>
                  <a:pt x="1713" y="461"/>
                  <a:pt x="1713" y="461"/>
                  <a:pt x="1714" y="461"/>
                </a:cubicBezTo>
                <a:cubicBezTo>
                  <a:pt x="1716" y="461"/>
                  <a:pt x="1716" y="462"/>
                  <a:pt x="1716" y="462"/>
                </a:cubicBezTo>
                <a:cubicBezTo>
                  <a:pt x="1716" y="462"/>
                  <a:pt x="1716" y="464"/>
                  <a:pt x="1715" y="464"/>
                </a:cubicBezTo>
                <a:cubicBezTo>
                  <a:pt x="1714" y="464"/>
                  <a:pt x="1712" y="464"/>
                  <a:pt x="1712" y="464"/>
                </a:cubicBezTo>
                <a:cubicBezTo>
                  <a:pt x="1712" y="464"/>
                  <a:pt x="1712" y="464"/>
                  <a:pt x="1712" y="466"/>
                </a:cubicBezTo>
                <a:cubicBezTo>
                  <a:pt x="1712" y="466"/>
                  <a:pt x="1712" y="466"/>
                  <a:pt x="1714" y="467"/>
                </a:cubicBezTo>
                <a:cubicBezTo>
                  <a:pt x="1714" y="467"/>
                  <a:pt x="1714" y="467"/>
                  <a:pt x="1714" y="467"/>
                </a:cubicBezTo>
                <a:cubicBezTo>
                  <a:pt x="1713" y="469"/>
                  <a:pt x="1716" y="472"/>
                  <a:pt x="1718" y="473"/>
                </a:cubicBezTo>
                <a:cubicBezTo>
                  <a:pt x="1718" y="473"/>
                  <a:pt x="1718" y="473"/>
                  <a:pt x="1718" y="473"/>
                </a:cubicBezTo>
                <a:cubicBezTo>
                  <a:pt x="1719" y="474"/>
                  <a:pt x="1719" y="474"/>
                  <a:pt x="1719" y="474"/>
                </a:cubicBezTo>
                <a:cubicBezTo>
                  <a:pt x="1719" y="474"/>
                  <a:pt x="1719" y="474"/>
                  <a:pt x="1719" y="477"/>
                </a:cubicBezTo>
                <a:cubicBezTo>
                  <a:pt x="1719" y="477"/>
                  <a:pt x="1722" y="479"/>
                  <a:pt x="1723" y="480"/>
                </a:cubicBezTo>
                <a:cubicBezTo>
                  <a:pt x="1724" y="481"/>
                  <a:pt x="1722" y="483"/>
                  <a:pt x="1724" y="486"/>
                </a:cubicBezTo>
                <a:cubicBezTo>
                  <a:pt x="1725" y="488"/>
                  <a:pt x="1728" y="487"/>
                  <a:pt x="1730" y="489"/>
                </a:cubicBezTo>
                <a:cubicBezTo>
                  <a:pt x="1733" y="491"/>
                  <a:pt x="1732" y="495"/>
                  <a:pt x="1732" y="498"/>
                </a:cubicBezTo>
                <a:cubicBezTo>
                  <a:pt x="1733" y="500"/>
                  <a:pt x="1736" y="501"/>
                  <a:pt x="1737" y="501"/>
                </a:cubicBezTo>
                <a:cubicBezTo>
                  <a:pt x="1738" y="502"/>
                  <a:pt x="1739" y="509"/>
                  <a:pt x="1741" y="510"/>
                </a:cubicBezTo>
                <a:cubicBezTo>
                  <a:pt x="1741" y="510"/>
                  <a:pt x="1741" y="510"/>
                  <a:pt x="1741" y="510"/>
                </a:cubicBezTo>
                <a:cubicBezTo>
                  <a:pt x="1741" y="510"/>
                  <a:pt x="1741" y="510"/>
                  <a:pt x="1741" y="510"/>
                </a:cubicBezTo>
                <a:cubicBezTo>
                  <a:pt x="1741" y="510"/>
                  <a:pt x="1741" y="510"/>
                  <a:pt x="1741" y="510"/>
                </a:cubicBezTo>
                <a:cubicBezTo>
                  <a:pt x="1741" y="510"/>
                  <a:pt x="1741" y="510"/>
                  <a:pt x="1741" y="510"/>
                </a:cubicBezTo>
                <a:cubicBezTo>
                  <a:pt x="1742" y="509"/>
                  <a:pt x="1742" y="506"/>
                  <a:pt x="1742" y="504"/>
                </a:cubicBezTo>
                <a:cubicBezTo>
                  <a:pt x="1742" y="501"/>
                  <a:pt x="1743" y="496"/>
                  <a:pt x="1745" y="496"/>
                </a:cubicBezTo>
                <a:cubicBezTo>
                  <a:pt x="1745" y="496"/>
                  <a:pt x="1745" y="496"/>
                  <a:pt x="1745" y="496"/>
                </a:cubicBezTo>
                <a:cubicBezTo>
                  <a:pt x="1745" y="496"/>
                  <a:pt x="1745" y="496"/>
                  <a:pt x="1745" y="496"/>
                </a:cubicBezTo>
                <a:cubicBezTo>
                  <a:pt x="1745" y="496"/>
                  <a:pt x="1745" y="496"/>
                  <a:pt x="1745" y="496"/>
                </a:cubicBezTo>
                <a:cubicBezTo>
                  <a:pt x="1747" y="496"/>
                  <a:pt x="1749" y="498"/>
                  <a:pt x="1749" y="501"/>
                </a:cubicBezTo>
                <a:cubicBezTo>
                  <a:pt x="1750" y="505"/>
                  <a:pt x="1747" y="511"/>
                  <a:pt x="1746" y="512"/>
                </a:cubicBezTo>
                <a:cubicBezTo>
                  <a:pt x="1746" y="513"/>
                  <a:pt x="1746" y="513"/>
                  <a:pt x="1746" y="513"/>
                </a:cubicBezTo>
                <a:cubicBezTo>
                  <a:pt x="1746" y="513"/>
                  <a:pt x="1746" y="513"/>
                  <a:pt x="1746" y="513"/>
                </a:cubicBezTo>
                <a:cubicBezTo>
                  <a:pt x="1746" y="513"/>
                  <a:pt x="1746" y="514"/>
                  <a:pt x="1747" y="515"/>
                </a:cubicBezTo>
                <a:cubicBezTo>
                  <a:pt x="1747" y="516"/>
                  <a:pt x="1747" y="517"/>
                  <a:pt x="1748" y="518"/>
                </a:cubicBezTo>
                <a:cubicBezTo>
                  <a:pt x="1748" y="518"/>
                  <a:pt x="1748" y="518"/>
                  <a:pt x="1748" y="518"/>
                </a:cubicBezTo>
                <a:cubicBezTo>
                  <a:pt x="1747" y="517"/>
                  <a:pt x="1747" y="516"/>
                  <a:pt x="1748" y="515"/>
                </a:cubicBezTo>
                <a:cubicBezTo>
                  <a:pt x="1748" y="516"/>
                  <a:pt x="1749" y="517"/>
                  <a:pt x="1750" y="517"/>
                </a:cubicBezTo>
                <a:cubicBezTo>
                  <a:pt x="1750" y="517"/>
                  <a:pt x="1751" y="517"/>
                  <a:pt x="1751" y="517"/>
                </a:cubicBezTo>
                <a:cubicBezTo>
                  <a:pt x="1753" y="517"/>
                  <a:pt x="1757" y="515"/>
                  <a:pt x="1758" y="515"/>
                </a:cubicBezTo>
                <a:cubicBezTo>
                  <a:pt x="1760" y="515"/>
                  <a:pt x="1766" y="516"/>
                  <a:pt x="1768" y="516"/>
                </a:cubicBezTo>
                <a:cubicBezTo>
                  <a:pt x="1769" y="516"/>
                  <a:pt x="1769" y="516"/>
                  <a:pt x="1769" y="516"/>
                </a:cubicBezTo>
                <a:cubicBezTo>
                  <a:pt x="1771" y="515"/>
                  <a:pt x="1771" y="510"/>
                  <a:pt x="1771" y="510"/>
                </a:cubicBezTo>
                <a:cubicBezTo>
                  <a:pt x="1771" y="510"/>
                  <a:pt x="1776" y="505"/>
                  <a:pt x="1777" y="503"/>
                </a:cubicBezTo>
                <a:cubicBezTo>
                  <a:pt x="1778" y="502"/>
                  <a:pt x="1780" y="501"/>
                  <a:pt x="1780" y="501"/>
                </a:cubicBezTo>
                <a:cubicBezTo>
                  <a:pt x="1780" y="501"/>
                  <a:pt x="1784" y="493"/>
                  <a:pt x="1785" y="493"/>
                </a:cubicBezTo>
                <a:cubicBezTo>
                  <a:pt x="1786" y="493"/>
                  <a:pt x="1786" y="493"/>
                  <a:pt x="1786" y="493"/>
                </a:cubicBezTo>
                <a:cubicBezTo>
                  <a:pt x="1787" y="493"/>
                  <a:pt x="1786" y="498"/>
                  <a:pt x="1785" y="501"/>
                </a:cubicBezTo>
                <a:cubicBezTo>
                  <a:pt x="1785" y="503"/>
                  <a:pt x="1786" y="506"/>
                  <a:pt x="1787" y="508"/>
                </a:cubicBezTo>
                <a:cubicBezTo>
                  <a:pt x="1787" y="508"/>
                  <a:pt x="1787" y="508"/>
                  <a:pt x="1787" y="509"/>
                </a:cubicBezTo>
                <a:cubicBezTo>
                  <a:pt x="1788" y="510"/>
                  <a:pt x="1788" y="510"/>
                  <a:pt x="1788" y="511"/>
                </a:cubicBezTo>
                <a:cubicBezTo>
                  <a:pt x="1789" y="514"/>
                  <a:pt x="1797" y="516"/>
                  <a:pt x="1797" y="516"/>
                </a:cubicBezTo>
                <a:cubicBezTo>
                  <a:pt x="1797" y="516"/>
                  <a:pt x="1806" y="518"/>
                  <a:pt x="1808" y="520"/>
                </a:cubicBezTo>
                <a:cubicBezTo>
                  <a:pt x="1811" y="523"/>
                  <a:pt x="1815" y="530"/>
                  <a:pt x="1815" y="530"/>
                </a:cubicBezTo>
                <a:cubicBezTo>
                  <a:pt x="1815" y="530"/>
                  <a:pt x="1815" y="530"/>
                  <a:pt x="1816" y="530"/>
                </a:cubicBezTo>
                <a:cubicBezTo>
                  <a:pt x="1817" y="530"/>
                  <a:pt x="1818" y="530"/>
                  <a:pt x="1818" y="531"/>
                </a:cubicBezTo>
                <a:cubicBezTo>
                  <a:pt x="1819" y="533"/>
                  <a:pt x="1818" y="540"/>
                  <a:pt x="1818" y="540"/>
                </a:cubicBezTo>
                <a:cubicBezTo>
                  <a:pt x="1818" y="540"/>
                  <a:pt x="1818" y="540"/>
                  <a:pt x="1811" y="546"/>
                </a:cubicBezTo>
                <a:cubicBezTo>
                  <a:pt x="1811" y="546"/>
                  <a:pt x="1812" y="550"/>
                  <a:pt x="1810" y="552"/>
                </a:cubicBezTo>
                <a:cubicBezTo>
                  <a:pt x="1809" y="552"/>
                  <a:pt x="1809" y="553"/>
                  <a:pt x="1808" y="553"/>
                </a:cubicBezTo>
                <a:cubicBezTo>
                  <a:pt x="1808" y="553"/>
                  <a:pt x="1807" y="552"/>
                  <a:pt x="1807" y="552"/>
                </a:cubicBezTo>
                <a:cubicBezTo>
                  <a:pt x="1806" y="552"/>
                  <a:pt x="1806" y="552"/>
                  <a:pt x="1805" y="552"/>
                </a:cubicBezTo>
                <a:cubicBezTo>
                  <a:pt x="1805" y="552"/>
                  <a:pt x="1805" y="552"/>
                  <a:pt x="1805" y="552"/>
                </a:cubicBezTo>
                <a:cubicBezTo>
                  <a:pt x="1803" y="552"/>
                  <a:pt x="1804" y="559"/>
                  <a:pt x="1802" y="562"/>
                </a:cubicBezTo>
                <a:cubicBezTo>
                  <a:pt x="1801" y="564"/>
                  <a:pt x="1795" y="566"/>
                  <a:pt x="1795" y="566"/>
                </a:cubicBezTo>
                <a:cubicBezTo>
                  <a:pt x="1795" y="566"/>
                  <a:pt x="1795" y="569"/>
                  <a:pt x="1794" y="571"/>
                </a:cubicBezTo>
                <a:cubicBezTo>
                  <a:pt x="1792" y="573"/>
                  <a:pt x="1784" y="574"/>
                  <a:pt x="1784" y="574"/>
                </a:cubicBezTo>
                <a:cubicBezTo>
                  <a:pt x="1784" y="574"/>
                  <a:pt x="1784" y="579"/>
                  <a:pt x="1783" y="581"/>
                </a:cubicBezTo>
                <a:cubicBezTo>
                  <a:pt x="1783" y="581"/>
                  <a:pt x="1769" y="585"/>
                  <a:pt x="1764" y="587"/>
                </a:cubicBezTo>
                <a:cubicBezTo>
                  <a:pt x="1764" y="587"/>
                  <a:pt x="1764" y="587"/>
                  <a:pt x="1760" y="578"/>
                </a:cubicBezTo>
                <a:cubicBezTo>
                  <a:pt x="1760" y="578"/>
                  <a:pt x="1760" y="579"/>
                  <a:pt x="1760" y="579"/>
                </a:cubicBezTo>
                <a:cubicBezTo>
                  <a:pt x="1761" y="581"/>
                  <a:pt x="1762" y="584"/>
                  <a:pt x="1764" y="587"/>
                </a:cubicBezTo>
                <a:cubicBezTo>
                  <a:pt x="1763" y="588"/>
                  <a:pt x="1762" y="588"/>
                  <a:pt x="1762" y="588"/>
                </a:cubicBezTo>
                <a:cubicBezTo>
                  <a:pt x="1760" y="590"/>
                  <a:pt x="1756" y="598"/>
                  <a:pt x="1756" y="598"/>
                </a:cubicBezTo>
                <a:cubicBezTo>
                  <a:pt x="1756" y="598"/>
                  <a:pt x="1756" y="598"/>
                  <a:pt x="1748" y="598"/>
                </a:cubicBezTo>
                <a:cubicBezTo>
                  <a:pt x="1748" y="598"/>
                  <a:pt x="1740" y="603"/>
                  <a:pt x="1736" y="604"/>
                </a:cubicBezTo>
                <a:cubicBezTo>
                  <a:pt x="1733" y="605"/>
                  <a:pt x="1732" y="608"/>
                  <a:pt x="1729" y="609"/>
                </a:cubicBezTo>
                <a:cubicBezTo>
                  <a:pt x="1726" y="610"/>
                  <a:pt x="1723" y="616"/>
                  <a:pt x="1720" y="616"/>
                </a:cubicBezTo>
                <a:cubicBezTo>
                  <a:pt x="1720" y="616"/>
                  <a:pt x="1720" y="616"/>
                  <a:pt x="1720" y="616"/>
                </a:cubicBezTo>
                <a:cubicBezTo>
                  <a:pt x="1718" y="616"/>
                  <a:pt x="1713" y="617"/>
                  <a:pt x="1709" y="618"/>
                </a:cubicBezTo>
                <a:cubicBezTo>
                  <a:pt x="1709" y="618"/>
                  <a:pt x="1708" y="618"/>
                  <a:pt x="1707" y="618"/>
                </a:cubicBezTo>
                <a:cubicBezTo>
                  <a:pt x="1706" y="618"/>
                  <a:pt x="1705" y="618"/>
                  <a:pt x="1704" y="617"/>
                </a:cubicBezTo>
                <a:cubicBezTo>
                  <a:pt x="1703" y="617"/>
                  <a:pt x="1702" y="617"/>
                  <a:pt x="1701" y="617"/>
                </a:cubicBezTo>
                <a:cubicBezTo>
                  <a:pt x="1701" y="617"/>
                  <a:pt x="1701" y="617"/>
                  <a:pt x="1701" y="617"/>
                </a:cubicBezTo>
                <a:cubicBezTo>
                  <a:pt x="1699" y="617"/>
                  <a:pt x="1698" y="622"/>
                  <a:pt x="1696" y="623"/>
                </a:cubicBezTo>
                <a:cubicBezTo>
                  <a:pt x="1694" y="624"/>
                  <a:pt x="1693" y="624"/>
                  <a:pt x="1691" y="624"/>
                </a:cubicBezTo>
                <a:cubicBezTo>
                  <a:pt x="1690" y="624"/>
                  <a:pt x="1689" y="624"/>
                  <a:pt x="1688" y="624"/>
                </a:cubicBezTo>
                <a:cubicBezTo>
                  <a:pt x="1684" y="623"/>
                  <a:pt x="1683" y="618"/>
                  <a:pt x="1683" y="618"/>
                </a:cubicBezTo>
                <a:cubicBezTo>
                  <a:pt x="1683" y="618"/>
                  <a:pt x="1683" y="618"/>
                  <a:pt x="1679" y="614"/>
                </a:cubicBezTo>
                <a:cubicBezTo>
                  <a:pt x="1679" y="614"/>
                  <a:pt x="1679" y="614"/>
                  <a:pt x="1681" y="600"/>
                </a:cubicBezTo>
                <a:cubicBezTo>
                  <a:pt x="1681" y="600"/>
                  <a:pt x="1677" y="597"/>
                  <a:pt x="1677" y="595"/>
                </a:cubicBezTo>
                <a:cubicBezTo>
                  <a:pt x="1677" y="594"/>
                  <a:pt x="1678" y="593"/>
                  <a:pt x="1678" y="591"/>
                </a:cubicBezTo>
                <a:cubicBezTo>
                  <a:pt x="1679" y="590"/>
                  <a:pt x="1680" y="590"/>
                  <a:pt x="1681" y="588"/>
                </a:cubicBezTo>
                <a:cubicBezTo>
                  <a:pt x="1682" y="587"/>
                  <a:pt x="1681" y="586"/>
                  <a:pt x="1681" y="586"/>
                </a:cubicBezTo>
                <a:cubicBezTo>
                  <a:pt x="1681" y="586"/>
                  <a:pt x="1681" y="587"/>
                  <a:pt x="1680" y="588"/>
                </a:cubicBezTo>
                <a:cubicBezTo>
                  <a:pt x="1680" y="589"/>
                  <a:pt x="1679" y="590"/>
                  <a:pt x="1678" y="591"/>
                </a:cubicBezTo>
                <a:cubicBezTo>
                  <a:pt x="1678" y="589"/>
                  <a:pt x="1679" y="587"/>
                  <a:pt x="1679" y="586"/>
                </a:cubicBezTo>
                <a:cubicBezTo>
                  <a:pt x="1679" y="583"/>
                  <a:pt x="1670" y="573"/>
                  <a:pt x="1668" y="569"/>
                </a:cubicBezTo>
                <a:cubicBezTo>
                  <a:pt x="1665" y="564"/>
                  <a:pt x="1659" y="553"/>
                  <a:pt x="1658" y="551"/>
                </a:cubicBezTo>
                <a:cubicBezTo>
                  <a:pt x="1657" y="550"/>
                  <a:pt x="1655" y="550"/>
                  <a:pt x="1653" y="550"/>
                </a:cubicBezTo>
                <a:cubicBezTo>
                  <a:pt x="1652" y="550"/>
                  <a:pt x="1652" y="550"/>
                  <a:pt x="1652" y="550"/>
                </a:cubicBezTo>
                <a:cubicBezTo>
                  <a:pt x="1652" y="550"/>
                  <a:pt x="1645" y="544"/>
                  <a:pt x="1645" y="538"/>
                </a:cubicBezTo>
                <a:cubicBezTo>
                  <a:pt x="1645" y="533"/>
                  <a:pt x="1643" y="523"/>
                  <a:pt x="1640" y="519"/>
                </a:cubicBezTo>
                <a:cubicBezTo>
                  <a:pt x="1637" y="516"/>
                  <a:pt x="1632" y="518"/>
                  <a:pt x="1630" y="516"/>
                </a:cubicBezTo>
                <a:cubicBezTo>
                  <a:pt x="1627" y="514"/>
                  <a:pt x="1627" y="507"/>
                  <a:pt x="1625" y="504"/>
                </a:cubicBezTo>
                <a:cubicBezTo>
                  <a:pt x="1624" y="502"/>
                  <a:pt x="1621" y="500"/>
                  <a:pt x="1619" y="498"/>
                </a:cubicBezTo>
                <a:cubicBezTo>
                  <a:pt x="1617" y="496"/>
                  <a:pt x="1615" y="490"/>
                  <a:pt x="1614" y="487"/>
                </a:cubicBezTo>
                <a:cubicBezTo>
                  <a:pt x="1613" y="485"/>
                  <a:pt x="1608" y="485"/>
                  <a:pt x="1606" y="483"/>
                </a:cubicBezTo>
                <a:cubicBezTo>
                  <a:pt x="1604" y="481"/>
                  <a:pt x="1606" y="468"/>
                  <a:pt x="1606" y="467"/>
                </a:cubicBezTo>
                <a:cubicBezTo>
                  <a:pt x="1606" y="467"/>
                  <a:pt x="1606" y="466"/>
                  <a:pt x="1607" y="466"/>
                </a:cubicBezTo>
                <a:cubicBezTo>
                  <a:pt x="1607" y="466"/>
                  <a:pt x="1607" y="466"/>
                  <a:pt x="1607" y="466"/>
                </a:cubicBezTo>
                <a:cubicBezTo>
                  <a:pt x="1607" y="466"/>
                  <a:pt x="1607" y="466"/>
                  <a:pt x="1607" y="466"/>
                </a:cubicBezTo>
                <a:cubicBezTo>
                  <a:pt x="1607" y="466"/>
                  <a:pt x="1607" y="466"/>
                  <a:pt x="1607" y="466"/>
                </a:cubicBezTo>
                <a:cubicBezTo>
                  <a:pt x="1607" y="466"/>
                  <a:pt x="1607" y="466"/>
                  <a:pt x="1606" y="465"/>
                </a:cubicBezTo>
                <a:cubicBezTo>
                  <a:pt x="1606" y="465"/>
                  <a:pt x="1606" y="465"/>
                  <a:pt x="1606" y="464"/>
                </a:cubicBezTo>
                <a:cubicBezTo>
                  <a:pt x="1606" y="464"/>
                  <a:pt x="1606" y="464"/>
                  <a:pt x="1606" y="463"/>
                </a:cubicBezTo>
                <a:cubicBezTo>
                  <a:pt x="1606" y="463"/>
                  <a:pt x="1606" y="463"/>
                  <a:pt x="1600" y="447"/>
                </a:cubicBezTo>
                <a:cubicBezTo>
                  <a:pt x="1601" y="445"/>
                  <a:pt x="1601" y="445"/>
                  <a:pt x="1601" y="445"/>
                </a:cubicBezTo>
                <a:cubicBezTo>
                  <a:pt x="1601" y="445"/>
                  <a:pt x="1601" y="445"/>
                  <a:pt x="1602" y="442"/>
                </a:cubicBezTo>
                <a:cubicBezTo>
                  <a:pt x="1602" y="442"/>
                  <a:pt x="1602" y="442"/>
                  <a:pt x="1604" y="438"/>
                </a:cubicBezTo>
                <a:cubicBezTo>
                  <a:pt x="1604" y="438"/>
                  <a:pt x="1603" y="436"/>
                  <a:pt x="1603" y="433"/>
                </a:cubicBezTo>
                <a:cubicBezTo>
                  <a:pt x="1603" y="433"/>
                  <a:pt x="1603" y="433"/>
                  <a:pt x="1604" y="433"/>
                </a:cubicBezTo>
                <a:cubicBezTo>
                  <a:pt x="1604" y="433"/>
                  <a:pt x="1604" y="433"/>
                  <a:pt x="1605" y="430"/>
                </a:cubicBezTo>
                <a:cubicBezTo>
                  <a:pt x="1605" y="430"/>
                  <a:pt x="1606" y="431"/>
                  <a:pt x="1607" y="431"/>
                </a:cubicBezTo>
                <a:cubicBezTo>
                  <a:pt x="1607" y="431"/>
                  <a:pt x="1607" y="430"/>
                  <a:pt x="1608" y="430"/>
                </a:cubicBezTo>
                <a:cubicBezTo>
                  <a:pt x="1609" y="429"/>
                  <a:pt x="1608" y="427"/>
                  <a:pt x="1608" y="427"/>
                </a:cubicBezTo>
                <a:cubicBezTo>
                  <a:pt x="1608" y="427"/>
                  <a:pt x="1608" y="427"/>
                  <a:pt x="1610" y="427"/>
                </a:cubicBezTo>
                <a:cubicBezTo>
                  <a:pt x="1610" y="427"/>
                  <a:pt x="1611" y="426"/>
                  <a:pt x="1611" y="426"/>
                </a:cubicBezTo>
                <a:cubicBezTo>
                  <a:pt x="1610" y="426"/>
                  <a:pt x="1610" y="427"/>
                  <a:pt x="1608" y="427"/>
                </a:cubicBezTo>
                <a:cubicBezTo>
                  <a:pt x="1608" y="427"/>
                  <a:pt x="1609" y="429"/>
                  <a:pt x="1608" y="430"/>
                </a:cubicBezTo>
                <a:cubicBezTo>
                  <a:pt x="1607" y="430"/>
                  <a:pt x="1607" y="430"/>
                  <a:pt x="1607" y="430"/>
                </a:cubicBezTo>
                <a:cubicBezTo>
                  <a:pt x="1606" y="430"/>
                  <a:pt x="1605" y="430"/>
                  <a:pt x="1605" y="430"/>
                </a:cubicBezTo>
                <a:cubicBezTo>
                  <a:pt x="1605" y="430"/>
                  <a:pt x="1605" y="430"/>
                  <a:pt x="1604" y="432"/>
                </a:cubicBezTo>
                <a:cubicBezTo>
                  <a:pt x="1604" y="432"/>
                  <a:pt x="1604" y="432"/>
                  <a:pt x="1603" y="433"/>
                </a:cubicBezTo>
                <a:cubicBezTo>
                  <a:pt x="1603" y="432"/>
                  <a:pt x="1603" y="431"/>
                  <a:pt x="1603" y="430"/>
                </a:cubicBezTo>
                <a:cubicBezTo>
                  <a:pt x="1603" y="427"/>
                  <a:pt x="1605" y="423"/>
                  <a:pt x="1605" y="423"/>
                </a:cubicBezTo>
                <a:cubicBezTo>
                  <a:pt x="1605" y="423"/>
                  <a:pt x="1605" y="423"/>
                  <a:pt x="1606" y="418"/>
                </a:cubicBezTo>
                <a:cubicBezTo>
                  <a:pt x="1606" y="418"/>
                  <a:pt x="1608" y="417"/>
                  <a:pt x="1609" y="415"/>
                </a:cubicBezTo>
                <a:cubicBezTo>
                  <a:pt x="1609" y="414"/>
                  <a:pt x="1609" y="414"/>
                  <a:pt x="1609" y="414"/>
                </a:cubicBezTo>
                <a:cubicBezTo>
                  <a:pt x="1609" y="414"/>
                  <a:pt x="1609" y="414"/>
                  <a:pt x="1610" y="414"/>
                </a:cubicBezTo>
                <a:cubicBezTo>
                  <a:pt x="1610" y="414"/>
                  <a:pt x="1610" y="414"/>
                  <a:pt x="1614" y="414"/>
                </a:cubicBezTo>
                <a:cubicBezTo>
                  <a:pt x="1614" y="414"/>
                  <a:pt x="1614" y="414"/>
                  <a:pt x="1614" y="414"/>
                </a:cubicBezTo>
                <a:cubicBezTo>
                  <a:pt x="1614" y="414"/>
                  <a:pt x="1614" y="414"/>
                  <a:pt x="1610" y="414"/>
                </a:cubicBezTo>
                <a:cubicBezTo>
                  <a:pt x="1610" y="414"/>
                  <a:pt x="1610" y="414"/>
                  <a:pt x="1609" y="414"/>
                </a:cubicBezTo>
                <a:cubicBezTo>
                  <a:pt x="1609" y="413"/>
                  <a:pt x="1606" y="411"/>
                  <a:pt x="1606" y="411"/>
                </a:cubicBezTo>
                <a:cubicBezTo>
                  <a:pt x="1606" y="411"/>
                  <a:pt x="1606" y="411"/>
                  <a:pt x="1606" y="406"/>
                </a:cubicBezTo>
                <a:cubicBezTo>
                  <a:pt x="1606" y="406"/>
                  <a:pt x="1606" y="406"/>
                  <a:pt x="1607" y="406"/>
                </a:cubicBezTo>
                <a:cubicBezTo>
                  <a:pt x="1607" y="404"/>
                  <a:pt x="1608" y="403"/>
                  <a:pt x="1609" y="402"/>
                </a:cubicBezTo>
                <a:cubicBezTo>
                  <a:pt x="1609" y="402"/>
                  <a:pt x="1610" y="403"/>
                  <a:pt x="1611" y="403"/>
                </a:cubicBezTo>
                <a:cubicBezTo>
                  <a:pt x="1611" y="403"/>
                  <a:pt x="1611" y="403"/>
                  <a:pt x="1611" y="403"/>
                </a:cubicBezTo>
                <a:cubicBezTo>
                  <a:pt x="1612" y="403"/>
                  <a:pt x="1612" y="402"/>
                  <a:pt x="1612" y="402"/>
                </a:cubicBezTo>
                <a:cubicBezTo>
                  <a:pt x="1612" y="402"/>
                  <a:pt x="1612" y="403"/>
                  <a:pt x="1611" y="403"/>
                </a:cubicBezTo>
                <a:cubicBezTo>
                  <a:pt x="1611" y="403"/>
                  <a:pt x="1611" y="403"/>
                  <a:pt x="1611" y="403"/>
                </a:cubicBezTo>
                <a:cubicBezTo>
                  <a:pt x="1610" y="403"/>
                  <a:pt x="1609" y="402"/>
                  <a:pt x="1609" y="402"/>
                </a:cubicBezTo>
                <a:cubicBezTo>
                  <a:pt x="1609" y="401"/>
                  <a:pt x="1609" y="401"/>
                  <a:pt x="1609" y="401"/>
                </a:cubicBezTo>
                <a:cubicBezTo>
                  <a:pt x="1607" y="400"/>
                  <a:pt x="1609" y="398"/>
                  <a:pt x="1609" y="397"/>
                </a:cubicBezTo>
                <a:cubicBezTo>
                  <a:pt x="1610" y="396"/>
                  <a:pt x="1611" y="394"/>
                  <a:pt x="1610" y="393"/>
                </a:cubicBezTo>
                <a:cubicBezTo>
                  <a:pt x="1610" y="393"/>
                  <a:pt x="1609" y="393"/>
                  <a:pt x="1609" y="393"/>
                </a:cubicBezTo>
                <a:cubicBezTo>
                  <a:pt x="1608" y="393"/>
                  <a:pt x="1607" y="395"/>
                  <a:pt x="1605" y="395"/>
                </a:cubicBezTo>
                <a:cubicBezTo>
                  <a:pt x="1605" y="396"/>
                  <a:pt x="1605" y="396"/>
                  <a:pt x="1604" y="396"/>
                </a:cubicBezTo>
                <a:cubicBezTo>
                  <a:pt x="1603" y="396"/>
                  <a:pt x="1603" y="395"/>
                  <a:pt x="1602" y="394"/>
                </a:cubicBezTo>
                <a:cubicBezTo>
                  <a:pt x="1601" y="394"/>
                  <a:pt x="1601" y="394"/>
                  <a:pt x="1600" y="394"/>
                </a:cubicBezTo>
                <a:cubicBezTo>
                  <a:pt x="1599" y="394"/>
                  <a:pt x="1597" y="394"/>
                  <a:pt x="1596" y="395"/>
                </a:cubicBezTo>
                <a:cubicBezTo>
                  <a:pt x="1593" y="396"/>
                  <a:pt x="1593" y="400"/>
                  <a:pt x="1584" y="400"/>
                </a:cubicBezTo>
                <a:cubicBezTo>
                  <a:pt x="1584" y="400"/>
                  <a:pt x="1584" y="400"/>
                  <a:pt x="1584" y="400"/>
                </a:cubicBezTo>
                <a:cubicBezTo>
                  <a:pt x="1576" y="400"/>
                  <a:pt x="1578" y="396"/>
                  <a:pt x="1576" y="395"/>
                </a:cubicBezTo>
                <a:cubicBezTo>
                  <a:pt x="1574" y="394"/>
                  <a:pt x="1569" y="393"/>
                  <a:pt x="1567" y="393"/>
                </a:cubicBezTo>
                <a:cubicBezTo>
                  <a:pt x="1567" y="393"/>
                  <a:pt x="1567" y="393"/>
                  <a:pt x="1567" y="393"/>
                </a:cubicBezTo>
                <a:cubicBezTo>
                  <a:pt x="1565" y="393"/>
                  <a:pt x="1565" y="396"/>
                  <a:pt x="1565" y="398"/>
                </a:cubicBezTo>
                <a:cubicBezTo>
                  <a:pt x="1565" y="398"/>
                  <a:pt x="1564" y="399"/>
                  <a:pt x="1562" y="399"/>
                </a:cubicBezTo>
                <a:cubicBezTo>
                  <a:pt x="1561" y="399"/>
                  <a:pt x="1559" y="399"/>
                  <a:pt x="1557" y="398"/>
                </a:cubicBezTo>
                <a:cubicBezTo>
                  <a:pt x="1552" y="398"/>
                  <a:pt x="1552" y="395"/>
                  <a:pt x="1549" y="394"/>
                </a:cubicBezTo>
                <a:cubicBezTo>
                  <a:pt x="1548" y="394"/>
                  <a:pt x="1548" y="394"/>
                  <a:pt x="1547" y="394"/>
                </a:cubicBezTo>
                <a:cubicBezTo>
                  <a:pt x="1546" y="394"/>
                  <a:pt x="1546" y="395"/>
                  <a:pt x="1546" y="395"/>
                </a:cubicBezTo>
                <a:cubicBezTo>
                  <a:pt x="1546" y="395"/>
                  <a:pt x="1546" y="395"/>
                  <a:pt x="1545" y="391"/>
                </a:cubicBezTo>
                <a:cubicBezTo>
                  <a:pt x="1545" y="391"/>
                  <a:pt x="1545" y="391"/>
                  <a:pt x="1539" y="388"/>
                </a:cubicBezTo>
                <a:cubicBezTo>
                  <a:pt x="1539" y="388"/>
                  <a:pt x="1539" y="388"/>
                  <a:pt x="1539" y="384"/>
                </a:cubicBezTo>
                <a:cubicBezTo>
                  <a:pt x="1539" y="384"/>
                  <a:pt x="1539" y="384"/>
                  <a:pt x="1535" y="380"/>
                </a:cubicBezTo>
                <a:cubicBezTo>
                  <a:pt x="1535" y="380"/>
                  <a:pt x="1535" y="380"/>
                  <a:pt x="1537" y="378"/>
                </a:cubicBezTo>
                <a:cubicBezTo>
                  <a:pt x="1537" y="378"/>
                  <a:pt x="1537" y="378"/>
                  <a:pt x="1535" y="375"/>
                </a:cubicBezTo>
                <a:cubicBezTo>
                  <a:pt x="1535" y="375"/>
                  <a:pt x="1535" y="375"/>
                  <a:pt x="1536" y="373"/>
                </a:cubicBezTo>
                <a:cubicBezTo>
                  <a:pt x="1536" y="373"/>
                  <a:pt x="1535" y="372"/>
                  <a:pt x="1534" y="371"/>
                </a:cubicBezTo>
                <a:cubicBezTo>
                  <a:pt x="1533" y="369"/>
                  <a:pt x="1533" y="367"/>
                  <a:pt x="1533" y="367"/>
                </a:cubicBezTo>
                <a:cubicBezTo>
                  <a:pt x="1533" y="367"/>
                  <a:pt x="1533" y="367"/>
                  <a:pt x="1529" y="368"/>
                </a:cubicBezTo>
                <a:cubicBezTo>
                  <a:pt x="1529" y="368"/>
                  <a:pt x="1530" y="362"/>
                  <a:pt x="1531" y="361"/>
                </a:cubicBezTo>
                <a:cubicBezTo>
                  <a:pt x="1532" y="359"/>
                  <a:pt x="1536" y="358"/>
                  <a:pt x="1536" y="358"/>
                </a:cubicBezTo>
                <a:cubicBezTo>
                  <a:pt x="1536" y="358"/>
                  <a:pt x="1536" y="358"/>
                  <a:pt x="1542" y="359"/>
                </a:cubicBezTo>
                <a:cubicBezTo>
                  <a:pt x="1542" y="359"/>
                  <a:pt x="1542" y="359"/>
                  <a:pt x="1548" y="359"/>
                </a:cubicBezTo>
                <a:cubicBezTo>
                  <a:pt x="1548" y="359"/>
                  <a:pt x="1549" y="357"/>
                  <a:pt x="1549" y="357"/>
                </a:cubicBezTo>
                <a:cubicBezTo>
                  <a:pt x="1550" y="356"/>
                  <a:pt x="1555" y="355"/>
                  <a:pt x="1555" y="355"/>
                </a:cubicBezTo>
                <a:cubicBezTo>
                  <a:pt x="1555" y="355"/>
                  <a:pt x="1549" y="354"/>
                  <a:pt x="1547" y="353"/>
                </a:cubicBezTo>
                <a:cubicBezTo>
                  <a:pt x="1547" y="353"/>
                  <a:pt x="1546" y="352"/>
                  <a:pt x="1545" y="352"/>
                </a:cubicBezTo>
                <a:cubicBezTo>
                  <a:pt x="1542" y="352"/>
                  <a:pt x="1539" y="354"/>
                  <a:pt x="1539" y="354"/>
                </a:cubicBezTo>
                <a:cubicBezTo>
                  <a:pt x="1539" y="354"/>
                  <a:pt x="1536" y="357"/>
                  <a:pt x="1534" y="358"/>
                </a:cubicBezTo>
                <a:cubicBezTo>
                  <a:pt x="1534" y="358"/>
                  <a:pt x="1534" y="358"/>
                  <a:pt x="1534" y="358"/>
                </a:cubicBezTo>
                <a:cubicBezTo>
                  <a:pt x="1533" y="358"/>
                  <a:pt x="1533" y="356"/>
                  <a:pt x="1533" y="356"/>
                </a:cubicBezTo>
                <a:cubicBezTo>
                  <a:pt x="1533" y="356"/>
                  <a:pt x="1532" y="357"/>
                  <a:pt x="1529" y="357"/>
                </a:cubicBezTo>
                <a:cubicBezTo>
                  <a:pt x="1529" y="357"/>
                  <a:pt x="1529" y="357"/>
                  <a:pt x="1529" y="357"/>
                </a:cubicBezTo>
                <a:cubicBezTo>
                  <a:pt x="1527" y="357"/>
                  <a:pt x="1528" y="356"/>
                  <a:pt x="1528" y="356"/>
                </a:cubicBezTo>
                <a:cubicBezTo>
                  <a:pt x="1527" y="355"/>
                  <a:pt x="1521" y="354"/>
                  <a:pt x="1520" y="354"/>
                </a:cubicBezTo>
                <a:cubicBezTo>
                  <a:pt x="1520" y="354"/>
                  <a:pt x="1520" y="354"/>
                  <a:pt x="1520" y="354"/>
                </a:cubicBezTo>
                <a:cubicBezTo>
                  <a:pt x="1519" y="354"/>
                  <a:pt x="1519" y="357"/>
                  <a:pt x="1517" y="357"/>
                </a:cubicBezTo>
                <a:cubicBezTo>
                  <a:pt x="1517" y="357"/>
                  <a:pt x="1517" y="358"/>
                  <a:pt x="1517" y="358"/>
                </a:cubicBezTo>
                <a:cubicBezTo>
                  <a:pt x="1516" y="358"/>
                  <a:pt x="1516" y="356"/>
                  <a:pt x="1515" y="355"/>
                </a:cubicBezTo>
                <a:cubicBezTo>
                  <a:pt x="1515" y="355"/>
                  <a:pt x="1514" y="355"/>
                  <a:pt x="1514" y="355"/>
                </a:cubicBezTo>
                <a:cubicBezTo>
                  <a:pt x="1512" y="355"/>
                  <a:pt x="1510" y="356"/>
                  <a:pt x="1510" y="357"/>
                </a:cubicBezTo>
                <a:cubicBezTo>
                  <a:pt x="1510" y="358"/>
                  <a:pt x="1510" y="360"/>
                  <a:pt x="1510" y="360"/>
                </a:cubicBezTo>
                <a:cubicBezTo>
                  <a:pt x="1510" y="360"/>
                  <a:pt x="1510" y="360"/>
                  <a:pt x="1510" y="360"/>
                </a:cubicBezTo>
                <a:cubicBezTo>
                  <a:pt x="1510" y="360"/>
                  <a:pt x="1510" y="360"/>
                  <a:pt x="1511" y="362"/>
                </a:cubicBezTo>
                <a:cubicBezTo>
                  <a:pt x="1511" y="362"/>
                  <a:pt x="1511" y="362"/>
                  <a:pt x="1508" y="360"/>
                </a:cubicBezTo>
                <a:cubicBezTo>
                  <a:pt x="1507" y="360"/>
                  <a:pt x="1507" y="360"/>
                  <a:pt x="1507" y="360"/>
                </a:cubicBezTo>
                <a:cubicBezTo>
                  <a:pt x="1507" y="360"/>
                  <a:pt x="1507" y="360"/>
                  <a:pt x="1509" y="363"/>
                </a:cubicBezTo>
                <a:cubicBezTo>
                  <a:pt x="1509" y="363"/>
                  <a:pt x="1508" y="364"/>
                  <a:pt x="1508" y="364"/>
                </a:cubicBezTo>
                <a:cubicBezTo>
                  <a:pt x="1508" y="364"/>
                  <a:pt x="1507" y="364"/>
                  <a:pt x="1507" y="364"/>
                </a:cubicBezTo>
                <a:cubicBezTo>
                  <a:pt x="1507" y="363"/>
                  <a:pt x="1506" y="362"/>
                  <a:pt x="1505" y="360"/>
                </a:cubicBezTo>
                <a:cubicBezTo>
                  <a:pt x="1505" y="360"/>
                  <a:pt x="1505" y="360"/>
                  <a:pt x="1504" y="360"/>
                </a:cubicBezTo>
                <a:cubicBezTo>
                  <a:pt x="1503" y="361"/>
                  <a:pt x="1502" y="362"/>
                  <a:pt x="1502" y="363"/>
                </a:cubicBezTo>
                <a:cubicBezTo>
                  <a:pt x="1502" y="363"/>
                  <a:pt x="1502" y="363"/>
                  <a:pt x="1502" y="363"/>
                </a:cubicBezTo>
                <a:cubicBezTo>
                  <a:pt x="1502" y="364"/>
                  <a:pt x="1504" y="367"/>
                  <a:pt x="1504" y="367"/>
                </a:cubicBezTo>
                <a:cubicBezTo>
                  <a:pt x="1504" y="367"/>
                  <a:pt x="1507" y="370"/>
                  <a:pt x="1507" y="372"/>
                </a:cubicBezTo>
                <a:cubicBezTo>
                  <a:pt x="1507" y="373"/>
                  <a:pt x="1510" y="374"/>
                  <a:pt x="1510" y="374"/>
                </a:cubicBezTo>
                <a:cubicBezTo>
                  <a:pt x="1510" y="374"/>
                  <a:pt x="1512" y="375"/>
                  <a:pt x="1514" y="375"/>
                </a:cubicBezTo>
                <a:cubicBezTo>
                  <a:pt x="1516" y="376"/>
                  <a:pt x="1515" y="378"/>
                  <a:pt x="1513" y="378"/>
                </a:cubicBezTo>
                <a:cubicBezTo>
                  <a:pt x="1513" y="378"/>
                  <a:pt x="1513" y="378"/>
                  <a:pt x="1513" y="378"/>
                </a:cubicBezTo>
                <a:cubicBezTo>
                  <a:pt x="1510" y="378"/>
                  <a:pt x="1506" y="374"/>
                  <a:pt x="1505" y="374"/>
                </a:cubicBezTo>
                <a:cubicBezTo>
                  <a:pt x="1505" y="374"/>
                  <a:pt x="1505" y="374"/>
                  <a:pt x="1505" y="374"/>
                </a:cubicBezTo>
                <a:cubicBezTo>
                  <a:pt x="1504" y="374"/>
                  <a:pt x="1503" y="374"/>
                  <a:pt x="1503" y="374"/>
                </a:cubicBezTo>
                <a:cubicBezTo>
                  <a:pt x="1503" y="374"/>
                  <a:pt x="1507" y="376"/>
                  <a:pt x="1507" y="376"/>
                </a:cubicBezTo>
                <a:cubicBezTo>
                  <a:pt x="1508" y="376"/>
                  <a:pt x="1511" y="379"/>
                  <a:pt x="1512" y="380"/>
                </a:cubicBezTo>
                <a:cubicBezTo>
                  <a:pt x="1514" y="381"/>
                  <a:pt x="1513" y="383"/>
                  <a:pt x="1512" y="384"/>
                </a:cubicBezTo>
                <a:cubicBezTo>
                  <a:pt x="1512" y="384"/>
                  <a:pt x="1512" y="384"/>
                  <a:pt x="1512" y="384"/>
                </a:cubicBezTo>
                <a:cubicBezTo>
                  <a:pt x="1511" y="384"/>
                  <a:pt x="1508" y="381"/>
                  <a:pt x="1508" y="381"/>
                </a:cubicBezTo>
                <a:cubicBezTo>
                  <a:pt x="1508" y="381"/>
                  <a:pt x="1501" y="378"/>
                  <a:pt x="1500" y="378"/>
                </a:cubicBezTo>
                <a:cubicBezTo>
                  <a:pt x="1499" y="378"/>
                  <a:pt x="1499" y="378"/>
                  <a:pt x="1499" y="378"/>
                </a:cubicBezTo>
                <a:cubicBezTo>
                  <a:pt x="1497" y="378"/>
                  <a:pt x="1496" y="378"/>
                  <a:pt x="1496" y="378"/>
                </a:cubicBezTo>
                <a:cubicBezTo>
                  <a:pt x="1496" y="378"/>
                  <a:pt x="1492" y="378"/>
                  <a:pt x="1491" y="378"/>
                </a:cubicBezTo>
                <a:cubicBezTo>
                  <a:pt x="1489" y="378"/>
                  <a:pt x="1488" y="374"/>
                  <a:pt x="1488" y="374"/>
                </a:cubicBezTo>
                <a:cubicBezTo>
                  <a:pt x="1488" y="374"/>
                  <a:pt x="1486" y="371"/>
                  <a:pt x="1484" y="371"/>
                </a:cubicBezTo>
                <a:cubicBezTo>
                  <a:pt x="1482" y="370"/>
                  <a:pt x="1483" y="367"/>
                  <a:pt x="1483" y="367"/>
                </a:cubicBezTo>
                <a:cubicBezTo>
                  <a:pt x="1483" y="367"/>
                  <a:pt x="1483" y="367"/>
                  <a:pt x="1483" y="366"/>
                </a:cubicBezTo>
                <a:cubicBezTo>
                  <a:pt x="1483" y="366"/>
                  <a:pt x="1483" y="364"/>
                  <a:pt x="1483" y="363"/>
                </a:cubicBezTo>
                <a:cubicBezTo>
                  <a:pt x="1483" y="363"/>
                  <a:pt x="1483" y="363"/>
                  <a:pt x="1483" y="363"/>
                </a:cubicBezTo>
                <a:cubicBezTo>
                  <a:pt x="1483" y="365"/>
                  <a:pt x="1483" y="366"/>
                  <a:pt x="1483" y="366"/>
                </a:cubicBezTo>
                <a:cubicBezTo>
                  <a:pt x="1483" y="366"/>
                  <a:pt x="1483" y="366"/>
                  <a:pt x="1483" y="367"/>
                </a:cubicBezTo>
                <a:cubicBezTo>
                  <a:pt x="1483" y="367"/>
                  <a:pt x="1480" y="367"/>
                  <a:pt x="1479" y="367"/>
                </a:cubicBezTo>
                <a:cubicBezTo>
                  <a:pt x="1478" y="367"/>
                  <a:pt x="1479" y="364"/>
                  <a:pt x="1479" y="364"/>
                </a:cubicBezTo>
                <a:cubicBezTo>
                  <a:pt x="1479" y="364"/>
                  <a:pt x="1476" y="362"/>
                  <a:pt x="1475" y="361"/>
                </a:cubicBezTo>
                <a:cubicBezTo>
                  <a:pt x="1474" y="360"/>
                  <a:pt x="1476" y="357"/>
                  <a:pt x="1476" y="355"/>
                </a:cubicBezTo>
                <a:cubicBezTo>
                  <a:pt x="1476" y="353"/>
                  <a:pt x="1477" y="346"/>
                  <a:pt x="1477" y="346"/>
                </a:cubicBezTo>
                <a:cubicBezTo>
                  <a:pt x="1477" y="346"/>
                  <a:pt x="1477" y="346"/>
                  <a:pt x="1474" y="346"/>
                </a:cubicBezTo>
                <a:cubicBezTo>
                  <a:pt x="1474" y="346"/>
                  <a:pt x="1474" y="346"/>
                  <a:pt x="1474" y="345"/>
                </a:cubicBezTo>
                <a:cubicBezTo>
                  <a:pt x="1474" y="345"/>
                  <a:pt x="1474" y="345"/>
                  <a:pt x="1475" y="344"/>
                </a:cubicBezTo>
                <a:cubicBezTo>
                  <a:pt x="1475" y="344"/>
                  <a:pt x="1475" y="344"/>
                  <a:pt x="1475" y="344"/>
                </a:cubicBezTo>
                <a:cubicBezTo>
                  <a:pt x="1475" y="344"/>
                  <a:pt x="1475" y="344"/>
                  <a:pt x="1475" y="344"/>
                </a:cubicBezTo>
                <a:cubicBezTo>
                  <a:pt x="1475" y="344"/>
                  <a:pt x="1474" y="344"/>
                  <a:pt x="1474" y="345"/>
                </a:cubicBezTo>
                <a:cubicBezTo>
                  <a:pt x="1474" y="345"/>
                  <a:pt x="1474" y="345"/>
                  <a:pt x="1471" y="342"/>
                </a:cubicBezTo>
                <a:cubicBezTo>
                  <a:pt x="1471" y="342"/>
                  <a:pt x="1471" y="342"/>
                  <a:pt x="1471" y="340"/>
                </a:cubicBezTo>
                <a:cubicBezTo>
                  <a:pt x="1471" y="340"/>
                  <a:pt x="1469" y="341"/>
                  <a:pt x="1467" y="340"/>
                </a:cubicBezTo>
                <a:cubicBezTo>
                  <a:pt x="1467" y="340"/>
                  <a:pt x="1467" y="340"/>
                  <a:pt x="1467" y="340"/>
                </a:cubicBezTo>
                <a:cubicBezTo>
                  <a:pt x="1467" y="340"/>
                  <a:pt x="1467" y="340"/>
                  <a:pt x="1467" y="340"/>
                </a:cubicBezTo>
                <a:cubicBezTo>
                  <a:pt x="1465" y="339"/>
                  <a:pt x="1461" y="334"/>
                  <a:pt x="1461" y="334"/>
                </a:cubicBezTo>
                <a:cubicBezTo>
                  <a:pt x="1461" y="334"/>
                  <a:pt x="1461" y="334"/>
                  <a:pt x="1460" y="334"/>
                </a:cubicBezTo>
                <a:cubicBezTo>
                  <a:pt x="1459" y="334"/>
                  <a:pt x="1459" y="335"/>
                  <a:pt x="1459" y="335"/>
                </a:cubicBezTo>
                <a:cubicBezTo>
                  <a:pt x="1459" y="335"/>
                  <a:pt x="1459" y="335"/>
                  <a:pt x="1456" y="334"/>
                </a:cubicBezTo>
                <a:cubicBezTo>
                  <a:pt x="1455" y="334"/>
                  <a:pt x="1456" y="332"/>
                  <a:pt x="1456" y="332"/>
                </a:cubicBezTo>
                <a:cubicBezTo>
                  <a:pt x="1455" y="331"/>
                  <a:pt x="1452" y="330"/>
                  <a:pt x="1452" y="330"/>
                </a:cubicBezTo>
                <a:cubicBezTo>
                  <a:pt x="1452" y="330"/>
                  <a:pt x="1452" y="330"/>
                  <a:pt x="1447" y="330"/>
                </a:cubicBezTo>
                <a:cubicBezTo>
                  <a:pt x="1447" y="330"/>
                  <a:pt x="1447" y="330"/>
                  <a:pt x="1447" y="327"/>
                </a:cubicBezTo>
                <a:cubicBezTo>
                  <a:pt x="1447" y="327"/>
                  <a:pt x="1447" y="327"/>
                  <a:pt x="1441" y="323"/>
                </a:cubicBezTo>
                <a:cubicBezTo>
                  <a:pt x="1441" y="323"/>
                  <a:pt x="1442" y="322"/>
                  <a:pt x="1440" y="321"/>
                </a:cubicBezTo>
                <a:cubicBezTo>
                  <a:pt x="1438" y="321"/>
                  <a:pt x="1439" y="317"/>
                  <a:pt x="1439" y="317"/>
                </a:cubicBezTo>
                <a:cubicBezTo>
                  <a:pt x="1439" y="317"/>
                  <a:pt x="1439" y="317"/>
                  <a:pt x="1435" y="318"/>
                </a:cubicBezTo>
                <a:cubicBezTo>
                  <a:pt x="1435" y="318"/>
                  <a:pt x="1435" y="315"/>
                  <a:pt x="1435" y="314"/>
                </a:cubicBezTo>
                <a:cubicBezTo>
                  <a:pt x="1434" y="313"/>
                  <a:pt x="1432" y="315"/>
                  <a:pt x="1431" y="317"/>
                </a:cubicBezTo>
                <a:cubicBezTo>
                  <a:pt x="1429" y="319"/>
                  <a:pt x="1429" y="313"/>
                  <a:pt x="1429" y="313"/>
                </a:cubicBezTo>
                <a:cubicBezTo>
                  <a:pt x="1429" y="313"/>
                  <a:pt x="1430" y="312"/>
                  <a:pt x="1430" y="312"/>
                </a:cubicBezTo>
                <a:cubicBezTo>
                  <a:pt x="1430" y="312"/>
                  <a:pt x="1430" y="312"/>
                  <a:pt x="1432" y="311"/>
                </a:cubicBezTo>
                <a:cubicBezTo>
                  <a:pt x="1432" y="311"/>
                  <a:pt x="1432" y="311"/>
                  <a:pt x="1432" y="311"/>
                </a:cubicBezTo>
                <a:cubicBezTo>
                  <a:pt x="1432" y="311"/>
                  <a:pt x="1431" y="311"/>
                  <a:pt x="1430" y="311"/>
                </a:cubicBezTo>
                <a:cubicBezTo>
                  <a:pt x="1431" y="311"/>
                  <a:pt x="1431" y="310"/>
                  <a:pt x="1431" y="310"/>
                </a:cubicBezTo>
                <a:cubicBezTo>
                  <a:pt x="1432" y="309"/>
                  <a:pt x="1428" y="308"/>
                  <a:pt x="1428" y="308"/>
                </a:cubicBezTo>
                <a:cubicBezTo>
                  <a:pt x="1428" y="308"/>
                  <a:pt x="1428" y="308"/>
                  <a:pt x="1429" y="304"/>
                </a:cubicBezTo>
                <a:cubicBezTo>
                  <a:pt x="1429" y="304"/>
                  <a:pt x="1429" y="304"/>
                  <a:pt x="1428" y="303"/>
                </a:cubicBezTo>
                <a:cubicBezTo>
                  <a:pt x="1428" y="303"/>
                  <a:pt x="1428" y="304"/>
                  <a:pt x="1428" y="304"/>
                </a:cubicBezTo>
                <a:cubicBezTo>
                  <a:pt x="1428" y="304"/>
                  <a:pt x="1428" y="304"/>
                  <a:pt x="1428" y="308"/>
                </a:cubicBezTo>
                <a:cubicBezTo>
                  <a:pt x="1428" y="308"/>
                  <a:pt x="1428" y="308"/>
                  <a:pt x="1425" y="309"/>
                </a:cubicBezTo>
                <a:cubicBezTo>
                  <a:pt x="1425" y="309"/>
                  <a:pt x="1421" y="310"/>
                  <a:pt x="1420" y="312"/>
                </a:cubicBezTo>
                <a:cubicBezTo>
                  <a:pt x="1418" y="314"/>
                  <a:pt x="1421" y="315"/>
                  <a:pt x="1421" y="316"/>
                </a:cubicBezTo>
                <a:cubicBezTo>
                  <a:pt x="1421" y="317"/>
                  <a:pt x="1420" y="317"/>
                  <a:pt x="1419" y="318"/>
                </a:cubicBezTo>
                <a:cubicBezTo>
                  <a:pt x="1418" y="318"/>
                  <a:pt x="1420" y="322"/>
                  <a:pt x="1420" y="322"/>
                </a:cubicBezTo>
                <a:cubicBezTo>
                  <a:pt x="1420" y="322"/>
                  <a:pt x="1420" y="322"/>
                  <a:pt x="1425" y="326"/>
                </a:cubicBezTo>
                <a:cubicBezTo>
                  <a:pt x="1425" y="326"/>
                  <a:pt x="1427" y="328"/>
                  <a:pt x="1429" y="329"/>
                </a:cubicBezTo>
                <a:cubicBezTo>
                  <a:pt x="1431" y="330"/>
                  <a:pt x="1432" y="334"/>
                  <a:pt x="1432" y="334"/>
                </a:cubicBezTo>
                <a:cubicBezTo>
                  <a:pt x="1432" y="334"/>
                  <a:pt x="1433" y="337"/>
                  <a:pt x="1436" y="340"/>
                </a:cubicBezTo>
                <a:cubicBezTo>
                  <a:pt x="1439" y="343"/>
                  <a:pt x="1441" y="344"/>
                  <a:pt x="1441" y="344"/>
                </a:cubicBezTo>
                <a:cubicBezTo>
                  <a:pt x="1441" y="344"/>
                  <a:pt x="1450" y="345"/>
                  <a:pt x="1450" y="346"/>
                </a:cubicBezTo>
                <a:cubicBezTo>
                  <a:pt x="1450" y="348"/>
                  <a:pt x="1449" y="348"/>
                  <a:pt x="1448" y="349"/>
                </a:cubicBezTo>
                <a:cubicBezTo>
                  <a:pt x="1447" y="351"/>
                  <a:pt x="1457" y="353"/>
                  <a:pt x="1457" y="353"/>
                </a:cubicBezTo>
                <a:cubicBezTo>
                  <a:pt x="1457" y="353"/>
                  <a:pt x="1457" y="353"/>
                  <a:pt x="1462" y="356"/>
                </a:cubicBezTo>
                <a:cubicBezTo>
                  <a:pt x="1462" y="356"/>
                  <a:pt x="1467" y="359"/>
                  <a:pt x="1468" y="361"/>
                </a:cubicBezTo>
                <a:cubicBezTo>
                  <a:pt x="1469" y="362"/>
                  <a:pt x="1469" y="365"/>
                  <a:pt x="1466" y="365"/>
                </a:cubicBezTo>
                <a:cubicBezTo>
                  <a:pt x="1464" y="365"/>
                  <a:pt x="1463" y="360"/>
                  <a:pt x="1463" y="360"/>
                </a:cubicBezTo>
                <a:cubicBezTo>
                  <a:pt x="1463" y="360"/>
                  <a:pt x="1463" y="360"/>
                  <a:pt x="1460" y="360"/>
                </a:cubicBezTo>
                <a:cubicBezTo>
                  <a:pt x="1460" y="360"/>
                  <a:pt x="1458" y="360"/>
                  <a:pt x="1457" y="359"/>
                </a:cubicBezTo>
                <a:cubicBezTo>
                  <a:pt x="1455" y="359"/>
                  <a:pt x="1453" y="365"/>
                  <a:pt x="1453" y="366"/>
                </a:cubicBezTo>
                <a:cubicBezTo>
                  <a:pt x="1453" y="367"/>
                  <a:pt x="1456" y="368"/>
                  <a:pt x="1457" y="369"/>
                </a:cubicBezTo>
                <a:cubicBezTo>
                  <a:pt x="1457" y="370"/>
                  <a:pt x="1458" y="373"/>
                  <a:pt x="1458" y="373"/>
                </a:cubicBezTo>
                <a:cubicBezTo>
                  <a:pt x="1458" y="373"/>
                  <a:pt x="1455" y="374"/>
                  <a:pt x="1454" y="375"/>
                </a:cubicBezTo>
                <a:cubicBezTo>
                  <a:pt x="1453" y="375"/>
                  <a:pt x="1454" y="379"/>
                  <a:pt x="1454" y="379"/>
                </a:cubicBezTo>
                <a:cubicBezTo>
                  <a:pt x="1454" y="379"/>
                  <a:pt x="1454" y="379"/>
                  <a:pt x="1451" y="380"/>
                </a:cubicBezTo>
                <a:cubicBezTo>
                  <a:pt x="1451" y="380"/>
                  <a:pt x="1451" y="380"/>
                  <a:pt x="1450" y="382"/>
                </a:cubicBezTo>
                <a:cubicBezTo>
                  <a:pt x="1450" y="382"/>
                  <a:pt x="1449" y="384"/>
                  <a:pt x="1447" y="384"/>
                </a:cubicBezTo>
                <a:cubicBezTo>
                  <a:pt x="1445" y="384"/>
                  <a:pt x="1448" y="378"/>
                  <a:pt x="1448" y="378"/>
                </a:cubicBezTo>
                <a:cubicBezTo>
                  <a:pt x="1448" y="378"/>
                  <a:pt x="1448" y="378"/>
                  <a:pt x="1448" y="376"/>
                </a:cubicBezTo>
                <a:cubicBezTo>
                  <a:pt x="1448" y="376"/>
                  <a:pt x="1448" y="376"/>
                  <a:pt x="1451" y="376"/>
                </a:cubicBezTo>
                <a:cubicBezTo>
                  <a:pt x="1451" y="376"/>
                  <a:pt x="1450" y="375"/>
                  <a:pt x="1450" y="373"/>
                </a:cubicBezTo>
                <a:cubicBezTo>
                  <a:pt x="1450" y="371"/>
                  <a:pt x="1448" y="371"/>
                  <a:pt x="1448" y="369"/>
                </a:cubicBezTo>
                <a:cubicBezTo>
                  <a:pt x="1447" y="366"/>
                  <a:pt x="1447" y="363"/>
                  <a:pt x="1447" y="363"/>
                </a:cubicBezTo>
                <a:cubicBezTo>
                  <a:pt x="1447" y="363"/>
                  <a:pt x="1446" y="364"/>
                  <a:pt x="1444" y="363"/>
                </a:cubicBezTo>
                <a:cubicBezTo>
                  <a:pt x="1441" y="362"/>
                  <a:pt x="1441" y="358"/>
                  <a:pt x="1441" y="357"/>
                </a:cubicBezTo>
                <a:cubicBezTo>
                  <a:pt x="1440" y="356"/>
                  <a:pt x="1437" y="357"/>
                  <a:pt x="1434" y="356"/>
                </a:cubicBezTo>
                <a:cubicBezTo>
                  <a:pt x="1431" y="355"/>
                  <a:pt x="1430" y="352"/>
                  <a:pt x="1430" y="352"/>
                </a:cubicBezTo>
                <a:cubicBezTo>
                  <a:pt x="1430" y="352"/>
                  <a:pt x="1430" y="352"/>
                  <a:pt x="1425" y="352"/>
                </a:cubicBezTo>
                <a:cubicBezTo>
                  <a:pt x="1425" y="352"/>
                  <a:pt x="1424" y="350"/>
                  <a:pt x="1422" y="348"/>
                </a:cubicBezTo>
                <a:cubicBezTo>
                  <a:pt x="1421" y="347"/>
                  <a:pt x="1415" y="341"/>
                  <a:pt x="1415" y="341"/>
                </a:cubicBezTo>
                <a:cubicBezTo>
                  <a:pt x="1415" y="341"/>
                  <a:pt x="1415" y="341"/>
                  <a:pt x="1411" y="340"/>
                </a:cubicBezTo>
                <a:cubicBezTo>
                  <a:pt x="1411" y="340"/>
                  <a:pt x="1411" y="340"/>
                  <a:pt x="1410" y="338"/>
                </a:cubicBezTo>
                <a:cubicBezTo>
                  <a:pt x="1410" y="338"/>
                  <a:pt x="1408" y="337"/>
                  <a:pt x="1406" y="336"/>
                </a:cubicBezTo>
                <a:cubicBezTo>
                  <a:pt x="1404" y="335"/>
                  <a:pt x="1406" y="332"/>
                  <a:pt x="1406" y="332"/>
                </a:cubicBezTo>
                <a:cubicBezTo>
                  <a:pt x="1406" y="332"/>
                  <a:pt x="1406" y="332"/>
                  <a:pt x="1404" y="330"/>
                </a:cubicBezTo>
                <a:cubicBezTo>
                  <a:pt x="1404" y="330"/>
                  <a:pt x="1404" y="326"/>
                  <a:pt x="1402" y="325"/>
                </a:cubicBezTo>
                <a:cubicBezTo>
                  <a:pt x="1399" y="323"/>
                  <a:pt x="1394" y="322"/>
                  <a:pt x="1392" y="322"/>
                </a:cubicBezTo>
                <a:cubicBezTo>
                  <a:pt x="1391" y="322"/>
                  <a:pt x="1387" y="325"/>
                  <a:pt x="1386" y="327"/>
                </a:cubicBezTo>
                <a:cubicBezTo>
                  <a:pt x="1386" y="327"/>
                  <a:pt x="1384" y="328"/>
                  <a:pt x="1382" y="328"/>
                </a:cubicBezTo>
                <a:cubicBezTo>
                  <a:pt x="1382" y="327"/>
                  <a:pt x="1382" y="327"/>
                  <a:pt x="1383" y="327"/>
                </a:cubicBezTo>
                <a:cubicBezTo>
                  <a:pt x="1383" y="327"/>
                  <a:pt x="1384" y="325"/>
                  <a:pt x="1384" y="324"/>
                </a:cubicBezTo>
                <a:cubicBezTo>
                  <a:pt x="1384" y="324"/>
                  <a:pt x="1383" y="324"/>
                  <a:pt x="1383" y="324"/>
                </a:cubicBezTo>
                <a:cubicBezTo>
                  <a:pt x="1383" y="324"/>
                  <a:pt x="1383" y="324"/>
                  <a:pt x="1383" y="324"/>
                </a:cubicBezTo>
                <a:cubicBezTo>
                  <a:pt x="1384" y="325"/>
                  <a:pt x="1383" y="327"/>
                  <a:pt x="1382" y="327"/>
                </a:cubicBezTo>
                <a:cubicBezTo>
                  <a:pt x="1382" y="327"/>
                  <a:pt x="1382" y="327"/>
                  <a:pt x="1382" y="328"/>
                </a:cubicBezTo>
                <a:cubicBezTo>
                  <a:pt x="1381" y="328"/>
                  <a:pt x="1379" y="328"/>
                  <a:pt x="1379" y="328"/>
                </a:cubicBezTo>
                <a:cubicBezTo>
                  <a:pt x="1378" y="328"/>
                  <a:pt x="1377" y="332"/>
                  <a:pt x="1375" y="334"/>
                </a:cubicBezTo>
                <a:cubicBezTo>
                  <a:pt x="1374" y="334"/>
                  <a:pt x="1373" y="334"/>
                  <a:pt x="1372" y="334"/>
                </a:cubicBezTo>
                <a:cubicBezTo>
                  <a:pt x="1370" y="334"/>
                  <a:pt x="1368" y="334"/>
                  <a:pt x="1368" y="334"/>
                </a:cubicBezTo>
                <a:cubicBezTo>
                  <a:pt x="1368" y="333"/>
                  <a:pt x="1366" y="332"/>
                  <a:pt x="1366" y="331"/>
                </a:cubicBezTo>
                <a:cubicBezTo>
                  <a:pt x="1365" y="331"/>
                  <a:pt x="1365" y="330"/>
                  <a:pt x="1364" y="330"/>
                </a:cubicBezTo>
                <a:cubicBezTo>
                  <a:pt x="1363" y="330"/>
                  <a:pt x="1361" y="331"/>
                  <a:pt x="1361" y="331"/>
                </a:cubicBezTo>
                <a:cubicBezTo>
                  <a:pt x="1361" y="331"/>
                  <a:pt x="1359" y="330"/>
                  <a:pt x="1357" y="329"/>
                </a:cubicBezTo>
                <a:cubicBezTo>
                  <a:pt x="1357" y="329"/>
                  <a:pt x="1357" y="329"/>
                  <a:pt x="1357" y="329"/>
                </a:cubicBezTo>
                <a:cubicBezTo>
                  <a:pt x="1355" y="329"/>
                  <a:pt x="1352" y="331"/>
                  <a:pt x="1351" y="332"/>
                </a:cubicBezTo>
                <a:cubicBezTo>
                  <a:pt x="1350" y="333"/>
                  <a:pt x="1347" y="337"/>
                  <a:pt x="1347" y="339"/>
                </a:cubicBezTo>
                <a:cubicBezTo>
                  <a:pt x="1347" y="339"/>
                  <a:pt x="1347" y="339"/>
                  <a:pt x="1348" y="339"/>
                </a:cubicBezTo>
                <a:cubicBezTo>
                  <a:pt x="1348" y="340"/>
                  <a:pt x="1350" y="341"/>
                  <a:pt x="1350" y="341"/>
                </a:cubicBezTo>
                <a:cubicBezTo>
                  <a:pt x="1350" y="341"/>
                  <a:pt x="1350" y="341"/>
                  <a:pt x="1349" y="342"/>
                </a:cubicBezTo>
                <a:cubicBezTo>
                  <a:pt x="1349" y="342"/>
                  <a:pt x="1349" y="344"/>
                  <a:pt x="1349" y="345"/>
                </a:cubicBezTo>
                <a:cubicBezTo>
                  <a:pt x="1349" y="345"/>
                  <a:pt x="1345" y="347"/>
                  <a:pt x="1345" y="347"/>
                </a:cubicBezTo>
                <a:cubicBezTo>
                  <a:pt x="1345" y="347"/>
                  <a:pt x="1342" y="349"/>
                  <a:pt x="1340" y="350"/>
                </a:cubicBezTo>
                <a:cubicBezTo>
                  <a:pt x="1338" y="351"/>
                  <a:pt x="1333" y="352"/>
                  <a:pt x="1332" y="353"/>
                </a:cubicBezTo>
                <a:cubicBezTo>
                  <a:pt x="1330" y="353"/>
                  <a:pt x="1331" y="355"/>
                  <a:pt x="1331" y="355"/>
                </a:cubicBezTo>
                <a:cubicBezTo>
                  <a:pt x="1332" y="356"/>
                  <a:pt x="1330" y="357"/>
                  <a:pt x="1329" y="357"/>
                </a:cubicBezTo>
                <a:cubicBezTo>
                  <a:pt x="1329" y="357"/>
                  <a:pt x="1325" y="361"/>
                  <a:pt x="1325" y="361"/>
                </a:cubicBezTo>
                <a:cubicBezTo>
                  <a:pt x="1325" y="361"/>
                  <a:pt x="1324" y="363"/>
                  <a:pt x="1322" y="365"/>
                </a:cubicBezTo>
                <a:cubicBezTo>
                  <a:pt x="1321" y="367"/>
                  <a:pt x="1321" y="371"/>
                  <a:pt x="1321" y="371"/>
                </a:cubicBezTo>
                <a:cubicBezTo>
                  <a:pt x="1321" y="371"/>
                  <a:pt x="1325" y="373"/>
                  <a:pt x="1325" y="375"/>
                </a:cubicBezTo>
                <a:cubicBezTo>
                  <a:pt x="1325" y="376"/>
                  <a:pt x="1320" y="377"/>
                  <a:pt x="1319" y="377"/>
                </a:cubicBezTo>
                <a:cubicBezTo>
                  <a:pt x="1319" y="377"/>
                  <a:pt x="1317" y="383"/>
                  <a:pt x="1317" y="383"/>
                </a:cubicBezTo>
                <a:cubicBezTo>
                  <a:pt x="1317" y="383"/>
                  <a:pt x="1317" y="383"/>
                  <a:pt x="1317" y="385"/>
                </a:cubicBezTo>
                <a:cubicBezTo>
                  <a:pt x="1317" y="385"/>
                  <a:pt x="1317" y="385"/>
                  <a:pt x="1312" y="385"/>
                </a:cubicBezTo>
                <a:cubicBezTo>
                  <a:pt x="1312" y="385"/>
                  <a:pt x="1312" y="385"/>
                  <a:pt x="1309" y="388"/>
                </a:cubicBezTo>
                <a:cubicBezTo>
                  <a:pt x="1309" y="388"/>
                  <a:pt x="1308" y="392"/>
                  <a:pt x="1306" y="393"/>
                </a:cubicBezTo>
                <a:cubicBezTo>
                  <a:pt x="1306" y="394"/>
                  <a:pt x="1305" y="394"/>
                  <a:pt x="1305" y="394"/>
                </a:cubicBezTo>
                <a:cubicBezTo>
                  <a:pt x="1304" y="394"/>
                  <a:pt x="1304" y="392"/>
                  <a:pt x="1304" y="392"/>
                </a:cubicBezTo>
                <a:cubicBezTo>
                  <a:pt x="1304" y="392"/>
                  <a:pt x="1302" y="394"/>
                  <a:pt x="1301" y="394"/>
                </a:cubicBezTo>
                <a:cubicBezTo>
                  <a:pt x="1300" y="394"/>
                  <a:pt x="1300" y="394"/>
                  <a:pt x="1300" y="394"/>
                </a:cubicBezTo>
                <a:cubicBezTo>
                  <a:pt x="1299" y="394"/>
                  <a:pt x="1298" y="393"/>
                  <a:pt x="1298" y="393"/>
                </a:cubicBezTo>
                <a:cubicBezTo>
                  <a:pt x="1298" y="393"/>
                  <a:pt x="1296" y="393"/>
                  <a:pt x="1295" y="394"/>
                </a:cubicBezTo>
                <a:cubicBezTo>
                  <a:pt x="1295" y="394"/>
                  <a:pt x="1294" y="394"/>
                  <a:pt x="1293" y="394"/>
                </a:cubicBezTo>
                <a:cubicBezTo>
                  <a:pt x="1291" y="394"/>
                  <a:pt x="1288" y="394"/>
                  <a:pt x="1288" y="394"/>
                </a:cubicBezTo>
                <a:cubicBezTo>
                  <a:pt x="1288" y="394"/>
                  <a:pt x="1288" y="394"/>
                  <a:pt x="1285" y="396"/>
                </a:cubicBezTo>
                <a:cubicBezTo>
                  <a:pt x="1285" y="396"/>
                  <a:pt x="1282" y="396"/>
                  <a:pt x="1281" y="397"/>
                </a:cubicBezTo>
                <a:cubicBezTo>
                  <a:pt x="1280" y="398"/>
                  <a:pt x="1277" y="400"/>
                  <a:pt x="1277" y="400"/>
                </a:cubicBezTo>
                <a:cubicBezTo>
                  <a:pt x="1277" y="400"/>
                  <a:pt x="1275" y="399"/>
                  <a:pt x="1274" y="399"/>
                </a:cubicBezTo>
                <a:cubicBezTo>
                  <a:pt x="1273" y="398"/>
                  <a:pt x="1273" y="395"/>
                  <a:pt x="1273" y="395"/>
                </a:cubicBezTo>
                <a:cubicBezTo>
                  <a:pt x="1273" y="395"/>
                  <a:pt x="1273" y="395"/>
                  <a:pt x="1271" y="395"/>
                </a:cubicBezTo>
                <a:cubicBezTo>
                  <a:pt x="1271" y="395"/>
                  <a:pt x="1271" y="395"/>
                  <a:pt x="1273" y="392"/>
                </a:cubicBezTo>
                <a:cubicBezTo>
                  <a:pt x="1273" y="392"/>
                  <a:pt x="1273" y="392"/>
                  <a:pt x="1270" y="392"/>
                </a:cubicBezTo>
                <a:cubicBezTo>
                  <a:pt x="1270" y="392"/>
                  <a:pt x="1270" y="392"/>
                  <a:pt x="1268" y="389"/>
                </a:cubicBezTo>
                <a:cubicBezTo>
                  <a:pt x="1268" y="389"/>
                  <a:pt x="1268" y="389"/>
                  <a:pt x="1264" y="389"/>
                </a:cubicBezTo>
                <a:cubicBezTo>
                  <a:pt x="1264" y="389"/>
                  <a:pt x="1264" y="389"/>
                  <a:pt x="1264" y="389"/>
                </a:cubicBezTo>
                <a:cubicBezTo>
                  <a:pt x="1264" y="389"/>
                  <a:pt x="1264" y="389"/>
                  <a:pt x="1264" y="387"/>
                </a:cubicBezTo>
                <a:cubicBezTo>
                  <a:pt x="1264" y="387"/>
                  <a:pt x="1263" y="386"/>
                  <a:pt x="1264" y="384"/>
                </a:cubicBezTo>
                <a:cubicBezTo>
                  <a:pt x="1264" y="384"/>
                  <a:pt x="1264" y="384"/>
                  <a:pt x="1264" y="384"/>
                </a:cubicBezTo>
                <a:cubicBezTo>
                  <a:pt x="1264" y="384"/>
                  <a:pt x="1264" y="384"/>
                  <a:pt x="1264" y="385"/>
                </a:cubicBezTo>
                <a:cubicBezTo>
                  <a:pt x="1263" y="386"/>
                  <a:pt x="1263" y="387"/>
                  <a:pt x="1263" y="387"/>
                </a:cubicBezTo>
                <a:cubicBezTo>
                  <a:pt x="1263" y="387"/>
                  <a:pt x="1263" y="387"/>
                  <a:pt x="1264" y="389"/>
                </a:cubicBezTo>
                <a:cubicBezTo>
                  <a:pt x="1263" y="390"/>
                  <a:pt x="1260" y="392"/>
                  <a:pt x="1259" y="392"/>
                </a:cubicBezTo>
                <a:cubicBezTo>
                  <a:pt x="1259" y="392"/>
                  <a:pt x="1259" y="392"/>
                  <a:pt x="1259" y="392"/>
                </a:cubicBezTo>
                <a:cubicBezTo>
                  <a:pt x="1258" y="392"/>
                  <a:pt x="1258" y="390"/>
                  <a:pt x="1258" y="390"/>
                </a:cubicBezTo>
                <a:cubicBezTo>
                  <a:pt x="1258" y="390"/>
                  <a:pt x="1254" y="391"/>
                  <a:pt x="1252" y="391"/>
                </a:cubicBezTo>
                <a:cubicBezTo>
                  <a:pt x="1252" y="391"/>
                  <a:pt x="1252" y="391"/>
                  <a:pt x="1252" y="391"/>
                </a:cubicBezTo>
                <a:cubicBezTo>
                  <a:pt x="1251" y="391"/>
                  <a:pt x="1254" y="383"/>
                  <a:pt x="1254" y="383"/>
                </a:cubicBezTo>
                <a:cubicBezTo>
                  <a:pt x="1254" y="383"/>
                  <a:pt x="1254" y="383"/>
                  <a:pt x="1252" y="376"/>
                </a:cubicBezTo>
                <a:cubicBezTo>
                  <a:pt x="1252" y="376"/>
                  <a:pt x="1250" y="376"/>
                  <a:pt x="1249" y="374"/>
                </a:cubicBezTo>
                <a:cubicBezTo>
                  <a:pt x="1248" y="373"/>
                  <a:pt x="1250" y="368"/>
                  <a:pt x="1250" y="368"/>
                </a:cubicBezTo>
                <a:cubicBezTo>
                  <a:pt x="1250" y="368"/>
                  <a:pt x="1250" y="368"/>
                  <a:pt x="1252" y="363"/>
                </a:cubicBezTo>
                <a:cubicBezTo>
                  <a:pt x="1252" y="363"/>
                  <a:pt x="1256" y="355"/>
                  <a:pt x="1256" y="352"/>
                </a:cubicBezTo>
                <a:cubicBezTo>
                  <a:pt x="1257" y="349"/>
                  <a:pt x="1256" y="346"/>
                  <a:pt x="1256" y="344"/>
                </a:cubicBezTo>
                <a:cubicBezTo>
                  <a:pt x="1256" y="344"/>
                  <a:pt x="1256" y="344"/>
                  <a:pt x="1256" y="344"/>
                </a:cubicBezTo>
                <a:cubicBezTo>
                  <a:pt x="1255" y="343"/>
                  <a:pt x="1255" y="343"/>
                  <a:pt x="1255" y="343"/>
                </a:cubicBezTo>
                <a:cubicBezTo>
                  <a:pt x="1255" y="343"/>
                  <a:pt x="1255" y="343"/>
                  <a:pt x="1257" y="339"/>
                </a:cubicBezTo>
                <a:cubicBezTo>
                  <a:pt x="1257" y="339"/>
                  <a:pt x="1253" y="336"/>
                  <a:pt x="1253" y="333"/>
                </a:cubicBezTo>
                <a:cubicBezTo>
                  <a:pt x="1254" y="331"/>
                  <a:pt x="1262" y="330"/>
                  <a:pt x="1262" y="330"/>
                </a:cubicBezTo>
                <a:cubicBezTo>
                  <a:pt x="1262" y="330"/>
                  <a:pt x="1265" y="327"/>
                  <a:pt x="1266" y="327"/>
                </a:cubicBezTo>
                <a:cubicBezTo>
                  <a:pt x="1268" y="327"/>
                  <a:pt x="1269" y="328"/>
                  <a:pt x="1269" y="328"/>
                </a:cubicBezTo>
                <a:cubicBezTo>
                  <a:pt x="1269" y="328"/>
                  <a:pt x="1273" y="329"/>
                  <a:pt x="1274" y="329"/>
                </a:cubicBezTo>
                <a:cubicBezTo>
                  <a:pt x="1275" y="329"/>
                  <a:pt x="1278" y="328"/>
                  <a:pt x="1281" y="328"/>
                </a:cubicBezTo>
                <a:cubicBezTo>
                  <a:pt x="1281" y="328"/>
                  <a:pt x="1282" y="328"/>
                  <a:pt x="1282" y="328"/>
                </a:cubicBezTo>
                <a:cubicBezTo>
                  <a:pt x="1284" y="328"/>
                  <a:pt x="1288" y="330"/>
                  <a:pt x="1288" y="330"/>
                </a:cubicBezTo>
                <a:cubicBezTo>
                  <a:pt x="1288" y="330"/>
                  <a:pt x="1288" y="330"/>
                  <a:pt x="1295" y="331"/>
                </a:cubicBezTo>
                <a:cubicBezTo>
                  <a:pt x="1295" y="331"/>
                  <a:pt x="1295" y="331"/>
                  <a:pt x="1299" y="329"/>
                </a:cubicBezTo>
                <a:cubicBezTo>
                  <a:pt x="1299" y="329"/>
                  <a:pt x="1307" y="331"/>
                  <a:pt x="1310" y="331"/>
                </a:cubicBezTo>
                <a:cubicBezTo>
                  <a:pt x="1311" y="331"/>
                  <a:pt x="1311" y="331"/>
                  <a:pt x="1311" y="331"/>
                </a:cubicBezTo>
                <a:cubicBezTo>
                  <a:pt x="1311" y="331"/>
                  <a:pt x="1311" y="331"/>
                  <a:pt x="1312" y="331"/>
                </a:cubicBezTo>
                <a:cubicBezTo>
                  <a:pt x="1313" y="331"/>
                  <a:pt x="1313" y="329"/>
                  <a:pt x="1314" y="328"/>
                </a:cubicBezTo>
                <a:cubicBezTo>
                  <a:pt x="1314" y="327"/>
                  <a:pt x="1316" y="320"/>
                  <a:pt x="1317" y="318"/>
                </a:cubicBezTo>
                <a:cubicBezTo>
                  <a:pt x="1317" y="316"/>
                  <a:pt x="1317" y="311"/>
                  <a:pt x="1317" y="311"/>
                </a:cubicBezTo>
                <a:cubicBezTo>
                  <a:pt x="1317" y="311"/>
                  <a:pt x="1317" y="311"/>
                  <a:pt x="1321" y="315"/>
                </a:cubicBezTo>
                <a:cubicBezTo>
                  <a:pt x="1321" y="315"/>
                  <a:pt x="1321" y="315"/>
                  <a:pt x="1319" y="311"/>
                </a:cubicBezTo>
                <a:cubicBezTo>
                  <a:pt x="1319" y="311"/>
                  <a:pt x="1319" y="311"/>
                  <a:pt x="1317" y="308"/>
                </a:cubicBezTo>
                <a:cubicBezTo>
                  <a:pt x="1317" y="308"/>
                  <a:pt x="1317" y="308"/>
                  <a:pt x="1317" y="302"/>
                </a:cubicBezTo>
                <a:cubicBezTo>
                  <a:pt x="1317" y="302"/>
                  <a:pt x="1314" y="302"/>
                  <a:pt x="1314" y="302"/>
                </a:cubicBezTo>
                <a:cubicBezTo>
                  <a:pt x="1313" y="301"/>
                  <a:pt x="1309" y="295"/>
                  <a:pt x="1309" y="295"/>
                </a:cubicBezTo>
                <a:cubicBezTo>
                  <a:pt x="1309" y="295"/>
                  <a:pt x="1309" y="295"/>
                  <a:pt x="1313" y="294"/>
                </a:cubicBezTo>
                <a:cubicBezTo>
                  <a:pt x="1313" y="294"/>
                  <a:pt x="1313" y="294"/>
                  <a:pt x="1308" y="293"/>
                </a:cubicBezTo>
                <a:cubicBezTo>
                  <a:pt x="1308" y="293"/>
                  <a:pt x="1308" y="293"/>
                  <a:pt x="1306" y="291"/>
                </a:cubicBezTo>
                <a:cubicBezTo>
                  <a:pt x="1306" y="291"/>
                  <a:pt x="1306" y="291"/>
                  <a:pt x="1302" y="291"/>
                </a:cubicBezTo>
                <a:cubicBezTo>
                  <a:pt x="1302" y="291"/>
                  <a:pt x="1302" y="291"/>
                  <a:pt x="1297" y="288"/>
                </a:cubicBezTo>
                <a:cubicBezTo>
                  <a:pt x="1297" y="288"/>
                  <a:pt x="1297" y="288"/>
                  <a:pt x="1295" y="288"/>
                </a:cubicBezTo>
                <a:cubicBezTo>
                  <a:pt x="1295" y="288"/>
                  <a:pt x="1292" y="288"/>
                  <a:pt x="1291" y="287"/>
                </a:cubicBezTo>
                <a:cubicBezTo>
                  <a:pt x="1290" y="285"/>
                  <a:pt x="1295" y="286"/>
                  <a:pt x="1295" y="285"/>
                </a:cubicBezTo>
                <a:cubicBezTo>
                  <a:pt x="1295" y="285"/>
                  <a:pt x="1292" y="284"/>
                  <a:pt x="1292" y="282"/>
                </a:cubicBezTo>
                <a:cubicBezTo>
                  <a:pt x="1293" y="281"/>
                  <a:pt x="1299" y="280"/>
                  <a:pt x="1299" y="280"/>
                </a:cubicBezTo>
                <a:cubicBezTo>
                  <a:pt x="1299" y="280"/>
                  <a:pt x="1303" y="279"/>
                  <a:pt x="1304" y="279"/>
                </a:cubicBezTo>
                <a:cubicBezTo>
                  <a:pt x="1304" y="279"/>
                  <a:pt x="1304" y="279"/>
                  <a:pt x="1304" y="279"/>
                </a:cubicBezTo>
                <a:cubicBezTo>
                  <a:pt x="1305" y="279"/>
                  <a:pt x="1308" y="282"/>
                  <a:pt x="1308" y="282"/>
                </a:cubicBezTo>
                <a:cubicBezTo>
                  <a:pt x="1308" y="282"/>
                  <a:pt x="1308" y="282"/>
                  <a:pt x="1309" y="280"/>
                </a:cubicBezTo>
                <a:cubicBezTo>
                  <a:pt x="1309" y="280"/>
                  <a:pt x="1309" y="280"/>
                  <a:pt x="1310" y="280"/>
                </a:cubicBezTo>
                <a:cubicBezTo>
                  <a:pt x="1312" y="280"/>
                  <a:pt x="1314" y="280"/>
                  <a:pt x="1315" y="280"/>
                </a:cubicBezTo>
                <a:cubicBezTo>
                  <a:pt x="1319" y="280"/>
                  <a:pt x="1316" y="275"/>
                  <a:pt x="1316" y="275"/>
                </a:cubicBezTo>
                <a:cubicBezTo>
                  <a:pt x="1316" y="275"/>
                  <a:pt x="1314" y="273"/>
                  <a:pt x="1314" y="271"/>
                </a:cubicBezTo>
                <a:cubicBezTo>
                  <a:pt x="1314" y="271"/>
                  <a:pt x="1314" y="271"/>
                  <a:pt x="1315" y="271"/>
                </a:cubicBezTo>
                <a:cubicBezTo>
                  <a:pt x="1316" y="271"/>
                  <a:pt x="1318" y="272"/>
                  <a:pt x="1318" y="272"/>
                </a:cubicBezTo>
                <a:cubicBezTo>
                  <a:pt x="1318" y="272"/>
                  <a:pt x="1318" y="272"/>
                  <a:pt x="1320" y="274"/>
                </a:cubicBezTo>
                <a:cubicBezTo>
                  <a:pt x="1320" y="274"/>
                  <a:pt x="1321" y="275"/>
                  <a:pt x="1324" y="275"/>
                </a:cubicBezTo>
                <a:cubicBezTo>
                  <a:pt x="1324" y="275"/>
                  <a:pt x="1324" y="275"/>
                  <a:pt x="1324" y="275"/>
                </a:cubicBezTo>
                <a:cubicBezTo>
                  <a:pt x="1327" y="275"/>
                  <a:pt x="1330" y="273"/>
                  <a:pt x="1330" y="273"/>
                </a:cubicBezTo>
                <a:cubicBezTo>
                  <a:pt x="1330" y="273"/>
                  <a:pt x="1330" y="273"/>
                  <a:pt x="1329" y="272"/>
                </a:cubicBezTo>
                <a:cubicBezTo>
                  <a:pt x="1329" y="272"/>
                  <a:pt x="1329" y="272"/>
                  <a:pt x="1333" y="269"/>
                </a:cubicBezTo>
                <a:cubicBezTo>
                  <a:pt x="1333" y="269"/>
                  <a:pt x="1337" y="269"/>
                  <a:pt x="1339" y="267"/>
                </a:cubicBezTo>
                <a:cubicBezTo>
                  <a:pt x="1341" y="266"/>
                  <a:pt x="1340" y="263"/>
                  <a:pt x="1340" y="263"/>
                </a:cubicBezTo>
                <a:cubicBezTo>
                  <a:pt x="1340" y="263"/>
                  <a:pt x="1339" y="262"/>
                  <a:pt x="1338" y="260"/>
                </a:cubicBezTo>
                <a:cubicBezTo>
                  <a:pt x="1338" y="259"/>
                  <a:pt x="1342" y="259"/>
                  <a:pt x="1344" y="259"/>
                </a:cubicBezTo>
                <a:cubicBezTo>
                  <a:pt x="1345" y="258"/>
                  <a:pt x="1345" y="258"/>
                  <a:pt x="1346" y="258"/>
                </a:cubicBezTo>
                <a:cubicBezTo>
                  <a:pt x="1348" y="258"/>
                  <a:pt x="1349" y="259"/>
                  <a:pt x="1349" y="259"/>
                </a:cubicBezTo>
                <a:cubicBezTo>
                  <a:pt x="1349" y="259"/>
                  <a:pt x="1349" y="259"/>
                  <a:pt x="1348" y="260"/>
                </a:cubicBezTo>
                <a:cubicBezTo>
                  <a:pt x="1348" y="260"/>
                  <a:pt x="1348" y="260"/>
                  <a:pt x="1349" y="263"/>
                </a:cubicBezTo>
                <a:cubicBezTo>
                  <a:pt x="1349" y="263"/>
                  <a:pt x="1349" y="263"/>
                  <a:pt x="1352" y="263"/>
                </a:cubicBezTo>
                <a:cubicBezTo>
                  <a:pt x="1352" y="263"/>
                  <a:pt x="1352" y="263"/>
                  <a:pt x="1354" y="265"/>
                </a:cubicBezTo>
                <a:cubicBezTo>
                  <a:pt x="1354" y="265"/>
                  <a:pt x="1354" y="265"/>
                  <a:pt x="1354" y="265"/>
                </a:cubicBezTo>
                <a:cubicBezTo>
                  <a:pt x="1354" y="265"/>
                  <a:pt x="1354" y="264"/>
                  <a:pt x="1353" y="264"/>
                </a:cubicBezTo>
                <a:cubicBezTo>
                  <a:pt x="1353" y="264"/>
                  <a:pt x="1353" y="264"/>
                  <a:pt x="1350" y="263"/>
                </a:cubicBezTo>
                <a:cubicBezTo>
                  <a:pt x="1350" y="263"/>
                  <a:pt x="1350" y="263"/>
                  <a:pt x="1349" y="260"/>
                </a:cubicBezTo>
                <a:cubicBezTo>
                  <a:pt x="1349" y="259"/>
                  <a:pt x="1349" y="259"/>
                  <a:pt x="1349" y="259"/>
                </a:cubicBezTo>
                <a:cubicBezTo>
                  <a:pt x="1349" y="259"/>
                  <a:pt x="1349" y="259"/>
                  <a:pt x="1352" y="256"/>
                </a:cubicBezTo>
                <a:cubicBezTo>
                  <a:pt x="1352" y="256"/>
                  <a:pt x="1352" y="256"/>
                  <a:pt x="1352" y="256"/>
                </a:cubicBezTo>
                <a:cubicBezTo>
                  <a:pt x="1352" y="256"/>
                  <a:pt x="1352" y="256"/>
                  <a:pt x="1352" y="256"/>
                </a:cubicBezTo>
                <a:cubicBezTo>
                  <a:pt x="1352" y="256"/>
                  <a:pt x="1352" y="256"/>
                  <a:pt x="1352" y="256"/>
                </a:cubicBezTo>
                <a:cubicBezTo>
                  <a:pt x="1352" y="256"/>
                  <a:pt x="1352" y="256"/>
                  <a:pt x="1352" y="256"/>
                </a:cubicBezTo>
                <a:cubicBezTo>
                  <a:pt x="1352" y="257"/>
                  <a:pt x="1352" y="257"/>
                  <a:pt x="1352" y="257"/>
                </a:cubicBezTo>
                <a:cubicBezTo>
                  <a:pt x="1352" y="257"/>
                  <a:pt x="1352" y="257"/>
                  <a:pt x="1352" y="257"/>
                </a:cubicBezTo>
                <a:cubicBezTo>
                  <a:pt x="1352" y="256"/>
                  <a:pt x="1352" y="256"/>
                  <a:pt x="1352" y="256"/>
                </a:cubicBezTo>
                <a:cubicBezTo>
                  <a:pt x="1352" y="256"/>
                  <a:pt x="1353" y="256"/>
                  <a:pt x="1353" y="255"/>
                </a:cubicBezTo>
                <a:cubicBezTo>
                  <a:pt x="1356" y="254"/>
                  <a:pt x="1356" y="254"/>
                  <a:pt x="1356" y="254"/>
                </a:cubicBezTo>
                <a:cubicBezTo>
                  <a:pt x="1356" y="254"/>
                  <a:pt x="1356" y="254"/>
                  <a:pt x="1359" y="254"/>
                </a:cubicBezTo>
                <a:cubicBezTo>
                  <a:pt x="1359" y="254"/>
                  <a:pt x="1359" y="254"/>
                  <a:pt x="1358" y="253"/>
                </a:cubicBezTo>
                <a:cubicBezTo>
                  <a:pt x="1358" y="253"/>
                  <a:pt x="1358" y="253"/>
                  <a:pt x="1361" y="249"/>
                </a:cubicBezTo>
                <a:cubicBezTo>
                  <a:pt x="1361" y="249"/>
                  <a:pt x="1362" y="247"/>
                  <a:pt x="1362" y="246"/>
                </a:cubicBezTo>
                <a:cubicBezTo>
                  <a:pt x="1362" y="244"/>
                  <a:pt x="1365" y="242"/>
                  <a:pt x="1365" y="242"/>
                </a:cubicBezTo>
                <a:cubicBezTo>
                  <a:pt x="1365" y="242"/>
                  <a:pt x="1367" y="241"/>
                  <a:pt x="1368" y="240"/>
                </a:cubicBezTo>
                <a:cubicBezTo>
                  <a:pt x="1368" y="241"/>
                  <a:pt x="1369" y="241"/>
                  <a:pt x="1369" y="241"/>
                </a:cubicBezTo>
                <a:cubicBezTo>
                  <a:pt x="1369" y="241"/>
                  <a:pt x="1369" y="242"/>
                  <a:pt x="1368" y="243"/>
                </a:cubicBezTo>
                <a:cubicBezTo>
                  <a:pt x="1367" y="245"/>
                  <a:pt x="1366" y="245"/>
                  <a:pt x="1367" y="246"/>
                </a:cubicBezTo>
                <a:cubicBezTo>
                  <a:pt x="1367" y="247"/>
                  <a:pt x="1368" y="248"/>
                  <a:pt x="1369" y="248"/>
                </a:cubicBezTo>
                <a:cubicBezTo>
                  <a:pt x="1370" y="247"/>
                  <a:pt x="1372" y="246"/>
                  <a:pt x="1372" y="245"/>
                </a:cubicBezTo>
                <a:cubicBezTo>
                  <a:pt x="1372" y="245"/>
                  <a:pt x="1372" y="244"/>
                  <a:pt x="1371" y="244"/>
                </a:cubicBezTo>
                <a:cubicBezTo>
                  <a:pt x="1370" y="243"/>
                  <a:pt x="1370" y="243"/>
                  <a:pt x="1370" y="243"/>
                </a:cubicBezTo>
                <a:cubicBezTo>
                  <a:pt x="1370" y="243"/>
                  <a:pt x="1370" y="241"/>
                  <a:pt x="1370" y="241"/>
                </a:cubicBezTo>
                <a:cubicBezTo>
                  <a:pt x="1370" y="240"/>
                  <a:pt x="1369" y="239"/>
                  <a:pt x="1369" y="239"/>
                </a:cubicBezTo>
                <a:cubicBezTo>
                  <a:pt x="1370" y="238"/>
                  <a:pt x="1373" y="237"/>
                  <a:pt x="1373" y="237"/>
                </a:cubicBezTo>
                <a:cubicBezTo>
                  <a:pt x="1373" y="237"/>
                  <a:pt x="1377" y="237"/>
                  <a:pt x="1378" y="237"/>
                </a:cubicBezTo>
                <a:cubicBezTo>
                  <a:pt x="1379" y="237"/>
                  <a:pt x="1381" y="238"/>
                  <a:pt x="1382" y="238"/>
                </a:cubicBezTo>
                <a:cubicBezTo>
                  <a:pt x="1382" y="238"/>
                  <a:pt x="1382" y="238"/>
                  <a:pt x="1382" y="238"/>
                </a:cubicBezTo>
                <a:cubicBezTo>
                  <a:pt x="1382" y="238"/>
                  <a:pt x="1382" y="236"/>
                  <a:pt x="1382" y="235"/>
                </a:cubicBezTo>
                <a:cubicBezTo>
                  <a:pt x="1382" y="234"/>
                  <a:pt x="1387" y="235"/>
                  <a:pt x="1387" y="235"/>
                </a:cubicBezTo>
                <a:cubicBezTo>
                  <a:pt x="1387" y="235"/>
                  <a:pt x="1387" y="235"/>
                  <a:pt x="1388" y="236"/>
                </a:cubicBezTo>
                <a:cubicBezTo>
                  <a:pt x="1388" y="236"/>
                  <a:pt x="1390" y="237"/>
                  <a:pt x="1391" y="236"/>
                </a:cubicBezTo>
                <a:cubicBezTo>
                  <a:pt x="1392" y="236"/>
                  <a:pt x="1391" y="233"/>
                  <a:pt x="1391" y="233"/>
                </a:cubicBezTo>
                <a:cubicBezTo>
                  <a:pt x="1391" y="233"/>
                  <a:pt x="1391" y="233"/>
                  <a:pt x="1394" y="233"/>
                </a:cubicBezTo>
                <a:cubicBezTo>
                  <a:pt x="1394" y="233"/>
                  <a:pt x="1394" y="233"/>
                  <a:pt x="1398" y="234"/>
                </a:cubicBezTo>
                <a:cubicBezTo>
                  <a:pt x="1398" y="234"/>
                  <a:pt x="1398" y="234"/>
                  <a:pt x="1395" y="232"/>
                </a:cubicBezTo>
                <a:cubicBezTo>
                  <a:pt x="1395" y="232"/>
                  <a:pt x="1395" y="232"/>
                  <a:pt x="1393" y="229"/>
                </a:cubicBezTo>
                <a:cubicBezTo>
                  <a:pt x="1393" y="229"/>
                  <a:pt x="1393" y="229"/>
                  <a:pt x="1395" y="228"/>
                </a:cubicBezTo>
                <a:cubicBezTo>
                  <a:pt x="1395" y="228"/>
                  <a:pt x="1395" y="228"/>
                  <a:pt x="1392" y="224"/>
                </a:cubicBezTo>
                <a:cubicBezTo>
                  <a:pt x="1392" y="223"/>
                  <a:pt x="1392" y="223"/>
                  <a:pt x="1391" y="223"/>
                </a:cubicBezTo>
                <a:cubicBezTo>
                  <a:pt x="1391" y="223"/>
                  <a:pt x="1391" y="223"/>
                  <a:pt x="1393" y="221"/>
                </a:cubicBezTo>
                <a:cubicBezTo>
                  <a:pt x="1393" y="221"/>
                  <a:pt x="1393" y="221"/>
                  <a:pt x="1393" y="219"/>
                </a:cubicBezTo>
                <a:cubicBezTo>
                  <a:pt x="1393" y="219"/>
                  <a:pt x="1391" y="219"/>
                  <a:pt x="1390" y="218"/>
                </a:cubicBezTo>
                <a:cubicBezTo>
                  <a:pt x="1390" y="218"/>
                  <a:pt x="1392" y="215"/>
                  <a:pt x="1392" y="215"/>
                </a:cubicBezTo>
                <a:cubicBezTo>
                  <a:pt x="1392" y="215"/>
                  <a:pt x="1389" y="215"/>
                  <a:pt x="1389" y="213"/>
                </a:cubicBezTo>
                <a:cubicBezTo>
                  <a:pt x="1389" y="212"/>
                  <a:pt x="1391" y="209"/>
                  <a:pt x="1391" y="209"/>
                </a:cubicBezTo>
                <a:cubicBezTo>
                  <a:pt x="1391" y="209"/>
                  <a:pt x="1391" y="209"/>
                  <a:pt x="1395" y="210"/>
                </a:cubicBezTo>
                <a:cubicBezTo>
                  <a:pt x="1395" y="210"/>
                  <a:pt x="1393" y="207"/>
                  <a:pt x="1393" y="207"/>
                </a:cubicBezTo>
                <a:cubicBezTo>
                  <a:pt x="1393" y="206"/>
                  <a:pt x="1391" y="207"/>
                  <a:pt x="1391" y="206"/>
                </a:cubicBezTo>
                <a:cubicBezTo>
                  <a:pt x="1390" y="206"/>
                  <a:pt x="1395" y="203"/>
                  <a:pt x="1395" y="203"/>
                </a:cubicBezTo>
                <a:cubicBezTo>
                  <a:pt x="1395" y="203"/>
                  <a:pt x="1395" y="203"/>
                  <a:pt x="1396" y="206"/>
                </a:cubicBezTo>
                <a:cubicBezTo>
                  <a:pt x="1396" y="206"/>
                  <a:pt x="1396" y="206"/>
                  <a:pt x="1398" y="208"/>
                </a:cubicBezTo>
                <a:cubicBezTo>
                  <a:pt x="1398" y="208"/>
                  <a:pt x="1398" y="206"/>
                  <a:pt x="1398" y="205"/>
                </a:cubicBezTo>
                <a:cubicBezTo>
                  <a:pt x="1398" y="205"/>
                  <a:pt x="1401" y="200"/>
                  <a:pt x="1401" y="199"/>
                </a:cubicBezTo>
                <a:cubicBezTo>
                  <a:pt x="1402" y="199"/>
                  <a:pt x="1402" y="199"/>
                  <a:pt x="1403" y="199"/>
                </a:cubicBezTo>
                <a:cubicBezTo>
                  <a:pt x="1404" y="199"/>
                  <a:pt x="1405" y="199"/>
                  <a:pt x="1405" y="199"/>
                </a:cubicBezTo>
                <a:cubicBezTo>
                  <a:pt x="1405" y="199"/>
                  <a:pt x="1406" y="201"/>
                  <a:pt x="1406" y="201"/>
                </a:cubicBezTo>
                <a:cubicBezTo>
                  <a:pt x="1407" y="202"/>
                  <a:pt x="1404" y="205"/>
                  <a:pt x="1404" y="205"/>
                </a:cubicBezTo>
                <a:cubicBezTo>
                  <a:pt x="1403" y="206"/>
                  <a:pt x="1404" y="209"/>
                  <a:pt x="1404" y="209"/>
                </a:cubicBezTo>
                <a:cubicBezTo>
                  <a:pt x="1404" y="209"/>
                  <a:pt x="1404" y="209"/>
                  <a:pt x="1408" y="209"/>
                </a:cubicBezTo>
                <a:cubicBezTo>
                  <a:pt x="1408" y="209"/>
                  <a:pt x="1408" y="209"/>
                  <a:pt x="1407" y="212"/>
                </a:cubicBezTo>
                <a:cubicBezTo>
                  <a:pt x="1407" y="212"/>
                  <a:pt x="1407" y="212"/>
                  <a:pt x="1404" y="212"/>
                </a:cubicBezTo>
                <a:cubicBezTo>
                  <a:pt x="1404" y="212"/>
                  <a:pt x="1404" y="212"/>
                  <a:pt x="1404" y="215"/>
                </a:cubicBezTo>
                <a:cubicBezTo>
                  <a:pt x="1404" y="215"/>
                  <a:pt x="1402" y="216"/>
                  <a:pt x="1400" y="217"/>
                </a:cubicBezTo>
                <a:cubicBezTo>
                  <a:pt x="1399" y="217"/>
                  <a:pt x="1402" y="220"/>
                  <a:pt x="1402" y="220"/>
                </a:cubicBezTo>
                <a:cubicBezTo>
                  <a:pt x="1402" y="220"/>
                  <a:pt x="1402" y="220"/>
                  <a:pt x="1400" y="222"/>
                </a:cubicBezTo>
                <a:cubicBezTo>
                  <a:pt x="1400" y="222"/>
                  <a:pt x="1400" y="223"/>
                  <a:pt x="1401" y="225"/>
                </a:cubicBezTo>
                <a:cubicBezTo>
                  <a:pt x="1401" y="225"/>
                  <a:pt x="1401" y="225"/>
                  <a:pt x="1401" y="225"/>
                </a:cubicBezTo>
                <a:cubicBezTo>
                  <a:pt x="1401" y="225"/>
                  <a:pt x="1401" y="225"/>
                  <a:pt x="1400" y="225"/>
                </a:cubicBezTo>
                <a:cubicBezTo>
                  <a:pt x="1401" y="226"/>
                  <a:pt x="1402" y="227"/>
                  <a:pt x="1402" y="227"/>
                </a:cubicBezTo>
                <a:cubicBezTo>
                  <a:pt x="1402" y="227"/>
                  <a:pt x="1402" y="227"/>
                  <a:pt x="1407" y="228"/>
                </a:cubicBezTo>
                <a:cubicBezTo>
                  <a:pt x="1407" y="228"/>
                  <a:pt x="1407" y="228"/>
                  <a:pt x="1410" y="227"/>
                </a:cubicBezTo>
                <a:cubicBezTo>
                  <a:pt x="1410" y="227"/>
                  <a:pt x="1409" y="229"/>
                  <a:pt x="1408" y="230"/>
                </a:cubicBezTo>
                <a:cubicBezTo>
                  <a:pt x="1408" y="230"/>
                  <a:pt x="1408" y="232"/>
                  <a:pt x="1408" y="232"/>
                </a:cubicBezTo>
                <a:cubicBezTo>
                  <a:pt x="1408" y="232"/>
                  <a:pt x="1408" y="232"/>
                  <a:pt x="1413" y="232"/>
                </a:cubicBezTo>
                <a:cubicBezTo>
                  <a:pt x="1413" y="232"/>
                  <a:pt x="1413" y="232"/>
                  <a:pt x="1413" y="230"/>
                </a:cubicBezTo>
                <a:cubicBezTo>
                  <a:pt x="1413" y="230"/>
                  <a:pt x="1413" y="230"/>
                  <a:pt x="1418" y="230"/>
                </a:cubicBezTo>
                <a:cubicBezTo>
                  <a:pt x="1418" y="230"/>
                  <a:pt x="1419" y="229"/>
                  <a:pt x="1420" y="228"/>
                </a:cubicBezTo>
                <a:cubicBezTo>
                  <a:pt x="1421" y="228"/>
                  <a:pt x="1425" y="230"/>
                  <a:pt x="1425" y="230"/>
                </a:cubicBezTo>
                <a:cubicBezTo>
                  <a:pt x="1425" y="230"/>
                  <a:pt x="1425" y="230"/>
                  <a:pt x="1426" y="231"/>
                </a:cubicBezTo>
                <a:cubicBezTo>
                  <a:pt x="1426" y="231"/>
                  <a:pt x="1428" y="230"/>
                  <a:pt x="1429" y="231"/>
                </a:cubicBezTo>
                <a:cubicBezTo>
                  <a:pt x="1430" y="232"/>
                  <a:pt x="1430" y="233"/>
                  <a:pt x="1430" y="233"/>
                </a:cubicBezTo>
                <a:cubicBezTo>
                  <a:pt x="1430" y="233"/>
                  <a:pt x="1430" y="233"/>
                  <a:pt x="1430" y="234"/>
                </a:cubicBezTo>
                <a:cubicBezTo>
                  <a:pt x="1434" y="234"/>
                  <a:pt x="1434" y="234"/>
                  <a:pt x="1434" y="234"/>
                </a:cubicBezTo>
                <a:cubicBezTo>
                  <a:pt x="1434" y="233"/>
                  <a:pt x="1434" y="233"/>
                  <a:pt x="1434" y="233"/>
                </a:cubicBezTo>
                <a:cubicBezTo>
                  <a:pt x="1433" y="232"/>
                  <a:pt x="1439" y="230"/>
                  <a:pt x="1439" y="230"/>
                </a:cubicBezTo>
                <a:cubicBezTo>
                  <a:pt x="1439" y="230"/>
                  <a:pt x="1439" y="230"/>
                  <a:pt x="1446" y="229"/>
                </a:cubicBezTo>
                <a:cubicBezTo>
                  <a:pt x="1446" y="229"/>
                  <a:pt x="1446" y="229"/>
                  <a:pt x="1448" y="227"/>
                </a:cubicBezTo>
                <a:cubicBezTo>
                  <a:pt x="1448" y="227"/>
                  <a:pt x="1456" y="224"/>
                  <a:pt x="1458" y="224"/>
                </a:cubicBezTo>
                <a:cubicBezTo>
                  <a:pt x="1461" y="224"/>
                  <a:pt x="1464" y="225"/>
                  <a:pt x="1464" y="225"/>
                </a:cubicBezTo>
                <a:cubicBezTo>
                  <a:pt x="1464" y="225"/>
                  <a:pt x="1464" y="228"/>
                  <a:pt x="1466" y="228"/>
                </a:cubicBezTo>
                <a:cubicBezTo>
                  <a:pt x="1466" y="228"/>
                  <a:pt x="1466" y="228"/>
                  <a:pt x="1466" y="228"/>
                </a:cubicBezTo>
                <a:cubicBezTo>
                  <a:pt x="1468" y="228"/>
                  <a:pt x="1473" y="227"/>
                  <a:pt x="1473" y="227"/>
                </a:cubicBezTo>
                <a:cubicBezTo>
                  <a:pt x="1473" y="227"/>
                  <a:pt x="1473" y="227"/>
                  <a:pt x="1473" y="227"/>
                </a:cubicBezTo>
                <a:cubicBezTo>
                  <a:pt x="1473" y="227"/>
                  <a:pt x="1473" y="227"/>
                  <a:pt x="1473" y="227"/>
                </a:cubicBezTo>
                <a:cubicBezTo>
                  <a:pt x="1473" y="227"/>
                  <a:pt x="1473" y="227"/>
                  <a:pt x="1473" y="227"/>
                </a:cubicBezTo>
                <a:cubicBezTo>
                  <a:pt x="1473" y="227"/>
                  <a:pt x="1473" y="227"/>
                  <a:pt x="1473" y="227"/>
                </a:cubicBezTo>
                <a:cubicBezTo>
                  <a:pt x="1473" y="227"/>
                  <a:pt x="1473" y="227"/>
                  <a:pt x="1473" y="227"/>
                </a:cubicBezTo>
                <a:cubicBezTo>
                  <a:pt x="1473" y="228"/>
                  <a:pt x="1474" y="228"/>
                  <a:pt x="1474" y="228"/>
                </a:cubicBezTo>
                <a:cubicBezTo>
                  <a:pt x="1474" y="228"/>
                  <a:pt x="1474" y="228"/>
                  <a:pt x="1474" y="228"/>
                </a:cubicBezTo>
                <a:cubicBezTo>
                  <a:pt x="1474" y="228"/>
                  <a:pt x="1474" y="228"/>
                  <a:pt x="1473" y="227"/>
                </a:cubicBezTo>
                <a:cubicBezTo>
                  <a:pt x="1473" y="227"/>
                  <a:pt x="1474" y="227"/>
                  <a:pt x="1474" y="226"/>
                </a:cubicBezTo>
                <a:cubicBezTo>
                  <a:pt x="1474" y="226"/>
                  <a:pt x="1472" y="224"/>
                  <a:pt x="1473" y="223"/>
                </a:cubicBezTo>
                <a:cubicBezTo>
                  <a:pt x="1473" y="223"/>
                  <a:pt x="1475" y="222"/>
                  <a:pt x="1476" y="222"/>
                </a:cubicBezTo>
                <a:cubicBezTo>
                  <a:pt x="1479" y="222"/>
                  <a:pt x="1481" y="223"/>
                  <a:pt x="1481" y="223"/>
                </a:cubicBezTo>
                <a:cubicBezTo>
                  <a:pt x="1481" y="223"/>
                  <a:pt x="1482" y="222"/>
                  <a:pt x="1482" y="221"/>
                </a:cubicBezTo>
                <a:cubicBezTo>
                  <a:pt x="1480" y="216"/>
                  <a:pt x="1480" y="216"/>
                  <a:pt x="1480" y="216"/>
                </a:cubicBezTo>
                <a:cubicBezTo>
                  <a:pt x="1481" y="216"/>
                  <a:pt x="1481" y="216"/>
                  <a:pt x="1481" y="216"/>
                </a:cubicBezTo>
                <a:cubicBezTo>
                  <a:pt x="1480" y="214"/>
                  <a:pt x="1480" y="213"/>
                  <a:pt x="1480" y="213"/>
                </a:cubicBezTo>
                <a:cubicBezTo>
                  <a:pt x="1480" y="213"/>
                  <a:pt x="1480" y="212"/>
                  <a:pt x="1480" y="211"/>
                </a:cubicBezTo>
                <a:cubicBezTo>
                  <a:pt x="1480" y="211"/>
                  <a:pt x="1480" y="211"/>
                  <a:pt x="1480" y="211"/>
                </a:cubicBezTo>
                <a:cubicBezTo>
                  <a:pt x="1480" y="210"/>
                  <a:pt x="1480" y="207"/>
                  <a:pt x="1480" y="207"/>
                </a:cubicBezTo>
                <a:cubicBezTo>
                  <a:pt x="1480" y="206"/>
                  <a:pt x="1482" y="202"/>
                  <a:pt x="1482" y="202"/>
                </a:cubicBezTo>
                <a:cubicBezTo>
                  <a:pt x="1482" y="202"/>
                  <a:pt x="1483" y="201"/>
                  <a:pt x="1483" y="200"/>
                </a:cubicBezTo>
                <a:cubicBezTo>
                  <a:pt x="1484" y="198"/>
                  <a:pt x="1489" y="197"/>
                  <a:pt x="1489" y="197"/>
                </a:cubicBezTo>
                <a:cubicBezTo>
                  <a:pt x="1489" y="197"/>
                  <a:pt x="1489" y="197"/>
                  <a:pt x="1494" y="201"/>
                </a:cubicBezTo>
                <a:cubicBezTo>
                  <a:pt x="1494" y="201"/>
                  <a:pt x="1494" y="201"/>
                  <a:pt x="1495" y="203"/>
                </a:cubicBezTo>
                <a:cubicBezTo>
                  <a:pt x="1495" y="203"/>
                  <a:pt x="1499" y="204"/>
                  <a:pt x="1501" y="204"/>
                </a:cubicBezTo>
                <a:cubicBezTo>
                  <a:pt x="1504" y="204"/>
                  <a:pt x="1501" y="196"/>
                  <a:pt x="1501" y="196"/>
                </a:cubicBezTo>
                <a:cubicBezTo>
                  <a:pt x="1501" y="196"/>
                  <a:pt x="1501" y="196"/>
                  <a:pt x="1501" y="196"/>
                </a:cubicBezTo>
                <a:cubicBezTo>
                  <a:pt x="1501" y="196"/>
                  <a:pt x="1501" y="196"/>
                  <a:pt x="1501" y="196"/>
                </a:cubicBezTo>
                <a:cubicBezTo>
                  <a:pt x="1501" y="196"/>
                  <a:pt x="1501" y="196"/>
                  <a:pt x="1502" y="192"/>
                </a:cubicBezTo>
                <a:cubicBezTo>
                  <a:pt x="1502" y="192"/>
                  <a:pt x="1502" y="192"/>
                  <a:pt x="1495" y="191"/>
                </a:cubicBezTo>
                <a:cubicBezTo>
                  <a:pt x="1495" y="191"/>
                  <a:pt x="1494" y="188"/>
                  <a:pt x="1494" y="186"/>
                </a:cubicBezTo>
                <a:cubicBezTo>
                  <a:pt x="1494" y="185"/>
                  <a:pt x="1503" y="182"/>
                  <a:pt x="1503" y="182"/>
                </a:cubicBezTo>
                <a:cubicBezTo>
                  <a:pt x="1503" y="182"/>
                  <a:pt x="1510" y="181"/>
                  <a:pt x="1513" y="181"/>
                </a:cubicBezTo>
                <a:cubicBezTo>
                  <a:pt x="1513" y="181"/>
                  <a:pt x="1513" y="181"/>
                  <a:pt x="1514" y="181"/>
                </a:cubicBezTo>
                <a:cubicBezTo>
                  <a:pt x="1515" y="181"/>
                  <a:pt x="1522" y="182"/>
                  <a:pt x="1525" y="183"/>
                </a:cubicBezTo>
                <a:cubicBezTo>
                  <a:pt x="1525" y="183"/>
                  <a:pt x="1525" y="183"/>
                  <a:pt x="1524" y="184"/>
                </a:cubicBezTo>
                <a:cubicBezTo>
                  <a:pt x="1524" y="184"/>
                  <a:pt x="1524" y="184"/>
                  <a:pt x="1525" y="186"/>
                </a:cubicBezTo>
                <a:cubicBezTo>
                  <a:pt x="1525" y="186"/>
                  <a:pt x="1523" y="187"/>
                  <a:pt x="1523" y="187"/>
                </a:cubicBezTo>
                <a:cubicBezTo>
                  <a:pt x="1522" y="188"/>
                  <a:pt x="1522" y="190"/>
                  <a:pt x="1522" y="190"/>
                </a:cubicBezTo>
                <a:cubicBezTo>
                  <a:pt x="1522" y="190"/>
                  <a:pt x="1522" y="190"/>
                  <a:pt x="1524" y="191"/>
                </a:cubicBezTo>
                <a:cubicBezTo>
                  <a:pt x="1524" y="191"/>
                  <a:pt x="1524" y="191"/>
                  <a:pt x="1523" y="194"/>
                </a:cubicBezTo>
                <a:cubicBezTo>
                  <a:pt x="1523" y="194"/>
                  <a:pt x="1523" y="194"/>
                  <a:pt x="1524" y="194"/>
                </a:cubicBezTo>
                <a:cubicBezTo>
                  <a:pt x="1526" y="197"/>
                  <a:pt x="1526" y="197"/>
                  <a:pt x="1526" y="197"/>
                </a:cubicBezTo>
                <a:cubicBezTo>
                  <a:pt x="1526" y="197"/>
                  <a:pt x="1526" y="197"/>
                  <a:pt x="1523" y="198"/>
                </a:cubicBezTo>
                <a:cubicBezTo>
                  <a:pt x="1523" y="198"/>
                  <a:pt x="1523" y="198"/>
                  <a:pt x="1523" y="200"/>
                </a:cubicBezTo>
                <a:cubicBezTo>
                  <a:pt x="1523" y="200"/>
                  <a:pt x="1523" y="200"/>
                  <a:pt x="1523" y="200"/>
                </a:cubicBezTo>
                <a:cubicBezTo>
                  <a:pt x="1523" y="200"/>
                  <a:pt x="1527" y="201"/>
                  <a:pt x="1527" y="202"/>
                </a:cubicBezTo>
                <a:cubicBezTo>
                  <a:pt x="1527" y="203"/>
                  <a:pt x="1525" y="203"/>
                  <a:pt x="1525" y="203"/>
                </a:cubicBezTo>
                <a:cubicBezTo>
                  <a:pt x="1525" y="203"/>
                  <a:pt x="1525" y="204"/>
                  <a:pt x="1525" y="204"/>
                </a:cubicBezTo>
                <a:cubicBezTo>
                  <a:pt x="1527" y="203"/>
                  <a:pt x="1527" y="203"/>
                  <a:pt x="1527" y="203"/>
                </a:cubicBezTo>
                <a:cubicBezTo>
                  <a:pt x="1527" y="203"/>
                  <a:pt x="1527" y="203"/>
                  <a:pt x="1527" y="202"/>
                </a:cubicBezTo>
                <a:cubicBezTo>
                  <a:pt x="1527" y="201"/>
                  <a:pt x="1523" y="200"/>
                  <a:pt x="1523" y="200"/>
                </a:cubicBezTo>
                <a:cubicBezTo>
                  <a:pt x="1523" y="200"/>
                  <a:pt x="1523" y="200"/>
                  <a:pt x="1523" y="198"/>
                </a:cubicBezTo>
                <a:cubicBezTo>
                  <a:pt x="1523" y="198"/>
                  <a:pt x="1523" y="198"/>
                  <a:pt x="1526" y="197"/>
                </a:cubicBezTo>
                <a:cubicBezTo>
                  <a:pt x="1526" y="197"/>
                  <a:pt x="1526" y="197"/>
                  <a:pt x="1524" y="194"/>
                </a:cubicBezTo>
                <a:cubicBezTo>
                  <a:pt x="1524" y="194"/>
                  <a:pt x="1524" y="194"/>
                  <a:pt x="1523" y="194"/>
                </a:cubicBezTo>
                <a:cubicBezTo>
                  <a:pt x="1523" y="194"/>
                  <a:pt x="1523" y="194"/>
                  <a:pt x="1524" y="191"/>
                </a:cubicBezTo>
                <a:cubicBezTo>
                  <a:pt x="1524" y="191"/>
                  <a:pt x="1524" y="191"/>
                  <a:pt x="1522" y="190"/>
                </a:cubicBezTo>
                <a:cubicBezTo>
                  <a:pt x="1522" y="190"/>
                  <a:pt x="1522" y="188"/>
                  <a:pt x="1523" y="187"/>
                </a:cubicBezTo>
                <a:cubicBezTo>
                  <a:pt x="1523" y="187"/>
                  <a:pt x="1525" y="186"/>
                  <a:pt x="1525" y="186"/>
                </a:cubicBezTo>
                <a:cubicBezTo>
                  <a:pt x="1525" y="186"/>
                  <a:pt x="1525" y="186"/>
                  <a:pt x="1524" y="185"/>
                </a:cubicBezTo>
                <a:cubicBezTo>
                  <a:pt x="1524" y="185"/>
                  <a:pt x="1524" y="185"/>
                  <a:pt x="1525" y="183"/>
                </a:cubicBezTo>
                <a:cubicBezTo>
                  <a:pt x="1526" y="183"/>
                  <a:pt x="1526" y="183"/>
                  <a:pt x="1526" y="183"/>
                </a:cubicBezTo>
                <a:cubicBezTo>
                  <a:pt x="1526" y="183"/>
                  <a:pt x="1526" y="183"/>
                  <a:pt x="1527" y="180"/>
                </a:cubicBezTo>
                <a:cubicBezTo>
                  <a:pt x="1527" y="180"/>
                  <a:pt x="1527" y="180"/>
                  <a:pt x="1532" y="180"/>
                </a:cubicBezTo>
                <a:cubicBezTo>
                  <a:pt x="1532" y="180"/>
                  <a:pt x="1532" y="179"/>
                  <a:pt x="1532" y="178"/>
                </a:cubicBezTo>
                <a:cubicBezTo>
                  <a:pt x="1532" y="178"/>
                  <a:pt x="1532" y="178"/>
                  <a:pt x="1533" y="178"/>
                </a:cubicBezTo>
                <a:cubicBezTo>
                  <a:pt x="1535" y="178"/>
                  <a:pt x="1539" y="178"/>
                  <a:pt x="1539" y="178"/>
                </a:cubicBezTo>
                <a:cubicBezTo>
                  <a:pt x="1539" y="178"/>
                  <a:pt x="1539" y="178"/>
                  <a:pt x="1538" y="176"/>
                </a:cubicBezTo>
                <a:cubicBezTo>
                  <a:pt x="1538" y="176"/>
                  <a:pt x="1533" y="176"/>
                  <a:pt x="1532" y="176"/>
                </a:cubicBezTo>
                <a:cubicBezTo>
                  <a:pt x="1531" y="175"/>
                  <a:pt x="1528" y="173"/>
                  <a:pt x="1528" y="173"/>
                </a:cubicBezTo>
                <a:cubicBezTo>
                  <a:pt x="1528" y="173"/>
                  <a:pt x="1528" y="173"/>
                  <a:pt x="1528" y="171"/>
                </a:cubicBezTo>
                <a:cubicBezTo>
                  <a:pt x="1528" y="171"/>
                  <a:pt x="1528" y="171"/>
                  <a:pt x="1524" y="173"/>
                </a:cubicBezTo>
                <a:cubicBezTo>
                  <a:pt x="1524" y="173"/>
                  <a:pt x="1524" y="173"/>
                  <a:pt x="1524" y="172"/>
                </a:cubicBezTo>
                <a:cubicBezTo>
                  <a:pt x="1524" y="172"/>
                  <a:pt x="1523" y="172"/>
                  <a:pt x="1523" y="172"/>
                </a:cubicBezTo>
                <a:cubicBezTo>
                  <a:pt x="1523" y="172"/>
                  <a:pt x="1523" y="172"/>
                  <a:pt x="1524" y="173"/>
                </a:cubicBezTo>
                <a:cubicBezTo>
                  <a:pt x="1524" y="173"/>
                  <a:pt x="1524" y="173"/>
                  <a:pt x="1523" y="174"/>
                </a:cubicBezTo>
                <a:cubicBezTo>
                  <a:pt x="1523" y="174"/>
                  <a:pt x="1523" y="174"/>
                  <a:pt x="1515" y="173"/>
                </a:cubicBezTo>
                <a:cubicBezTo>
                  <a:pt x="1515" y="173"/>
                  <a:pt x="1515" y="173"/>
                  <a:pt x="1509" y="176"/>
                </a:cubicBezTo>
                <a:cubicBezTo>
                  <a:pt x="1509" y="176"/>
                  <a:pt x="1509" y="176"/>
                  <a:pt x="1505" y="176"/>
                </a:cubicBezTo>
                <a:cubicBezTo>
                  <a:pt x="1505" y="176"/>
                  <a:pt x="1505" y="176"/>
                  <a:pt x="1501" y="178"/>
                </a:cubicBezTo>
                <a:cubicBezTo>
                  <a:pt x="1501" y="178"/>
                  <a:pt x="1497" y="179"/>
                  <a:pt x="1493" y="179"/>
                </a:cubicBezTo>
                <a:cubicBezTo>
                  <a:pt x="1493" y="179"/>
                  <a:pt x="1492" y="179"/>
                  <a:pt x="1491" y="178"/>
                </a:cubicBezTo>
                <a:cubicBezTo>
                  <a:pt x="1488" y="178"/>
                  <a:pt x="1489" y="175"/>
                  <a:pt x="1489" y="175"/>
                </a:cubicBezTo>
                <a:cubicBezTo>
                  <a:pt x="1489" y="175"/>
                  <a:pt x="1489" y="175"/>
                  <a:pt x="1484" y="176"/>
                </a:cubicBezTo>
                <a:cubicBezTo>
                  <a:pt x="1484" y="176"/>
                  <a:pt x="1484" y="176"/>
                  <a:pt x="1482" y="174"/>
                </a:cubicBezTo>
                <a:cubicBezTo>
                  <a:pt x="1482" y="174"/>
                  <a:pt x="1480" y="172"/>
                  <a:pt x="1479" y="171"/>
                </a:cubicBezTo>
                <a:cubicBezTo>
                  <a:pt x="1478" y="169"/>
                  <a:pt x="1480" y="163"/>
                  <a:pt x="1480" y="163"/>
                </a:cubicBezTo>
                <a:cubicBezTo>
                  <a:pt x="1480" y="163"/>
                  <a:pt x="1480" y="163"/>
                  <a:pt x="1477" y="161"/>
                </a:cubicBezTo>
                <a:cubicBezTo>
                  <a:pt x="1477" y="161"/>
                  <a:pt x="1477" y="161"/>
                  <a:pt x="1478" y="158"/>
                </a:cubicBezTo>
                <a:cubicBezTo>
                  <a:pt x="1478" y="158"/>
                  <a:pt x="1477" y="157"/>
                  <a:pt x="1477" y="156"/>
                </a:cubicBezTo>
                <a:cubicBezTo>
                  <a:pt x="1476" y="155"/>
                  <a:pt x="1477" y="153"/>
                  <a:pt x="1477" y="153"/>
                </a:cubicBezTo>
                <a:cubicBezTo>
                  <a:pt x="1477" y="153"/>
                  <a:pt x="1477" y="153"/>
                  <a:pt x="1480" y="150"/>
                </a:cubicBezTo>
                <a:cubicBezTo>
                  <a:pt x="1480" y="150"/>
                  <a:pt x="1483" y="150"/>
                  <a:pt x="1483" y="148"/>
                </a:cubicBezTo>
                <a:cubicBezTo>
                  <a:pt x="1483" y="147"/>
                  <a:pt x="1486" y="144"/>
                  <a:pt x="1486" y="144"/>
                </a:cubicBezTo>
                <a:cubicBezTo>
                  <a:pt x="1486" y="144"/>
                  <a:pt x="1486" y="144"/>
                  <a:pt x="1490" y="144"/>
                </a:cubicBezTo>
                <a:cubicBezTo>
                  <a:pt x="1490" y="144"/>
                  <a:pt x="1490" y="144"/>
                  <a:pt x="1494" y="139"/>
                </a:cubicBezTo>
                <a:cubicBezTo>
                  <a:pt x="1494" y="139"/>
                  <a:pt x="1498" y="135"/>
                  <a:pt x="1499" y="135"/>
                </a:cubicBezTo>
                <a:cubicBezTo>
                  <a:pt x="1499" y="135"/>
                  <a:pt x="1499" y="135"/>
                  <a:pt x="1499" y="135"/>
                </a:cubicBezTo>
                <a:cubicBezTo>
                  <a:pt x="1500" y="135"/>
                  <a:pt x="1501" y="136"/>
                  <a:pt x="1501" y="136"/>
                </a:cubicBezTo>
                <a:cubicBezTo>
                  <a:pt x="1501" y="136"/>
                  <a:pt x="1501" y="134"/>
                  <a:pt x="1501" y="132"/>
                </a:cubicBezTo>
                <a:cubicBezTo>
                  <a:pt x="1501" y="130"/>
                  <a:pt x="1495" y="128"/>
                  <a:pt x="1495" y="128"/>
                </a:cubicBezTo>
                <a:cubicBezTo>
                  <a:pt x="1495" y="128"/>
                  <a:pt x="1495" y="128"/>
                  <a:pt x="1494" y="129"/>
                </a:cubicBezTo>
                <a:cubicBezTo>
                  <a:pt x="1494" y="129"/>
                  <a:pt x="1494" y="129"/>
                  <a:pt x="1492" y="126"/>
                </a:cubicBezTo>
                <a:cubicBezTo>
                  <a:pt x="1492" y="126"/>
                  <a:pt x="1492" y="126"/>
                  <a:pt x="1492" y="126"/>
                </a:cubicBezTo>
                <a:cubicBezTo>
                  <a:pt x="1493" y="129"/>
                  <a:pt x="1493" y="129"/>
                  <a:pt x="1493" y="129"/>
                </a:cubicBezTo>
                <a:cubicBezTo>
                  <a:pt x="1493" y="130"/>
                  <a:pt x="1493" y="130"/>
                  <a:pt x="1493" y="130"/>
                </a:cubicBezTo>
                <a:cubicBezTo>
                  <a:pt x="1493" y="130"/>
                  <a:pt x="1493" y="130"/>
                  <a:pt x="1492" y="127"/>
                </a:cubicBezTo>
                <a:cubicBezTo>
                  <a:pt x="1492" y="127"/>
                  <a:pt x="1492" y="127"/>
                  <a:pt x="1482" y="127"/>
                </a:cubicBezTo>
                <a:cubicBezTo>
                  <a:pt x="1482" y="127"/>
                  <a:pt x="1482" y="127"/>
                  <a:pt x="1480" y="129"/>
                </a:cubicBezTo>
                <a:cubicBezTo>
                  <a:pt x="1480" y="129"/>
                  <a:pt x="1480" y="129"/>
                  <a:pt x="1476" y="130"/>
                </a:cubicBezTo>
                <a:cubicBezTo>
                  <a:pt x="1476" y="130"/>
                  <a:pt x="1476" y="130"/>
                  <a:pt x="1478" y="132"/>
                </a:cubicBezTo>
                <a:cubicBezTo>
                  <a:pt x="1478" y="132"/>
                  <a:pt x="1478" y="132"/>
                  <a:pt x="1474" y="137"/>
                </a:cubicBezTo>
                <a:cubicBezTo>
                  <a:pt x="1474" y="137"/>
                  <a:pt x="1474" y="137"/>
                  <a:pt x="1476" y="139"/>
                </a:cubicBezTo>
                <a:cubicBezTo>
                  <a:pt x="1476" y="139"/>
                  <a:pt x="1474" y="144"/>
                  <a:pt x="1472" y="146"/>
                </a:cubicBezTo>
                <a:cubicBezTo>
                  <a:pt x="1471" y="147"/>
                  <a:pt x="1467" y="147"/>
                  <a:pt x="1465" y="147"/>
                </a:cubicBezTo>
                <a:cubicBezTo>
                  <a:pt x="1465" y="147"/>
                  <a:pt x="1465" y="147"/>
                  <a:pt x="1465" y="147"/>
                </a:cubicBezTo>
                <a:cubicBezTo>
                  <a:pt x="1465" y="147"/>
                  <a:pt x="1465" y="147"/>
                  <a:pt x="1463" y="150"/>
                </a:cubicBezTo>
                <a:cubicBezTo>
                  <a:pt x="1463" y="150"/>
                  <a:pt x="1463" y="150"/>
                  <a:pt x="1460" y="149"/>
                </a:cubicBezTo>
                <a:cubicBezTo>
                  <a:pt x="1460" y="149"/>
                  <a:pt x="1458" y="152"/>
                  <a:pt x="1457" y="152"/>
                </a:cubicBezTo>
                <a:cubicBezTo>
                  <a:pt x="1457" y="153"/>
                  <a:pt x="1456" y="153"/>
                  <a:pt x="1456" y="153"/>
                </a:cubicBezTo>
                <a:cubicBezTo>
                  <a:pt x="1455" y="153"/>
                  <a:pt x="1453" y="152"/>
                  <a:pt x="1453" y="152"/>
                </a:cubicBezTo>
                <a:cubicBezTo>
                  <a:pt x="1453" y="152"/>
                  <a:pt x="1454" y="154"/>
                  <a:pt x="1454" y="155"/>
                </a:cubicBezTo>
                <a:cubicBezTo>
                  <a:pt x="1453" y="156"/>
                  <a:pt x="1452" y="156"/>
                  <a:pt x="1452" y="156"/>
                </a:cubicBezTo>
                <a:cubicBezTo>
                  <a:pt x="1451" y="156"/>
                  <a:pt x="1451" y="156"/>
                  <a:pt x="1451" y="156"/>
                </a:cubicBezTo>
                <a:cubicBezTo>
                  <a:pt x="1451" y="156"/>
                  <a:pt x="1452" y="158"/>
                  <a:pt x="1452" y="160"/>
                </a:cubicBezTo>
                <a:cubicBezTo>
                  <a:pt x="1452" y="162"/>
                  <a:pt x="1450" y="164"/>
                  <a:pt x="1450" y="164"/>
                </a:cubicBezTo>
                <a:cubicBezTo>
                  <a:pt x="1450" y="164"/>
                  <a:pt x="1451" y="171"/>
                  <a:pt x="1452" y="173"/>
                </a:cubicBezTo>
                <a:cubicBezTo>
                  <a:pt x="1453" y="173"/>
                  <a:pt x="1453" y="173"/>
                  <a:pt x="1454" y="173"/>
                </a:cubicBezTo>
                <a:cubicBezTo>
                  <a:pt x="1455" y="173"/>
                  <a:pt x="1456" y="173"/>
                  <a:pt x="1456" y="173"/>
                </a:cubicBezTo>
                <a:cubicBezTo>
                  <a:pt x="1456" y="173"/>
                  <a:pt x="1456" y="173"/>
                  <a:pt x="1460" y="174"/>
                </a:cubicBezTo>
                <a:cubicBezTo>
                  <a:pt x="1460" y="174"/>
                  <a:pt x="1460" y="174"/>
                  <a:pt x="1460" y="176"/>
                </a:cubicBezTo>
                <a:cubicBezTo>
                  <a:pt x="1460" y="176"/>
                  <a:pt x="1462" y="177"/>
                  <a:pt x="1463" y="179"/>
                </a:cubicBezTo>
                <a:cubicBezTo>
                  <a:pt x="1464" y="182"/>
                  <a:pt x="1460" y="183"/>
                  <a:pt x="1460" y="183"/>
                </a:cubicBezTo>
                <a:cubicBezTo>
                  <a:pt x="1460" y="183"/>
                  <a:pt x="1461" y="185"/>
                  <a:pt x="1459" y="187"/>
                </a:cubicBezTo>
                <a:cubicBezTo>
                  <a:pt x="1458" y="187"/>
                  <a:pt x="1458" y="187"/>
                  <a:pt x="1458" y="187"/>
                </a:cubicBezTo>
                <a:cubicBezTo>
                  <a:pt x="1456" y="187"/>
                  <a:pt x="1455" y="186"/>
                  <a:pt x="1455" y="186"/>
                </a:cubicBezTo>
                <a:cubicBezTo>
                  <a:pt x="1455" y="186"/>
                  <a:pt x="1454" y="187"/>
                  <a:pt x="1454" y="189"/>
                </a:cubicBezTo>
                <a:cubicBezTo>
                  <a:pt x="1453" y="190"/>
                  <a:pt x="1450" y="190"/>
                  <a:pt x="1448" y="190"/>
                </a:cubicBezTo>
                <a:cubicBezTo>
                  <a:pt x="1448" y="190"/>
                  <a:pt x="1447" y="190"/>
                  <a:pt x="1447" y="190"/>
                </a:cubicBezTo>
                <a:cubicBezTo>
                  <a:pt x="1447" y="190"/>
                  <a:pt x="1447" y="190"/>
                  <a:pt x="1449" y="191"/>
                </a:cubicBezTo>
                <a:cubicBezTo>
                  <a:pt x="1449" y="191"/>
                  <a:pt x="1449" y="191"/>
                  <a:pt x="1446" y="192"/>
                </a:cubicBezTo>
                <a:cubicBezTo>
                  <a:pt x="1446" y="192"/>
                  <a:pt x="1450" y="192"/>
                  <a:pt x="1450" y="194"/>
                </a:cubicBezTo>
                <a:cubicBezTo>
                  <a:pt x="1451" y="196"/>
                  <a:pt x="1447" y="196"/>
                  <a:pt x="1447" y="196"/>
                </a:cubicBezTo>
                <a:cubicBezTo>
                  <a:pt x="1447" y="196"/>
                  <a:pt x="1448" y="198"/>
                  <a:pt x="1448" y="199"/>
                </a:cubicBezTo>
                <a:cubicBezTo>
                  <a:pt x="1449" y="201"/>
                  <a:pt x="1447" y="205"/>
                  <a:pt x="1447" y="205"/>
                </a:cubicBezTo>
                <a:cubicBezTo>
                  <a:pt x="1447" y="205"/>
                  <a:pt x="1447" y="205"/>
                  <a:pt x="1444" y="213"/>
                </a:cubicBezTo>
                <a:cubicBezTo>
                  <a:pt x="1444" y="213"/>
                  <a:pt x="1444" y="213"/>
                  <a:pt x="1443" y="212"/>
                </a:cubicBezTo>
                <a:cubicBezTo>
                  <a:pt x="1443" y="212"/>
                  <a:pt x="1443" y="212"/>
                  <a:pt x="1435" y="211"/>
                </a:cubicBezTo>
                <a:cubicBezTo>
                  <a:pt x="1435" y="211"/>
                  <a:pt x="1435" y="211"/>
                  <a:pt x="1435" y="213"/>
                </a:cubicBezTo>
                <a:cubicBezTo>
                  <a:pt x="1435" y="213"/>
                  <a:pt x="1435" y="213"/>
                  <a:pt x="1433" y="214"/>
                </a:cubicBezTo>
                <a:cubicBezTo>
                  <a:pt x="1433" y="214"/>
                  <a:pt x="1433" y="217"/>
                  <a:pt x="1433" y="218"/>
                </a:cubicBezTo>
                <a:cubicBezTo>
                  <a:pt x="1433" y="219"/>
                  <a:pt x="1432" y="219"/>
                  <a:pt x="1431" y="219"/>
                </a:cubicBezTo>
                <a:cubicBezTo>
                  <a:pt x="1430" y="219"/>
                  <a:pt x="1428" y="219"/>
                  <a:pt x="1428" y="219"/>
                </a:cubicBezTo>
                <a:cubicBezTo>
                  <a:pt x="1428" y="219"/>
                  <a:pt x="1427" y="219"/>
                  <a:pt x="1426" y="219"/>
                </a:cubicBezTo>
                <a:cubicBezTo>
                  <a:pt x="1425" y="219"/>
                  <a:pt x="1424" y="219"/>
                  <a:pt x="1424" y="219"/>
                </a:cubicBezTo>
                <a:cubicBezTo>
                  <a:pt x="1423" y="218"/>
                  <a:pt x="1424" y="216"/>
                  <a:pt x="1424" y="216"/>
                </a:cubicBezTo>
                <a:cubicBezTo>
                  <a:pt x="1424" y="216"/>
                  <a:pt x="1421" y="213"/>
                  <a:pt x="1421" y="212"/>
                </a:cubicBezTo>
                <a:cubicBezTo>
                  <a:pt x="1420" y="211"/>
                  <a:pt x="1421" y="210"/>
                  <a:pt x="1421" y="210"/>
                </a:cubicBezTo>
                <a:cubicBezTo>
                  <a:pt x="1421" y="210"/>
                  <a:pt x="1421" y="210"/>
                  <a:pt x="1423" y="210"/>
                </a:cubicBezTo>
                <a:cubicBezTo>
                  <a:pt x="1423" y="210"/>
                  <a:pt x="1423" y="210"/>
                  <a:pt x="1423" y="208"/>
                </a:cubicBezTo>
                <a:cubicBezTo>
                  <a:pt x="1423" y="208"/>
                  <a:pt x="1421" y="207"/>
                  <a:pt x="1420" y="206"/>
                </a:cubicBezTo>
                <a:cubicBezTo>
                  <a:pt x="1419" y="205"/>
                  <a:pt x="1417" y="202"/>
                  <a:pt x="1417" y="202"/>
                </a:cubicBezTo>
                <a:cubicBezTo>
                  <a:pt x="1417" y="202"/>
                  <a:pt x="1415" y="201"/>
                  <a:pt x="1415" y="200"/>
                </a:cubicBezTo>
                <a:cubicBezTo>
                  <a:pt x="1414" y="199"/>
                  <a:pt x="1415" y="193"/>
                  <a:pt x="1415" y="193"/>
                </a:cubicBezTo>
                <a:cubicBezTo>
                  <a:pt x="1415" y="193"/>
                  <a:pt x="1415" y="194"/>
                  <a:pt x="1416" y="194"/>
                </a:cubicBezTo>
                <a:cubicBezTo>
                  <a:pt x="1416" y="194"/>
                  <a:pt x="1416" y="194"/>
                  <a:pt x="1415" y="193"/>
                </a:cubicBezTo>
                <a:cubicBezTo>
                  <a:pt x="1415" y="192"/>
                  <a:pt x="1414" y="192"/>
                  <a:pt x="1414" y="192"/>
                </a:cubicBezTo>
                <a:cubicBezTo>
                  <a:pt x="1413" y="192"/>
                  <a:pt x="1412" y="192"/>
                  <a:pt x="1412" y="192"/>
                </a:cubicBezTo>
                <a:cubicBezTo>
                  <a:pt x="1412" y="192"/>
                  <a:pt x="1412" y="192"/>
                  <a:pt x="1411" y="185"/>
                </a:cubicBezTo>
                <a:cubicBezTo>
                  <a:pt x="1411" y="185"/>
                  <a:pt x="1411" y="185"/>
                  <a:pt x="1414" y="187"/>
                </a:cubicBezTo>
                <a:cubicBezTo>
                  <a:pt x="1414" y="187"/>
                  <a:pt x="1414" y="187"/>
                  <a:pt x="1414" y="187"/>
                </a:cubicBezTo>
                <a:cubicBezTo>
                  <a:pt x="1414" y="187"/>
                  <a:pt x="1413" y="186"/>
                  <a:pt x="1412" y="185"/>
                </a:cubicBezTo>
                <a:cubicBezTo>
                  <a:pt x="1412" y="185"/>
                  <a:pt x="1410" y="185"/>
                  <a:pt x="1407" y="184"/>
                </a:cubicBezTo>
                <a:cubicBezTo>
                  <a:pt x="1405" y="183"/>
                  <a:pt x="1407" y="180"/>
                  <a:pt x="1407" y="180"/>
                </a:cubicBezTo>
                <a:cubicBezTo>
                  <a:pt x="1407" y="180"/>
                  <a:pt x="1407" y="180"/>
                  <a:pt x="1405" y="180"/>
                </a:cubicBezTo>
                <a:cubicBezTo>
                  <a:pt x="1405" y="180"/>
                  <a:pt x="1407" y="184"/>
                  <a:pt x="1405" y="185"/>
                </a:cubicBezTo>
                <a:cubicBezTo>
                  <a:pt x="1404" y="186"/>
                  <a:pt x="1403" y="186"/>
                  <a:pt x="1402" y="186"/>
                </a:cubicBezTo>
                <a:cubicBezTo>
                  <a:pt x="1402" y="186"/>
                  <a:pt x="1401" y="186"/>
                  <a:pt x="1401" y="186"/>
                </a:cubicBezTo>
                <a:cubicBezTo>
                  <a:pt x="1401" y="186"/>
                  <a:pt x="1401" y="186"/>
                  <a:pt x="1397" y="189"/>
                </a:cubicBezTo>
                <a:cubicBezTo>
                  <a:pt x="1397" y="189"/>
                  <a:pt x="1392" y="194"/>
                  <a:pt x="1389" y="195"/>
                </a:cubicBezTo>
                <a:cubicBezTo>
                  <a:pt x="1388" y="195"/>
                  <a:pt x="1387" y="195"/>
                  <a:pt x="1387" y="195"/>
                </a:cubicBezTo>
                <a:cubicBezTo>
                  <a:pt x="1385" y="195"/>
                  <a:pt x="1385" y="194"/>
                  <a:pt x="1385" y="194"/>
                </a:cubicBezTo>
                <a:cubicBezTo>
                  <a:pt x="1385" y="194"/>
                  <a:pt x="1383" y="195"/>
                  <a:pt x="1381" y="195"/>
                </a:cubicBezTo>
                <a:cubicBezTo>
                  <a:pt x="1381" y="195"/>
                  <a:pt x="1380" y="195"/>
                  <a:pt x="1380" y="195"/>
                </a:cubicBezTo>
                <a:cubicBezTo>
                  <a:pt x="1379" y="194"/>
                  <a:pt x="1380" y="193"/>
                  <a:pt x="1380" y="193"/>
                </a:cubicBezTo>
                <a:cubicBezTo>
                  <a:pt x="1380" y="193"/>
                  <a:pt x="1380" y="193"/>
                  <a:pt x="1374" y="191"/>
                </a:cubicBezTo>
                <a:cubicBezTo>
                  <a:pt x="1374" y="191"/>
                  <a:pt x="1372" y="189"/>
                  <a:pt x="1372" y="187"/>
                </a:cubicBezTo>
                <a:cubicBezTo>
                  <a:pt x="1372" y="187"/>
                  <a:pt x="1372" y="187"/>
                  <a:pt x="1373" y="187"/>
                </a:cubicBezTo>
                <a:cubicBezTo>
                  <a:pt x="1374" y="187"/>
                  <a:pt x="1377" y="188"/>
                  <a:pt x="1377" y="188"/>
                </a:cubicBezTo>
                <a:cubicBezTo>
                  <a:pt x="1377" y="188"/>
                  <a:pt x="1377" y="188"/>
                  <a:pt x="1377" y="186"/>
                </a:cubicBezTo>
                <a:cubicBezTo>
                  <a:pt x="1377" y="186"/>
                  <a:pt x="1377" y="186"/>
                  <a:pt x="1376" y="186"/>
                </a:cubicBezTo>
                <a:cubicBezTo>
                  <a:pt x="1376" y="186"/>
                  <a:pt x="1376" y="186"/>
                  <a:pt x="1378" y="183"/>
                </a:cubicBezTo>
                <a:cubicBezTo>
                  <a:pt x="1378" y="183"/>
                  <a:pt x="1372" y="183"/>
                  <a:pt x="1371" y="183"/>
                </a:cubicBezTo>
                <a:cubicBezTo>
                  <a:pt x="1371" y="183"/>
                  <a:pt x="1370" y="181"/>
                  <a:pt x="1370" y="181"/>
                </a:cubicBezTo>
                <a:cubicBezTo>
                  <a:pt x="1370" y="181"/>
                  <a:pt x="1370" y="181"/>
                  <a:pt x="1373" y="181"/>
                </a:cubicBezTo>
                <a:cubicBezTo>
                  <a:pt x="1373" y="181"/>
                  <a:pt x="1373" y="181"/>
                  <a:pt x="1375" y="180"/>
                </a:cubicBezTo>
                <a:cubicBezTo>
                  <a:pt x="1375" y="180"/>
                  <a:pt x="1374" y="179"/>
                  <a:pt x="1373" y="178"/>
                </a:cubicBezTo>
                <a:cubicBezTo>
                  <a:pt x="1373" y="177"/>
                  <a:pt x="1373" y="177"/>
                  <a:pt x="1374" y="177"/>
                </a:cubicBezTo>
                <a:cubicBezTo>
                  <a:pt x="1376" y="177"/>
                  <a:pt x="1378" y="178"/>
                  <a:pt x="1378" y="178"/>
                </a:cubicBezTo>
                <a:cubicBezTo>
                  <a:pt x="1378" y="178"/>
                  <a:pt x="1378" y="178"/>
                  <a:pt x="1379" y="175"/>
                </a:cubicBezTo>
                <a:cubicBezTo>
                  <a:pt x="1379" y="175"/>
                  <a:pt x="1379" y="175"/>
                  <a:pt x="1381" y="176"/>
                </a:cubicBezTo>
                <a:cubicBezTo>
                  <a:pt x="1381" y="176"/>
                  <a:pt x="1381" y="176"/>
                  <a:pt x="1382" y="173"/>
                </a:cubicBezTo>
                <a:cubicBezTo>
                  <a:pt x="1382" y="173"/>
                  <a:pt x="1382" y="173"/>
                  <a:pt x="1379" y="174"/>
                </a:cubicBezTo>
                <a:cubicBezTo>
                  <a:pt x="1379" y="174"/>
                  <a:pt x="1379" y="174"/>
                  <a:pt x="1375" y="176"/>
                </a:cubicBezTo>
                <a:cubicBezTo>
                  <a:pt x="1375" y="176"/>
                  <a:pt x="1374" y="176"/>
                  <a:pt x="1372" y="175"/>
                </a:cubicBezTo>
                <a:cubicBezTo>
                  <a:pt x="1371" y="173"/>
                  <a:pt x="1374" y="172"/>
                  <a:pt x="1374" y="172"/>
                </a:cubicBezTo>
                <a:cubicBezTo>
                  <a:pt x="1374" y="172"/>
                  <a:pt x="1372" y="172"/>
                  <a:pt x="1371" y="171"/>
                </a:cubicBezTo>
                <a:cubicBezTo>
                  <a:pt x="1370" y="171"/>
                  <a:pt x="1370" y="169"/>
                  <a:pt x="1370" y="169"/>
                </a:cubicBezTo>
                <a:cubicBezTo>
                  <a:pt x="1370" y="169"/>
                  <a:pt x="1374" y="168"/>
                  <a:pt x="1375" y="168"/>
                </a:cubicBezTo>
                <a:cubicBezTo>
                  <a:pt x="1375" y="168"/>
                  <a:pt x="1378" y="169"/>
                  <a:pt x="1378" y="169"/>
                </a:cubicBezTo>
                <a:cubicBezTo>
                  <a:pt x="1378" y="169"/>
                  <a:pt x="1378" y="169"/>
                  <a:pt x="1381" y="169"/>
                </a:cubicBezTo>
                <a:cubicBezTo>
                  <a:pt x="1381" y="169"/>
                  <a:pt x="1383" y="169"/>
                  <a:pt x="1384" y="169"/>
                </a:cubicBezTo>
                <a:cubicBezTo>
                  <a:pt x="1386" y="169"/>
                  <a:pt x="1386" y="166"/>
                  <a:pt x="1386" y="166"/>
                </a:cubicBezTo>
                <a:cubicBezTo>
                  <a:pt x="1386" y="166"/>
                  <a:pt x="1386" y="166"/>
                  <a:pt x="1383" y="168"/>
                </a:cubicBezTo>
                <a:cubicBezTo>
                  <a:pt x="1383" y="168"/>
                  <a:pt x="1383" y="168"/>
                  <a:pt x="1381" y="167"/>
                </a:cubicBezTo>
                <a:cubicBezTo>
                  <a:pt x="1381" y="167"/>
                  <a:pt x="1381" y="167"/>
                  <a:pt x="1379" y="168"/>
                </a:cubicBezTo>
                <a:cubicBezTo>
                  <a:pt x="1379" y="168"/>
                  <a:pt x="1379" y="168"/>
                  <a:pt x="1378" y="167"/>
                </a:cubicBezTo>
                <a:cubicBezTo>
                  <a:pt x="1378" y="167"/>
                  <a:pt x="1374" y="167"/>
                  <a:pt x="1372" y="167"/>
                </a:cubicBezTo>
                <a:cubicBezTo>
                  <a:pt x="1370" y="167"/>
                  <a:pt x="1372" y="165"/>
                  <a:pt x="1372" y="165"/>
                </a:cubicBezTo>
                <a:cubicBezTo>
                  <a:pt x="1372" y="165"/>
                  <a:pt x="1372" y="165"/>
                  <a:pt x="1374" y="164"/>
                </a:cubicBezTo>
                <a:cubicBezTo>
                  <a:pt x="1374" y="164"/>
                  <a:pt x="1371" y="164"/>
                  <a:pt x="1371" y="163"/>
                </a:cubicBezTo>
                <a:cubicBezTo>
                  <a:pt x="1371" y="162"/>
                  <a:pt x="1372" y="161"/>
                  <a:pt x="1372" y="161"/>
                </a:cubicBezTo>
                <a:cubicBezTo>
                  <a:pt x="1372" y="161"/>
                  <a:pt x="1372" y="161"/>
                  <a:pt x="1376" y="162"/>
                </a:cubicBezTo>
                <a:cubicBezTo>
                  <a:pt x="1376" y="162"/>
                  <a:pt x="1376" y="162"/>
                  <a:pt x="1379" y="161"/>
                </a:cubicBezTo>
                <a:cubicBezTo>
                  <a:pt x="1379" y="161"/>
                  <a:pt x="1379" y="161"/>
                  <a:pt x="1374" y="161"/>
                </a:cubicBezTo>
                <a:cubicBezTo>
                  <a:pt x="1374" y="161"/>
                  <a:pt x="1374" y="161"/>
                  <a:pt x="1374" y="159"/>
                </a:cubicBezTo>
                <a:cubicBezTo>
                  <a:pt x="1374" y="159"/>
                  <a:pt x="1374" y="159"/>
                  <a:pt x="1378" y="159"/>
                </a:cubicBezTo>
                <a:cubicBezTo>
                  <a:pt x="1378" y="159"/>
                  <a:pt x="1378" y="159"/>
                  <a:pt x="1376" y="159"/>
                </a:cubicBezTo>
                <a:cubicBezTo>
                  <a:pt x="1376" y="159"/>
                  <a:pt x="1376" y="159"/>
                  <a:pt x="1377" y="157"/>
                </a:cubicBezTo>
                <a:cubicBezTo>
                  <a:pt x="1377" y="157"/>
                  <a:pt x="1377" y="157"/>
                  <a:pt x="1380" y="159"/>
                </a:cubicBezTo>
                <a:cubicBezTo>
                  <a:pt x="1380" y="159"/>
                  <a:pt x="1381" y="158"/>
                  <a:pt x="1382" y="158"/>
                </a:cubicBezTo>
                <a:cubicBezTo>
                  <a:pt x="1382" y="158"/>
                  <a:pt x="1382" y="158"/>
                  <a:pt x="1382" y="158"/>
                </a:cubicBezTo>
                <a:cubicBezTo>
                  <a:pt x="1383" y="158"/>
                  <a:pt x="1383" y="160"/>
                  <a:pt x="1383" y="160"/>
                </a:cubicBezTo>
                <a:cubicBezTo>
                  <a:pt x="1383" y="160"/>
                  <a:pt x="1383" y="160"/>
                  <a:pt x="1385" y="157"/>
                </a:cubicBezTo>
                <a:cubicBezTo>
                  <a:pt x="1385" y="157"/>
                  <a:pt x="1381" y="156"/>
                  <a:pt x="1381" y="155"/>
                </a:cubicBezTo>
                <a:cubicBezTo>
                  <a:pt x="1381" y="155"/>
                  <a:pt x="1381" y="154"/>
                  <a:pt x="1381" y="154"/>
                </a:cubicBezTo>
                <a:cubicBezTo>
                  <a:pt x="1382" y="154"/>
                  <a:pt x="1385" y="156"/>
                  <a:pt x="1385" y="156"/>
                </a:cubicBezTo>
                <a:cubicBezTo>
                  <a:pt x="1385" y="156"/>
                  <a:pt x="1385" y="154"/>
                  <a:pt x="1386" y="153"/>
                </a:cubicBezTo>
                <a:cubicBezTo>
                  <a:pt x="1386" y="153"/>
                  <a:pt x="1386" y="153"/>
                  <a:pt x="1387" y="153"/>
                </a:cubicBezTo>
                <a:cubicBezTo>
                  <a:pt x="1387" y="153"/>
                  <a:pt x="1387" y="154"/>
                  <a:pt x="1387" y="154"/>
                </a:cubicBezTo>
                <a:cubicBezTo>
                  <a:pt x="1387" y="154"/>
                  <a:pt x="1387" y="154"/>
                  <a:pt x="1390" y="154"/>
                </a:cubicBezTo>
                <a:cubicBezTo>
                  <a:pt x="1391" y="154"/>
                  <a:pt x="1391" y="154"/>
                  <a:pt x="1391" y="154"/>
                </a:cubicBezTo>
                <a:cubicBezTo>
                  <a:pt x="1392" y="154"/>
                  <a:pt x="1391" y="153"/>
                  <a:pt x="1391" y="153"/>
                </a:cubicBezTo>
                <a:cubicBezTo>
                  <a:pt x="1392" y="152"/>
                  <a:pt x="1389" y="152"/>
                  <a:pt x="1388" y="152"/>
                </a:cubicBezTo>
                <a:cubicBezTo>
                  <a:pt x="1388" y="151"/>
                  <a:pt x="1389" y="150"/>
                  <a:pt x="1390" y="149"/>
                </a:cubicBezTo>
                <a:cubicBezTo>
                  <a:pt x="1390" y="149"/>
                  <a:pt x="1390" y="149"/>
                  <a:pt x="1390" y="149"/>
                </a:cubicBezTo>
                <a:cubicBezTo>
                  <a:pt x="1390" y="149"/>
                  <a:pt x="1391" y="151"/>
                  <a:pt x="1392" y="151"/>
                </a:cubicBezTo>
                <a:cubicBezTo>
                  <a:pt x="1392" y="151"/>
                  <a:pt x="1393" y="151"/>
                  <a:pt x="1393" y="151"/>
                </a:cubicBezTo>
                <a:cubicBezTo>
                  <a:pt x="1393" y="151"/>
                  <a:pt x="1393" y="150"/>
                  <a:pt x="1393" y="150"/>
                </a:cubicBezTo>
                <a:cubicBezTo>
                  <a:pt x="1393" y="149"/>
                  <a:pt x="1391" y="150"/>
                  <a:pt x="1391" y="148"/>
                </a:cubicBezTo>
                <a:cubicBezTo>
                  <a:pt x="1391" y="147"/>
                  <a:pt x="1392" y="146"/>
                  <a:pt x="1392" y="146"/>
                </a:cubicBezTo>
                <a:cubicBezTo>
                  <a:pt x="1392" y="146"/>
                  <a:pt x="1392" y="146"/>
                  <a:pt x="1393" y="147"/>
                </a:cubicBezTo>
                <a:cubicBezTo>
                  <a:pt x="1393" y="147"/>
                  <a:pt x="1393" y="147"/>
                  <a:pt x="1393" y="147"/>
                </a:cubicBezTo>
                <a:cubicBezTo>
                  <a:pt x="1394" y="147"/>
                  <a:pt x="1394" y="146"/>
                  <a:pt x="1396" y="145"/>
                </a:cubicBezTo>
                <a:cubicBezTo>
                  <a:pt x="1397" y="145"/>
                  <a:pt x="1397" y="145"/>
                  <a:pt x="1397" y="145"/>
                </a:cubicBezTo>
                <a:cubicBezTo>
                  <a:pt x="1398" y="145"/>
                  <a:pt x="1397" y="145"/>
                  <a:pt x="1398" y="145"/>
                </a:cubicBezTo>
                <a:cubicBezTo>
                  <a:pt x="1398" y="145"/>
                  <a:pt x="1400" y="146"/>
                  <a:pt x="1401" y="146"/>
                </a:cubicBezTo>
                <a:cubicBezTo>
                  <a:pt x="1402" y="146"/>
                  <a:pt x="1402" y="146"/>
                  <a:pt x="1403" y="145"/>
                </a:cubicBezTo>
                <a:cubicBezTo>
                  <a:pt x="1404" y="145"/>
                  <a:pt x="1402" y="144"/>
                  <a:pt x="1402" y="143"/>
                </a:cubicBezTo>
                <a:cubicBezTo>
                  <a:pt x="1403" y="142"/>
                  <a:pt x="1404" y="142"/>
                  <a:pt x="1404" y="142"/>
                </a:cubicBezTo>
                <a:cubicBezTo>
                  <a:pt x="1404" y="142"/>
                  <a:pt x="1405" y="142"/>
                  <a:pt x="1406" y="141"/>
                </a:cubicBezTo>
                <a:cubicBezTo>
                  <a:pt x="1406" y="140"/>
                  <a:pt x="1406" y="140"/>
                  <a:pt x="1407" y="139"/>
                </a:cubicBezTo>
                <a:cubicBezTo>
                  <a:pt x="1408" y="139"/>
                  <a:pt x="1408" y="139"/>
                  <a:pt x="1409" y="139"/>
                </a:cubicBezTo>
                <a:cubicBezTo>
                  <a:pt x="1409" y="139"/>
                  <a:pt x="1409" y="139"/>
                  <a:pt x="1409" y="139"/>
                </a:cubicBezTo>
                <a:cubicBezTo>
                  <a:pt x="1410" y="139"/>
                  <a:pt x="1411" y="140"/>
                  <a:pt x="1412" y="140"/>
                </a:cubicBezTo>
                <a:cubicBezTo>
                  <a:pt x="1413" y="140"/>
                  <a:pt x="1413" y="138"/>
                  <a:pt x="1413" y="138"/>
                </a:cubicBezTo>
                <a:cubicBezTo>
                  <a:pt x="1413" y="138"/>
                  <a:pt x="1413" y="137"/>
                  <a:pt x="1413" y="136"/>
                </a:cubicBezTo>
                <a:cubicBezTo>
                  <a:pt x="1414" y="136"/>
                  <a:pt x="1414" y="136"/>
                  <a:pt x="1415" y="136"/>
                </a:cubicBezTo>
                <a:cubicBezTo>
                  <a:pt x="1415" y="136"/>
                  <a:pt x="1416" y="136"/>
                  <a:pt x="1417" y="136"/>
                </a:cubicBezTo>
                <a:cubicBezTo>
                  <a:pt x="1417" y="136"/>
                  <a:pt x="1417" y="136"/>
                  <a:pt x="1418" y="136"/>
                </a:cubicBezTo>
                <a:cubicBezTo>
                  <a:pt x="1419" y="135"/>
                  <a:pt x="1418" y="133"/>
                  <a:pt x="1418" y="133"/>
                </a:cubicBezTo>
                <a:cubicBezTo>
                  <a:pt x="1418" y="133"/>
                  <a:pt x="1417" y="133"/>
                  <a:pt x="1416" y="131"/>
                </a:cubicBezTo>
                <a:cubicBezTo>
                  <a:pt x="1416" y="130"/>
                  <a:pt x="1417" y="130"/>
                  <a:pt x="1418" y="130"/>
                </a:cubicBezTo>
                <a:cubicBezTo>
                  <a:pt x="1419" y="130"/>
                  <a:pt x="1420" y="130"/>
                  <a:pt x="1420" y="129"/>
                </a:cubicBezTo>
                <a:cubicBezTo>
                  <a:pt x="1421" y="129"/>
                  <a:pt x="1419" y="128"/>
                  <a:pt x="1419" y="126"/>
                </a:cubicBezTo>
                <a:cubicBezTo>
                  <a:pt x="1419" y="125"/>
                  <a:pt x="1422" y="125"/>
                  <a:pt x="1422" y="125"/>
                </a:cubicBezTo>
                <a:cubicBezTo>
                  <a:pt x="1422" y="125"/>
                  <a:pt x="1422" y="125"/>
                  <a:pt x="1426" y="125"/>
                </a:cubicBezTo>
                <a:cubicBezTo>
                  <a:pt x="1426" y="125"/>
                  <a:pt x="1426" y="125"/>
                  <a:pt x="1427" y="124"/>
                </a:cubicBezTo>
                <a:cubicBezTo>
                  <a:pt x="1427" y="124"/>
                  <a:pt x="1423" y="124"/>
                  <a:pt x="1423" y="124"/>
                </a:cubicBezTo>
                <a:cubicBezTo>
                  <a:pt x="1422" y="123"/>
                  <a:pt x="1423" y="122"/>
                  <a:pt x="1423" y="122"/>
                </a:cubicBezTo>
                <a:cubicBezTo>
                  <a:pt x="1423" y="122"/>
                  <a:pt x="1425" y="121"/>
                  <a:pt x="1425" y="120"/>
                </a:cubicBezTo>
                <a:cubicBezTo>
                  <a:pt x="1424" y="120"/>
                  <a:pt x="1425" y="119"/>
                  <a:pt x="1426" y="118"/>
                </a:cubicBezTo>
                <a:cubicBezTo>
                  <a:pt x="1427" y="117"/>
                  <a:pt x="1427" y="117"/>
                  <a:pt x="1428" y="117"/>
                </a:cubicBezTo>
                <a:cubicBezTo>
                  <a:pt x="1429" y="117"/>
                  <a:pt x="1430" y="118"/>
                  <a:pt x="1430" y="118"/>
                </a:cubicBezTo>
                <a:cubicBezTo>
                  <a:pt x="1430" y="118"/>
                  <a:pt x="1429" y="116"/>
                  <a:pt x="1431" y="116"/>
                </a:cubicBezTo>
                <a:cubicBezTo>
                  <a:pt x="1432" y="116"/>
                  <a:pt x="1436" y="115"/>
                  <a:pt x="1436" y="115"/>
                </a:cubicBezTo>
                <a:cubicBezTo>
                  <a:pt x="1436" y="115"/>
                  <a:pt x="1436" y="115"/>
                  <a:pt x="1432" y="115"/>
                </a:cubicBezTo>
                <a:cubicBezTo>
                  <a:pt x="1432" y="115"/>
                  <a:pt x="1432" y="115"/>
                  <a:pt x="1433" y="113"/>
                </a:cubicBezTo>
                <a:cubicBezTo>
                  <a:pt x="1433" y="113"/>
                  <a:pt x="1433" y="113"/>
                  <a:pt x="1437" y="114"/>
                </a:cubicBezTo>
                <a:cubicBezTo>
                  <a:pt x="1437" y="114"/>
                  <a:pt x="1437" y="114"/>
                  <a:pt x="1437" y="112"/>
                </a:cubicBezTo>
                <a:cubicBezTo>
                  <a:pt x="1437" y="112"/>
                  <a:pt x="1437" y="112"/>
                  <a:pt x="1434" y="111"/>
                </a:cubicBezTo>
                <a:cubicBezTo>
                  <a:pt x="1434" y="111"/>
                  <a:pt x="1434" y="111"/>
                  <a:pt x="1435" y="109"/>
                </a:cubicBezTo>
                <a:cubicBezTo>
                  <a:pt x="1435" y="109"/>
                  <a:pt x="1435" y="109"/>
                  <a:pt x="1439" y="109"/>
                </a:cubicBezTo>
                <a:cubicBezTo>
                  <a:pt x="1439" y="109"/>
                  <a:pt x="1439" y="109"/>
                  <a:pt x="1439" y="108"/>
                </a:cubicBezTo>
                <a:cubicBezTo>
                  <a:pt x="1439" y="108"/>
                  <a:pt x="1439" y="108"/>
                  <a:pt x="1441" y="107"/>
                </a:cubicBezTo>
                <a:cubicBezTo>
                  <a:pt x="1441" y="107"/>
                  <a:pt x="1441" y="107"/>
                  <a:pt x="1442" y="109"/>
                </a:cubicBezTo>
                <a:cubicBezTo>
                  <a:pt x="1442" y="109"/>
                  <a:pt x="1442" y="109"/>
                  <a:pt x="1445" y="107"/>
                </a:cubicBezTo>
                <a:cubicBezTo>
                  <a:pt x="1445" y="107"/>
                  <a:pt x="1445" y="107"/>
                  <a:pt x="1442" y="105"/>
                </a:cubicBezTo>
                <a:cubicBezTo>
                  <a:pt x="1442" y="105"/>
                  <a:pt x="1442" y="105"/>
                  <a:pt x="1443" y="105"/>
                </a:cubicBezTo>
                <a:cubicBezTo>
                  <a:pt x="1443" y="105"/>
                  <a:pt x="1443" y="105"/>
                  <a:pt x="1448" y="107"/>
                </a:cubicBezTo>
                <a:cubicBezTo>
                  <a:pt x="1448" y="107"/>
                  <a:pt x="1448" y="107"/>
                  <a:pt x="1449" y="105"/>
                </a:cubicBezTo>
                <a:cubicBezTo>
                  <a:pt x="1449" y="105"/>
                  <a:pt x="1449" y="105"/>
                  <a:pt x="1445" y="104"/>
                </a:cubicBezTo>
                <a:cubicBezTo>
                  <a:pt x="1445" y="104"/>
                  <a:pt x="1445" y="104"/>
                  <a:pt x="1445" y="103"/>
                </a:cubicBezTo>
                <a:cubicBezTo>
                  <a:pt x="1445" y="103"/>
                  <a:pt x="1445" y="103"/>
                  <a:pt x="1450" y="103"/>
                </a:cubicBezTo>
                <a:cubicBezTo>
                  <a:pt x="1450" y="103"/>
                  <a:pt x="1450" y="103"/>
                  <a:pt x="1449" y="101"/>
                </a:cubicBezTo>
                <a:cubicBezTo>
                  <a:pt x="1449" y="101"/>
                  <a:pt x="1449" y="101"/>
                  <a:pt x="1453" y="101"/>
                </a:cubicBezTo>
                <a:cubicBezTo>
                  <a:pt x="1453" y="101"/>
                  <a:pt x="1453" y="101"/>
                  <a:pt x="1451" y="99"/>
                </a:cubicBezTo>
                <a:cubicBezTo>
                  <a:pt x="1451" y="99"/>
                  <a:pt x="1451" y="99"/>
                  <a:pt x="1454" y="98"/>
                </a:cubicBezTo>
                <a:cubicBezTo>
                  <a:pt x="1454" y="98"/>
                  <a:pt x="1454" y="98"/>
                  <a:pt x="1455" y="93"/>
                </a:cubicBezTo>
                <a:cubicBezTo>
                  <a:pt x="1455" y="93"/>
                  <a:pt x="1455" y="93"/>
                  <a:pt x="1459" y="93"/>
                </a:cubicBezTo>
                <a:cubicBezTo>
                  <a:pt x="1459" y="93"/>
                  <a:pt x="1457" y="95"/>
                  <a:pt x="1457" y="95"/>
                </a:cubicBezTo>
                <a:cubicBezTo>
                  <a:pt x="1456" y="96"/>
                  <a:pt x="1457" y="98"/>
                  <a:pt x="1457" y="98"/>
                </a:cubicBezTo>
                <a:cubicBezTo>
                  <a:pt x="1457" y="98"/>
                  <a:pt x="1457" y="98"/>
                  <a:pt x="1460" y="99"/>
                </a:cubicBezTo>
                <a:cubicBezTo>
                  <a:pt x="1460" y="99"/>
                  <a:pt x="1460" y="99"/>
                  <a:pt x="1459" y="95"/>
                </a:cubicBezTo>
                <a:cubicBezTo>
                  <a:pt x="1459" y="95"/>
                  <a:pt x="1459" y="95"/>
                  <a:pt x="1462" y="97"/>
                </a:cubicBezTo>
                <a:cubicBezTo>
                  <a:pt x="1462" y="97"/>
                  <a:pt x="1462" y="97"/>
                  <a:pt x="1461" y="94"/>
                </a:cubicBezTo>
                <a:cubicBezTo>
                  <a:pt x="1461" y="94"/>
                  <a:pt x="1461" y="94"/>
                  <a:pt x="1465" y="94"/>
                </a:cubicBezTo>
                <a:cubicBezTo>
                  <a:pt x="1465" y="94"/>
                  <a:pt x="1465" y="94"/>
                  <a:pt x="1464" y="98"/>
                </a:cubicBezTo>
                <a:cubicBezTo>
                  <a:pt x="1464" y="98"/>
                  <a:pt x="1464" y="98"/>
                  <a:pt x="1470" y="97"/>
                </a:cubicBezTo>
                <a:cubicBezTo>
                  <a:pt x="1470" y="97"/>
                  <a:pt x="1470" y="97"/>
                  <a:pt x="1469" y="94"/>
                </a:cubicBezTo>
                <a:cubicBezTo>
                  <a:pt x="1469" y="94"/>
                  <a:pt x="1469" y="94"/>
                  <a:pt x="1471" y="93"/>
                </a:cubicBezTo>
                <a:cubicBezTo>
                  <a:pt x="1471" y="93"/>
                  <a:pt x="1471" y="93"/>
                  <a:pt x="1477" y="95"/>
                </a:cubicBezTo>
                <a:cubicBezTo>
                  <a:pt x="1477" y="95"/>
                  <a:pt x="1477" y="95"/>
                  <a:pt x="1475" y="92"/>
                </a:cubicBezTo>
                <a:cubicBezTo>
                  <a:pt x="1475" y="92"/>
                  <a:pt x="1475" y="92"/>
                  <a:pt x="1480" y="91"/>
                </a:cubicBezTo>
                <a:cubicBezTo>
                  <a:pt x="1480" y="91"/>
                  <a:pt x="1480" y="91"/>
                  <a:pt x="1484" y="92"/>
                </a:cubicBezTo>
                <a:cubicBezTo>
                  <a:pt x="1484" y="92"/>
                  <a:pt x="1484" y="92"/>
                  <a:pt x="1485" y="89"/>
                </a:cubicBezTo>
                <a:cubicBezTo>
                  <a:pt x="1485" y="89"/>
                  <a:pt x="1485" y="89"/>
                  <a:pt x="1487" y="88"/>
                </a:cubicBezTo>
                <a:cubicBezTo>
                  <a:pt x="1487" y="88"/>
                  <a:pt x="1487" y="88"/>
                  <a:pt x="1493" y="85"/>
                </a:cubicBezTo>
                <a:cubicBezTo>
                  <a:pt x="1493" y="85"/>
                  <a:pt x="1493" y="85"/>
                  <a:pt x="1496" y="86"/>
                </a:cubicBezTo>
                <a:cubicBezTo>
                  <a:pt x="1496" y="86"/>
                  <a:pt x="1496" y="86"/>
                  <a:pt x="1498" y="84"/>
                </a:cubicBezTo>
                <a:cubicBezTo>
                  <a:pt x="1498" y="84"/>
                  <a:pt x="1498" y="84"/>
                  <a:pt x="1502" y="84"/>
                </a:cubicBezTo>
                <a:cubicBezTo>
                  <a:pt x="1502" y="84"/>
                  <a:pt x="1494" y="91"/>
                  <a:pt x="1496" y="92"/>
                </a:cubicBezTo>
                <a:cubicBezTo>
                  <a:pt x="1496" y="92"/>
                  <a:pt x="1496" y="92"/>
                  <a:pt x="1496" y="92"/>
                </a:cubicBezTo>
                <a:cubicBezTo>
                  <a:pt x="1498" y="92"/>
                  <a:pt x="1504" y="85"/>
                  <a:pt x="1504" y="85"/>
                </a:cubicBezTo>
                <a:cubicBezTo>
                  <a:pt x="1504" y="85"/>
                  <a:pt x="1502" y="90"/>
                  <a:pt x="1505" y="91"/>
                </a:cubicBezTo>
                <a:cubicBezTo>
                  <a:pt x="1505" y="91"/>
                  <a:pt x="1505" y="91"/>
                  <a:pt x="1505" y="91"/>
                </a:cubicBezTo>
                <a:cubicBezTo>
                  <a:pt x="1507" y="91"/>
                  <a:pt x="1509" y="83"/>
                  <a:pt x="1509" y="83"/>
                </a:cubicBezTo>
                <a:cubicBezTo>
                  <a:pt x="1509" y="83"/>
                  <a:pt x="1509" y="83"/>
                  <a:pt x="1517" y="86"/>
                </a:cubicBezTo>
                <a:cubicBezTo>
                  <a:pt x="1517" y="86"/>
                  <a:pt x="1512" y="89"/>
                  <a:pt x="1514" y="90"/>
                </a:cubicBezTo>
                <a:cubicBezTo>
                  <a:pt x="1515" y="90"/>
                  <a:pt x="1515" y="90"/>
                  <a:pt x="1515" y="90"/>
                </a:cubicBezTo>
                <a:cubicBezTo>
                  <a:pt x="1517" y="90"/>
                  <a:pt x="1519" y="86"/>
                  <a:pt x="1519" y="86"/>
                </a:cubicBezTo>
                <a:cubicBezTo>
                  <a:pt x="1519" y="86"/>
                  <a:pt x="1523" y="88"/>
                  <a:pt x="1525" y="88"/>
                </a:cubicBezTo>
                <a:cubicBezTo>
                  <a:pt x="1528" y="88"/>
                  <a:pt x="1532" y="90"/>
                  <a:pt x="1532" y="90"/>
                </a:cubicBezTo>
                <a:cubicBezTo>
                  <a:pt x="1532" y="90"/>
                  <a:pt x="1529" y="91"/>
                  <a:pt x="1527" y="92"/>
                </a:cubicBezTo>
                <a:cubicBezTo>
                  <a:pt x="1526" y="93"/>
                  <a:pt x="1525" y="93"/>
                  <a:pt x="1524" y="93"/>
                </a:cubicBezTo>
                <a:cubicBezTo>
                  <a:pt x="1522" y="93"/>
                  <a:pt x="1520" y="92"/>
                  <a:pt x="1520" y="92"/>
                </a:cubicBezTo>
                <a:cubicBezTo>
                  <a:pt x="1520" y="92"/>
                  <a:pt x="1520" y="92"/>
                  <a:pt x="1524" y="94"/>
                </a:cubicBezTo>
                <a:cubicBezTo>
                  <a:pt x="1524" y="94"/>
                  <a:pt x="1524" y="94"/>
                  <a:pt x="1529" y="96"/>
                </a:cubicBezTo>
                <a:cubicBezTo>
                  <a:pt x="1529" y="96"/>
                  <a:pt x="1529" y="96"/>
                  <a:pt x="1532" y="95"/>
                </a:cubicBezTo>
                <a:cubicBezTo>
                  <a:pt x="1533" y="95"/>
                  <a:pt x="1533" y="95"/>
                  <a:pt x="1533" y="95"/>
                </a:cubicBezTo>
                <a:cubicBezTo>
                  <a:pt x="1533" y="95"/>
                  <a:pt x="1533" y="95"/>
                  <a:pt x="1533" y="95"/>
                </a:cubicBezTo>
                <a:cubicBezTo>
                  <a:pt x="1533" y="95"/>
                  <a:pt x="1534" y="95"/>
                  <a:pt x="1534" y="95"/>
                </a:cubicBezTo>
                <a:cubicBezTo>
                  <a:pt x="1534" y="95"/>
                  <a:pt x="1535" y="94"/>
                  <a:pt x="1536" y="93"/>
                </a:cubicBezTo>
                <a:cubicBezTo>
                  <a:pt x="1536" y="92"/>
                  <a:pt x="1536" y="92"/>
                  <a:pt x="1537" y="92"/>
                </a:cubicBezTo>
                <a:cubicBezTo>
                  <a:pt x="1539" y="92"/>
                  <a:pt x="1545" y="94"/>
                  <a:pt x="1545" y="94"/>
                </a:cubicBezTo>
                <a:cubicBezTo>
                  <a:pt x="1545" y="94"/>
                  <a:pt x="1545" y="94"/>
                  <a:pt x="1542" y="96"/>
                </a:cubicBezTo>
                <a:cubicBezTo>
                  <a:pt x="1542" y="96"/>
                  <a:pt x="1542" y="96"/>
                  <a:pt x="1539" y="97"/>
                </a:cubicBezTo>
                <a:cubicBezTo>
                  <a:pt x="1539" y="97"/>
                  <a:pt x="1539" y="97"/>
                  <a:pt x="1542" y="98"/>
                </a:cubicBezTo>
                <a:cubicBezTo>
                  <a:pt x="1542" y="98"/>
                  <a:pt x="1542" y="98"/>
                  <a:pt x="1546" y="98"/>
                </a:cubicBezTo>
                <a:cubicBezTo>
                  <a:pt x="1546" y="98"/>
                  <a:pt x="1546" y="98"/>
                  <a:pt x="1547" y="100"/>
                </a:cubicBezTo>
                <a:cubicBezTo>
                  <a:pt x="1547" y="100"/>
                  <a:pt x="1551" y="100"/>
                  <a:pt x="1553" y="100"/>
                </a:cubicBezTo>
                <a:cubicBezTo>
                  <a:pt x="1556" y="100"/>
                  <a:pt x="1559" y="100"/>
                  <a:pt x="1562" y="100"/>
                </a:cubicBezTo>
                <a:cubicBezTo>
                  <a:pt x="1566" y="100"/>
                  <a:pt x="1572" y="103"/>
                  <a:pt x="1576" y="105"/>
                </a:cubicBezTo>
                <a:cubicBezTo>
                  <a:pt x="1579" y="106"/>
                  <a:pt x="1586" y="109"/>
                  <a:pt x="1591" y="110"/>
                </a:cubicBezTo>
                <a:cubicBezTo>
                  <a:pt x="1597" y="111"/>
                  <a:pt x="1597" y="113"/>
                  <a:pt x="1601" y="117"/>
                </a:cubicBezTo>
                <a:cubicBezTo>
                  <a:pt x="1605" y="120"/>
                  <a:pt x="1597" y="123"/>
                  <a:pt x="1589" y="125"/>
                </a:cubicBezTo>
                <a:cubicBezTo>
                  <a:pt x="1587" y="125"/>
                  <a:pt x="1585" y="126"/>
                  <a:pt x="1584" y="126"/>
                </a:cubicBezTo>
                <a:cubicBezTo>
                  <a:pt x="1579" y="126"/>
                  <a:pt x="1575" y="124"/>
                  <a:pt x="1575" y="124"/>
                </a:cubicBezTo>
                <a:cubicBezTo>
                  <a:pt x="1575" y="124"/>
                  <a:pt x="1565" y="123"/>
                  <a:pt x="1563" y="123"/>
                </a:cubicBezTo>
                <a:cubicBezTo>
                  <a:pt x="1561" y="122"/>
                  <a:pt x="1558" y="119"/>
                  <a:pt x="1558" y="119"/>
                </a:cubicBezTo>
                <a:cubicBezTo>
                  <a:pt x="1558" y="119"/>
                  <a:pt x="1557" y="119"/>
                  <a:pt x="1555" y="119"/>
                </a:cubicBezTo>
                <a:cubicBezTo>
                  <a:pt x="1553" y="119"/>
                  <a:pt x="1552" y="119"/>
                  <a:pt x="1550" y="119"/>
                </a:cubicBezTo>
                <a:cubicBezTo>
                  <a:pt x="1547" y="118"/>
                  <a:pt x="1548" y="117"/>
                  <a:pt x="1548" y="117"/>
                </a:cubicBezTo>
                <a:cubicBezTo>
                  <a:pt x="1548" y="117"/>
                  <a:pt x="1548" y="117"/>
                  <a:pt x="1543" y="117"/>
                </a:cubicBezTo>
                <a:cubicBezTo>
                  <a:pt x="1543" y="117"/>
                  <a:pt x="1543" y="117"/>
                  <a:pt x="1545" y="119"/>
                </a:cubicBezTo>
                <a:cubicBezTo>
                  <a:pt x="1545" y="119"/>
                  <a:pt x="1545" y="119"/>
                  <a:pt x="1548" y="121"/>
                </a:cubicBezTo>
                <a:cubicBezTo>
                  <a:pt x="1548" y="121"/>
                  <a:pt x="1548" y="121"/>
                  <a:pt x="1551" y="123"/>
                </a:cubicBezTo>
                <a:cubicBezTo>
                  <a:pt x="1551" y="123"/>
                  <a:pt x="1561" y="126"/>
                  <a:pt x="1563" y="128"/>
                </a:cubicBezTo>
                <a:cubicBezTo>
                  <a:pt x="1564" y="129"/>
                  <a:pt x="1561" y="132"/>
                  <a:pt x="1561" y="132"/>
                </a:cubicBezTo>
                <a:cubicBezTo>
                  <a:pt x="1561" y="132"/>
                  <a:pt x="1561" y="132"/>
                  <a:pt x="1563" y="134"/>
                </a:cubicBezTo>
                <a:cubicBezTo>
                  <a:pt x="1563" y="134"/>
                  <a:pt x="1563" y="137"/>
                  <a:pt x="1563" y="139"/>
                </a:cubicBezTo>
                <a:cubicBezTo>
                  <a:pt x="1563" y="140"/>
                  <a:pt x="1564" y="140"/>
                  <a:pt x="1565" y="140"/>
                </a:cubicBezTo>
                <a:cubicBezTo>
                  <a:pt x="1566" y="140"/>
                  <a:pt x="1567" y="140"/>
                  <a:pt x="1567" y="140"/>
                </a:cubicBezTo>
                <a:cubicBezTo>
                  <a:pt x="1568" y="140"/>
                  <a:pt x="1569" y="140"/>
                  <a:pt x="1570" y="140"/>
                </a:cubicBezTo>
                <a:cubicBezTo>
                  <a:pt x="1570" y="140"/>
                  <a:pt x="1570" y="140"/>
                  <a:pt x="1570" y="140"/>
                </a:cubicBezTo>
                <a:cubicBezTo>
                  <a:pt x="1572" y="140"/>
                  <a:pt x="1574" y="143"/>
                  <a:pt x="1574" y="143"/>
                </a:cubicBezTo>
                <a:cubicBezTo>
                  <a:pt x="1574" y="143"/>
                  <a:pt x="1574" y="143"/>
                  <a:pt x="1582" y="144"/>
                </a:cubicBezTo>
                <a:cubicBezTo>
                  <a:pt x="1582" y="144"/>
                  <a:pt x="1585" y="142"/>
                  <a:pt x="1585" y="141"/>
                </a:cubicBezTo>
                <a:cubicBezTo>
                  <a:pt x="1585" y="140"/>
                  <a:pt x="1578" y="140"/>
                  <a:pt x="1578" y="140"/>
                </a:cubicBezTo>
                <a:cubicBezTo>
                  <a:pt x="1578" y="140"/>
                  <a:pt x="1578" y="140"/>
                  <a:pt x="1573" y="135"/>
                </a:cubicBezTo>
                <a:cubicBezTo>
                  <a:pt x="1573" y="135"/>
                  <a:pt x="1573" y="135"/>
                  <a:pt x="1575" y="135"/>
                </a:cubicBezTo>
                <a:cubicBezTo>
                  <a:pt x="1575" y="135"/>
                  <a:pt x="1576" y="134"/>
                  <a:pt x="1579" y="133"/>
                </a:cubicBezTo>
                <a:cubicBezTo>
                  <a:pt x="1579" y="133"/>
                  <a:pt x="1579" y="133"/>
                  <a:pt x="1580" y="133"/>
                </a:cubicBezTo>
                <a:cubicBezTo>
                  <a:pt x="1582" y="133"/>
                  <a:pt x="1583" y="136"/>
                  <a:pt x="1583" y="136"/>
                </a:cubicBezTo>
                <a:cubicBezTo>
                  <a:pt x="1583" y="136"/>
                  <a:pt x="1590" y="137"/>
                  <a:pt x="1593" y="138"/>
                </a:cubicBezTo>
                <a:cubicBezTo>
                  <a:pt x="1593" y="139"/>
                  <a:pt x="1594" y="139"/>
                  <a:pt x="1594" y="139"/>
                </a:cubicBezTo>
                <a:cubicBezTo>
                  <a:pt x="1596" y="139"/>
                  <a:pt x="1598" y="138"/>
                  <a:pt x="1598" y="138"/>
                </a:cubicBezTo>
                <a:cubicBezTo>
                  <a:pt x="1598" y="138"/>
                  <a:pt x="1598" y="138"/>
                  <a:pt x="1602" y="139"/>
                </a:cubicBezTo>
                <a:cubicBezTo>
                  <a:pt x="1602" y="139"/>
                  <a:pt x="1602" y="139"/>
                  <a:pt x="1600" y="136"/>
                </a:cubicBezTo>
                <a:cubicBezTo>
                  <a:pt x="1600" y="136"/>
                  <a:pt x="1594" y="132"/>
                  <a:pt x="1592" y="131"/>
                </a:cubicBezTo>
                <a:cubicBezTo>
                  <a:pt x="1591" y="129"/>
                  <a:pt x="1595" y="129"/>
                  <a:pt x="1596" y="128"/>
                </a:cubicBezTo>
                <a:cubicBezTo>
                  <a:pt x="1598" y="127"/>
                  <a:pt x="1599" y="125"/>
                  <a:pt x="1599" y="125"/>
                </a:cubicBezTo>
                <a:cubicBezTo>
                  <a:pt x="1599" y="125"/>
                  <a:pt x="1599" y="125"/>
                  <a:pt x="1602" y="125"/>
                </a:cubicBezTo>
                <a:cubicBezTo>
                  <a:pt x="1602" y="125"/>
                  <a:pt x="1602" y="125"/>
                  <a:pt x="1606" y="121"/>
                </a:cubicBezTo>
                <a:cubicBezTo>
                  <a:pt x="1606" y="121"/>
                  <a:pt x="1606" y="121"/>
                  <a:pt x="1614" y="123"/>
                </a:cubicBezTo>
                <a:cubicBezTo>
                  <a:pt x="1614" y="123"/>
                  <a:pt x="1614" y="123"/>
                  <a:pt x="1615" y="127"/>
                </a:cubicBezTo>
                <a:cubicBezTo>
                  <a:pt x="1615" y="127"/>
                  <a:pt x="1615" y="127"/>
                  <a:pt x="1617" y="124"/>
                </a:cubicBezTo>
                <a:cubicBezTo>
                  <a:pt x="1617" y="124"/>
                  <a:pt x="1617" y="124"/>
                  <a:pt x="1621" y="126"/>
                </a:cubicBezTo>
                <a:cubicBezTo>
                  <a:pt x="1621" y="126"/>
                  <a:pt x="1621" y="126"/>
                  <a:pt x="1620" y="123"/>
                </a:cubicBezTo>
                <a:cubicBezTo>
                  <a:pt x="1620" y="123"/>
                  <a:pt x="1620" y="123"/>
                  <a:pt x="1621" y="119"/>
                </a:cubicBezTo>
                <a:cubicBezTo>
                  <a:pt x="1621" y="119"/>
                  <a:pt x="1616" y="117"/>
                  <a:pt x="1615" y="117"/>
                </a:cubicBezTo>
                <a:cubicBezTo>
                  <a:pt x="1613" y="117"/>
                  <a:pt x="1615" y="112"/>
                  <a:pt x="1616" y="108"/>
                </a:cubicBezTo>
                <a:cubicBezTo>
                  <a:pt x="1617" y="106"/>
                  <a:pt x="1614" y="106"/>
                  <a:pt x="1613" y="106"/>
                </a:cubicBezTo>
                <a:cubicBezTo>
                  <a:pt x="1612" y="106"/>
                  <a:pt x="1611" y="106"/>
                  <a:pt x="1611" y="106"/>
                </a:cubicBezTo>
                <a:cubicBezTo>
                  <a:pt x="1611" y="106"/>
                  <a:pt x="1611" y="106"/>
                  <a:pt x="1610" y="104"/>
                </a:cubicBezTo>
                <a:cubicBezTo>
                  <a:pt x="1610" y="104"/>
                  <a:pt x="1612" y="104"/>
                  <a:pt x="1615" y="104"/>
                </a:cubicBezTo>
                <a:cubicBezTo>
                  <a:pt x="1619" y="104"/>
                  <a:pt x="1624" y="104"/>
                  <a:pt x="1625" y="104"/>
                </a:cubicBezTo>
                <a:cubicBezTo>
                  <a:pt x="1626" y="105"/>
                  <a:pt x="1633" y="110"/>
                  <a:pt x="1633" y="110"/>
                </a:cubicBezTo>
                <a:cubicBezTo>
                  <a:pt x="1633" y="110"/>
                  <a:pt x="1631" y="111"/>
                  <a:pt x="1629" y="111"/>
                </a:cubicBezTo>
                <a:cubicBezTo>
                  <a:pt x="1628" y="111"/>
                  <a:pt x="1627" y="111"/>
                  <a:pt x="1626" y="110"/>
                </a:cubicBezTo>
                <a:cubicBezTo>
                  <a:pt x="1625" y="110"/>
                  <a:pt x="1625" y="110"/>
                  <a:pt x="1625" y="110"/>
                </a:cubicBezTo>
                <a:cubicBezTo>
                  <a:pt x="1623" y="110"/>
                  <a:pt x="1623" y="113"/>
                  <a:pt x="1623" y="115"/>
                </a:cubicBezTo>
                <a:cubicBezTo>
                  <a:pt x="1623" y="116"/>
                  <a:pt x="1624" y="117"/>
                  <a:pt x="1625" y="117"/>
                </a:cubicBezTo>
                <a:cubicBezTo>
                  <a:pt x="1626" y="117"/>
                  <a:pt x="1626" y="117"/>
                  <a:pt x="1627" y="117"/>
                </a:cubicBezTo>
                <a:cubicBezTo>
                  <a:pt x="1627" y="117"/>
                  <a:pt x="1627" y="117"/>
                  <a:pt x="1627" y="117"/>
                </a:cubicBezTo>
                <a:cubicBezTo>
                  <a:pt x="1628" y="117"/>
                  <a:pt x="1628" y="117"/>
                  <a:pt x="1628" y="117"/>
                </a:cubicBezTo>
                <a:cubicBezTo>
                  <a:pt x="1629" y="117"/>
                  <a:pt x="1631" y="119"/>
                  <a:pt x="1631" y="119"/>
                </a:cubicBezTo>
                <a:cubicBezTo>
                  <a:pt x="1631" y="119"/>
                  <a:pt x="1631" y="119"/>
                  <a:pt x="1640" y="118"/>
                </a:cubicBezTo>
                <a:cubicBezTo>
                  <a:pt x="1640" y="118"/>
                  <a:pt x="1640" y="115"/>
                  <a:pt x="1640" y="113"/>
                </a:cubicBezTo>
                <a:cubicBezTo>
                  <a:pt x="1641" y="112"/>
                  <a:pt x="1642" y="112"/>
                  <a:pt x="1643" y="112"/>
                </a:cubicBezTo>
                <a:cubicBezTo>
                  <a:pt x="1644" y="112"/>
                  <a:pt x="1646" y="112"/>
                  <a:pt x="1646" y="112"/>
                </a:cubicBezTo>
                <a:cubicBezTo>
                  <a:pt x="1646" y="112"/>
                  <a:pt x="1646" y="112"/>
                  <a:pt x="1644" y="110"/>
                </a:cubicBezTo>
                <a:cubicBezTo>
                  <a:pt x="1644" y="110"/>
                  <a:pt x="1644" y="110"/>
                  <a:pt x="1650" y="109"/>
                </a:cubicBezTo>
                <a:cubicBezTo>
                  <a:pt x="1650" y="109"/>
                  <a:pt x="1650" y="109"/>
                  <a:pt x="1655" y="106"/>
                </a:cubicBezTo>
                <a:cubicBezTo>
                  <a:pt x="1655" y="106"/>
                  <a:pt x="1655" y="106"/>
                  <a:pt x="1662" y="105"/>
                </a:cubicBezTo>
                <a:cubicBezTo>
                  <a:pt x="1662" y="105"/>
                  <a:pt x="1662" y="105"/>
                  <a:pt x="1664" y="104"/>
                </a:cubicBezTo>
                <a:cubicBezTo>
                  <a:pt x="1664" y="104"/>
                  <a:pt x="1664" y="104"/>
                  <a:pt x="1664" y="107"/>
                </a:cubicBezTo>
                <a:cubicBezTo>
                  <a:pt x="1664" y="107"/>
                  <a:pt x="1664" y="107"/>
                  <a:pt x="1667" y="107"/>
                </a:cubicBezTo>
                <a:cubicBezTo>
                  <a:pt x="1667" y="107"/>
                  <a:pt x="1666" y="105"/>
                  <a:pt x="1666" y="104"/>
                </a:cubicBezTo>
                <a:cubicBezTo>
                  <a:pt x="1666" y="102"/>
                  <a:pt x="1674" y="101"/>
                  <a:pt x="1674" y="101"/>
                </a:cubicBezTo>
                <a:cubicBezTo>
                  <a:pt x="1674" y="101"/>
                  <a:pt x="1674" y="101"/>
                  <a:pt x="1674" y="105"/>
                </a:cubicBezTo>
                <a:cubicBezTo>
                  <a:pt x="1674" y="105"/>
                  <a:pt x="1674" y="105"/>
                  <a:pt x="1673" y="108"/>
                </a:cubicBezTo>
                <a:cubicBezTo>
                  <a:pt x="1673" y="108"/>
                  <a:pt x="1675" y="108"/>
                  <a:pt x="1677" y="108"/>
                </a:cubicBezTo>
                <a:cubicBezTo>
                  <a:pt x="1679" y="108"/>
                  <a:pt x="1682" y="108"/>
                  <a:pt x="1682" y="107"/>
                </a:cubicBezTo>
                <a:cubicBezTo>
                  <a:pt x="1682" y="106"/>
                  <a:pt x="1686" y="104"/>
                  <a:pt x="1690" y="104"/>
                </a:cubicBezTo>
                <a:cubicBezTo>
                  <a:pt x="1690" y="104"/>
                  <a:pt x="1691" y="104"/>
                  <a:pt x="1691" y="104"/>
                </a:cubicBezTo>
                <a:cubicBezTo>
                  <a:pt x="1692" y="104"/>
                  <a:pt x="1694" y="104"/>
                  <a:pt x="1695" y="105"/>
                </a:cubicBezTo>
                <a:cubicBezTo>
                  <a:pt x="1695" y="105"/>
                  <a:pt x="1696" y="105"/>
                  <a:pt x="1697" y="105"/>
                </a:cubicBezTo>
                <a:cubicBezTo>
                  <a:pt x="1697" y="105"/>
                  <a:pt x="1697" y="105"/>
                  <a:pt x="1697" y="105"/>
                </a:cubicBezTo>
                <a:cubicBezTo>
                  <a:pt x="1698" y="105"/>
                  <a:pt x="1704" y="101"/>
                  <a:pt x="1707" y="100"/>
                </a:cubicBezTo>
                <a:cubicBezTo>
                  <a:pt x="1707" y="100"/>
                  <a:pt x="1707" y="100"/>
                  <a:pt x="1707" y="100"/>
                </a:cubicBezTo>
                <a:cubicBezTo>
                  <a:pt x="1709" y="100"/>
                  <a:pt x="1708" y="104"/>
                  <a:pt x="1708" y="105"/>
                </a:cubicBezTo>
                <a:cubicBezTo>
                  <a:pt x="1708" y="106"/>
                  <a:pt x="1713" y="106"/>
                  <a:pt x="1713" y="106"/>
                </a:cubicBezTo>
                <a:cubicBezTo>
                  <a:pt x="1713" y="106"/>
                  <a:pt x="1713" y="106"/>
                  <a:pt x="1713" y="103"/>
                </a:cubicBezTo>
                <a:cubicBezTo>
                  <a:pt x="1713" y="103"/>
                  <a:pt x="1713" y="103"/>
                  <a:pt x="1714" y="104"/>
                </a:cubicBezTo>
                <a:cubicBezTo>
                  <a:pt x="1714" y="104"/>
                  <a:pt x="1714" y="104"/>
                  <a:pt x="1717" y="101"/>
                </a:cubicBezTo>
                <a:cubicBezTo>
                  <a:pt x="1717" y="101"/>
                  <a:pt x="1712" y="98"/>
                  <a:pt x="1712" y="97"/>
                </a:cubicBezTo>
                <a:cubicBezTo>
                  <a:pt x="1712" y="95"/>
                  <a:pt x="1714" y="95"/>
                  <a:pt x="1714" y="95"/>
                </a:cubicBezTo>
                <a:cubicBezTo>
                  <a:pt x="1714" y="95"/>
                  <a:pt x="1715" y="95"/>
                  <a:pt x="1715" y="95"/>
                </a:cubicBezTo>
                <a:cubicBezTo>
                  <a:pt x="1718" y="95"/>
                  <a:pt x="1724" y="95"/>
                  <a:pt x="1724" y="95"/>
                </a:cubicBezTo>
                <a:cubicBezTo>
                  <a:pt x="1724" y="95"/>
                  <a:pt x="1727" y="95"/>
                  <a:pt x="1729" y="95"/>
                </a:cubicBezTo>
                <a:cubicBezTo>
                  <a:pt x="1730" y="95"/>
                  <a:pt x="1738" y="98"/>
                  <a:pt x="1738" y="98"/>
                </a:cubicBezTo>
                <a:cubicBezTo>
                  <a:pt x="1738" y="98"/>
                  <a:pt x="1738" y="98"/>
                  <a:pt x="1740" y="101"/>
                </a:cubicBezTo>
                <a:cubicBezTo>
                  <a:pt x="1740" y="101"/>
                  <a:pt x="1740" y="101"/>
                  <a:pt x="1741" y="98"/>
                </a:cubicBezTo>
                <a:cubicBezTo>
                  <a:pt x="1741" y="98"/>
                  <a:pt x="1741" y="98"/>
                  <a:pt x="1743" y="101"/>
                </a:cubicBezTo>
                <a:cubicBezTo>
                  <a:pt x="1743" y="101"/>
                  <a:pt x="1745" y="101"/>
                  <a:pt x="1747" y="101"/>
                </a:cubicBezTo>
                <a:cubicBezTo>
                  <a:pt x="1748" y="101"/>
                  <a:pt x="1749" y="101"/>
                  <a:pt x="1751" y="101"/>
                </a:cubicBezTo>
                <a:cubicBezTo>
                  <a:pt x="1753" y="101"/>
                  <a:pt x="1763" y="106"/>
                  <a:pt x="1763" y="106"/>
                </a:cubicBezTo>
                <a:cubicBezTo>
                  <a:pt x="1763" y="106"/>
                  <a:pt x="1763" y="106"/>
                  <a:pt x="1765" y="105"/>
                </a:cubicBezTo>
                <a:cubicBezTo>
                  <a:pt x="1765" y="105"/>
                  <a:pt x="1765" y="105"/>
                  <a:pt x="1767" y="108"/>
                </a:cubicBezTo>
                <a:cubicBezTo>
                  <a:pt x="1767" y="108"/>
                  <a:pt x="1767" y="108"/>
                  <a:pt x="1768" y="101"/>
                </a:cubicBezTo>
                <a:cubicBezTo>
                  <a:pt x="1768" y="101"/>
                  <a:pt x="1765" y="101"/>
                  <a:pt x="1763" y="100"/>
                </a:cubicBezTo>
                <a:cubicBezTo>
                  <a:pt x="1761" y="100"/>
                  <a:pt x="1757" y="96"/>
                  <a:pt x="1757" y="96"/>
                </a:cubicBezTo>
                <a:cubicBezTo>
                  <a:pt x="1757" y="96"/>
                  <a:pt x="1757" y="96"/>
                  <a:pt x="1753" y="97"/>
                </a:cubicBezTo>
                <a:cubicBezTo>
                  <a:pt x="1753" y="97"/>
                  <a:pt x="1753" y="97"/>
                  <a:pt x="1750" y="95"/>
                </a:cubicBezTo>
                <a:cubicBezTo>
                  <a:pt x="1750" y="95"/>
                  <a:pt x="1750" y="95"/>
                  <a:pt x="1751" y="92"/>
                </a:cubicBezTo>
                <a:cubicBezTo>
                  <a:pt x="1751" y="92"/>
                  <a:pt x="1751" y="92"/>
                  <a:pt x="1747" y="86"/>
                </a:cubicBezTo>
                <a:cubicBezTo>
                  <a:pt x="1747" y="86"/>
                  <a:pt x="1747" y="86"/>
                  <a:pt x="1744" y="86"/>
                </a:cubicBezTo>
                <a:cubicBezTo>
                  <a:pt x="1744" y="86"/>
                  <a:pt x="1744" y="86"/>
                  <a:pt x="1745" y="82"/>
                </a:cubicBezTo>
                <a:cubicBezTo>
                  <a:pt x="1745" y="82"/>
                  <a:pt x="1745" y="82"/>
                  <a:pt x="1751" y="79"/>
                </a:cubicBezTo>
                <a:cubicBezTo>
                  <a:pt x="1751" y="79"/>
                  <a:pt x="1751" y="79"/>
                  <a:pt x="1752" y="75"/>
                </a:cubicBezTo>
                <a:cubicBezTo>
                  <a:pt x="1752" y="75"/>
                  <a:pt x="1752" y="75"/>
                  <a:pt x="1750" y="73"/>
                </a:cubicBezTo>
                <a:cubicBezTo>
                  <a:pt x="1750" y="73"/>
                  <a:pt x="1750" y="73"/>
                  <a:pt x="1752" y="70"/>
                </a:cubicBezTo>
                <a:cubicBezTo>
                  <a:pt x="1752" y="70"/>
                  <a:pt x="1752" y="70"/>
                  <a:pt x="1768" y="71"/>
                </a:cubicBezTo>
                <a:cubicBezTo>
                  <a:pt x="1768" y="71"/>
                  <a:pt x="1773" y="71"/>
                  <a:pt x="1776" y="75"/>
                </a:cubicBezTo>
                <a:cubicBezTo>
                  <a:pt x="1778" y="78"/>
                  <a:pt x="1774" y="82"/>
                  <a:pt x="1774" y="82"/>
                </a:cubicBezTo>
                <a:cubicBezTo>
                  <a:pt x="1774" y="82"/>
                  <a:pt x="1774" y="82"/>
                  <a:pt x="1781" y="86"/>
                </a:cubicBezTo>
                <a:cubicBezTo>
                  <a:pt x="1781" y="86"/>
                  <a:pt x="1781" y="86"/>
                  <a:pt x="1782" y="91"/>
                </a:cubicBezTo>
                <a:cubicBezTo>
                  <a:pt x="1782" y="91"/>
                  <a:pt x="1784" y="93"/>
                  <a:pt x="1786" y="94"/>
                </a:cubicBezTo>
                <a:cubicBezTo>
                  <a:pt x="1787" y="95"/>
                  <a:pt x="1787" y="99"/>
                  <a:pt x="1787" y="102"/>
                </a:cubicBezTo>
                <a:cubicBezTo>
                  <a:pt x="1788" y="104"/>
                  <a:pt x="1795" y="104"/>
                  <a:pt x="1797" y="105"/>
                </a:cubicBezTo>
                <a:cubicBezTo>
                  <a:pt x="1799" y="105"/>
                  <a:pt x="1796" y="109"/>
                  <a:pt x="1796" y="109"/>
                </a:cubicBezTo>
                <a:cubicBezTo>
                  <a:pt x="1796" y="109"/>
                  <a:pt x="1796" y="109"/>
                  <a:pt x="1798" y="109"/>
                </a:cubicBezTo>
                <a:cubicBezTo>
                  <a:pt x="1798" y="109"/>
                  <a:pt x="1798" y="109"/>
                  <a:pt x="1798" y="112"/>
                </a:cubicBezTo>
                <a:cubicBezTo>
                  <a:pt x="1798" y="112"/>
                  <a:pt x="1798" y="112"/>
                  <a:pt x="1795" y="113"/>
                </a:cubicBezTo>
                <a:cubicBezTo>
                  <a:pt x="1795" y="113"/>
                  <a:pt x="1794" y="116"/>
                  <a:pt x="1794" y="117"/>
                </a:cubicBezTo>
                <a:cubicBezTo>
                  <a:pt x="1794" y="118"/>
                  <a:pt x="1793" y="118"/>
                  <a:pt x="1792" y="118"/>
                </a:cubicBezTo>
                <a:cubicBezTo>
                  <a:pt x="1790" y="118"/>
                  <a:pt x="1788" y="118"/>
                  <a:pt x="1788" y="118"/>
                </a:cubicBezTo>
                <a:cubicBezTo>
                  <a:pt x="1788" y="118"/>
                  <a:pt x="1788" y="118"/>
                  <a:pt x="1785" y="120"/>
                </a:cubicBezTo>
                <a:cubicBezTo>
                  <a:pt x="1785" y="120"/>
                  <a:pt x="1785" y="120"/>
                  <a:pt x="1783" y="119"/>
                </a:cubicBezTo>
                <a:cubicBezTo>
                  <a:pt x="1783" y="119"/>
                  <a:pt x="1779" y="119"/>
                  <a:pt x="1777" y="119"/>
                </a:cubicBezTo>
                <a:cubicBezTo>
                  <a:pt x="1775" y="120"/>
                  <a:pt x="1782" y="122"/>
                  <a:pt x="1782" y="122"/>
                </a:cubicBezTo>
                <a:cubicBezTo>
                  <a:pt x="1782" y="122"/>
                  <a:pt x="1782" y="122"/>
                  <a:pt x="1789" y="123"/>
                </a:cubicBezTo>
                <a:cubicBezTo>
                  <a:pt x="1789" y="123"/>
                  <a:pt x="1790" y="123"/>
                  <a:pt x="1791" y="123"/>
                </a:cubicBezTo>
                <a:cubicBezTo>
                  <a:pt x="1792" y="123"/>
                  <a:pt x="1795" y="123"/>
                  <a:pt x="1796" y="124"/>
                </a:cubicBezTo>
                <a:cubicBezTo>
                  <a:pt x="1796" y="124"/>
                  <a:pt x="1797" y="124"/>
                  <a:pt x="1797" y="124"/>
                </a:cubicBezTo>
                <a:cubicBezTo>
                  <a:pt x="1799" y="124"/>
                  <a:pt x="1799" y="121"/>
                  <a:pt x="1799" y="121"/>
                </a:cubicBezTo>
                <a:cubicBezTo>
                  <a:pt x="1799" y="121"/>
                  <a:pt x="1799" y="121"/>
                  <a:pt x="1805" y="119"/>
                </a:cubicBezTo>
                <a:cubicBezTo>
                  <a:pt x="1805" y="119"/>
                  <a:pt x="1805" y="119"/>
                  <a:pt x="1805" y="113"/>
                </a:cubicBezTo>
                <a:cubicBezTo>
                  <a:pt x="1805" y="113"/>
                  <a:pt x="1808" y="111"/>
                  <a:pt x="1808" y="110"/>
                </a:cubicBezTo>
                <a:cubicBezTo>
                  <a:pt x="1808" y="110"/>
                  <a:pt x="1803" y="107"/>
                  <a:pt x="1802" y="105"/>
                </a:cubicBezTo>
                <a:cubicBezTo>
                  <a:pt x="1802" y="103"/>
                  <a:pt x="1805" y="102"/>
                  <a:pt x="1805" y="102"/>
                </a:cubicBezTo>
                <a:cubicBezTo>
                  <a:pt x="1805" y="102"/>
                  <a:pt x="1811" y="101"/>
                  <a:pt x="1813" y="101"/>
                </a:cubicBezTo>
                <a:cubicBezTo>
                  <a:pt x="1813" y="101"/>
                  <a:pt x="1813" y="101"/>
                  <a:pt x="1813" y="101"/>
                </a:cubicBezTo>
                <a:cubicBezTo>
                  <a:pt x="1815" y="101"/>
                  <a:pt x="1816" y="104"/>
                  <a:pt x="1816" y="104"/>
                </a:cubicBezTo>
                <a:cubicBezTo>
                  <a:pt x="1816" y="104"/>
                  <a:pt x="1818" y="104"/>
                  <a:pt x="1821" y="106"/>
                </a:cubicBezTo>
                <a:cubicBezTo>
                  <a:pt x="1824" y="108"/>
                  <a:pt x="1823" y="112"/>
                  <a:pt x="1823" y="112"/>
                </a:cubicBezTo>
                <a:cubicBezTo>
                  <a:pt x="1823" y="112"/>
                  <a:pt x="1826" y="113"/>
                  <a:pt x="1829" y="113"/>
                </a:cubicBezTo>
                <a:cubicBezTo>
                  <a:pt x="1831" y="113"/>
                  <a:pt x="1834" y="112"/>
                  <a:pt x="1834" y="112"/>
                </a:cubicBezTo>
                <a:cubicBezTo>
                  <a:pt x="1834" y="112"/>
                  <a:pt x="1834" y="112"/>
                  <a:pt x="1829" y="112"/>
                </a:cubicBezTo>
                <a:cubicBezTo>
                  <a:pt x="1829" y="112"/>
                  <a:pt x="1826" y="111"/>
                  <a:pt x="1824" y="109"/>
                </a:cubicBezTo>
                <a:cubicBezTo>
                  <a:pt x="1822" y="108"/>
                  <a:pt x="1828" y="107"/>
                  <a:pt x="1828" y="107"/>
                </a:cubicBezTo>
                <a:cubicBezTo>
                  <a:pt x="1828" y="107"/>
                  <a:pt x="1827" y="105"/>
                  <a:pt x="1825" y="104"/>
                </a:cubicBezTo>
                <a:cubicBezTo>
                  <a:pt x="1822" y="102"/>
                  <a:pt x="1817" y="101"/>
                  <a:pt x="1817" y="101"/>
                </a:cubicBezTo>
                <a:cubicBezTo>
                  <a:pt x="1817" y="101"/>
                  <a:pt x="1814" y="99"/>
                  <a:pt x="1811" y="99"/>
                </a:cubicBezTo>
                <a:cubicBezTo>
                  <a:pt x="1811" y="99"/>
                  <a:pt x="1811" y="99"/>
                  <a:pt x="1811" y="99"/>
                </a:cubicBezTo>
                <a:cubicBezTo>
                  <a:pt x="1809" y="99"/>
                  <a:pt x="1804" y="101"/>
                  <a:pt x="1804" y="101"/>
                </a:cubicBezTo>
                <a:cubicBezTo>
                  <a:pt x="1804" y="101"/>
                  <a:pt x="1804" y="101"/>
                  <a:pt x="1796" y="100"/>
                </a:cubicBezTo>
                <a:cubicBezTo>
                  <a:pt x="1796" y="100"/>
                  <a:pt x="1796" y="100"/>
                  <a:pt x="1797" y="96"/>
                </a:cubicBezTo>
                <a:cubicBezTo>
                  <a:pt x="1797" y="96"/>
                  <a:pt x="1797" y="96"/>
                  <a:pt x="1792" y="96"/>
                </a:cubicBezTo>
                <a:cubicBezTo>
                  <a:pt x="1792" y="96"/>
                  <a:pt x="1792" y="96"/>
                  <a:pt x="1791" y="93"/>
                </a:cubicBezTo>
                <a:cubicBezTo>
                  <a:pt x="1791" y="93"/>
                  <a:pt x="1792" y="88"/>
                  <a:pt x="1792" y="87"/>
                </a:cubicBezTo>
                <a:cubicBezTo>
                  <a:pt x="1792" y="86"/>
                  <a:pt x="1792" y="86"/>
                  <a:pt x="1792" y="86"/>
                </a:cubicBezTo>
                <a:cubicBezTo>
                  <a:pt x="1791" y="86"/>
                  <a:pt x="1790" y="86"/>
                  <a:pt x="1790" y="86"/>
                </a:cubicBezTo>
                <a:cubicBezTo>
                  <a:pt x="1790" y="86"/>
                  <a:pt x="1790" y="86"/>
                  <a:pt x="1781" y="82"/>
                </a:cubicBezTo>
                <a:cubicBezTo>
                  <a:pt x="1781" y="82"/>
                  <a:pt x="1781" y="82"/>
                  <a:pt x="1784" y="77"/>
                </a:cubicBezTo>
                <a:cubicBezTo>
                  <a:pt x="1784" y="77"/>
                  <a:pt x="1787" y="77"/>
                  <a:pt x="1789" y="75"/>
                </a:cubicBezTo>
                <a:cubicBezTo>
                  <a:pt x="1790" y="74"/>
                  <a:pt x="1785" y="71"/>
                  <a:pt x="1785" y="71"/>
                </a:cubicBezTo>
                <a:cubicBezTo>
                  <a:pt x="1785" y="71"/>
                  <a:pt x="1785" y="71"/>
                  <a:pt x="1789" y="71"/>
                </a:cubicBezTo>
                <a:cubicBezTo>
                  <a:pt x="1789" y="71"/>
                  <a:pt x="1791" y="73"/>
                  <a:pt x="1793" y="74"/>
                </a:cubicBezTo>
                <a:cubicBezTo>
                  <a:pt x="1795" y="76"/>
                  <a:pt x="1790" y="78"/>
                  <a:pt x="1790" y="78"/>
                </a:cubicBezTo>
                <a:cubicBezTo>
                  <a:pt x="1790" y="78"/>
                  <a:pt x="1790" y="78"/>
                  <a:pt x="1794" y="80"/>
                </a:cubicBezTo>
                <a:cubicBezTo>
                  <a:pt x="1794" y="80"/>
                  <a:pt x="1794" y="80"/>
                  <a:pt x="1795" y="82"/>
                </a:cubicBezTo>
                <a:cubicBezTo>
                  <a:pt x="1795" y="82"/>
                  <a:pt x="1795" y="82"/>
                  <a:pt x="1798" y="82"/>
                </a:cubicBezTo>
                <a:cubicBezTo>
                  <a:pt x="1798" y="82"/>
                  <a:pt x="1798" y="82"/>
                  <a:pt x="1798" y="84"/>
                </a:cubicBezTo>
                <a:cubicBezTo>
                  <a:pt x="1798" y="84"/>
                  <a:pt x="1806" y="84"/>
                  <a:pt x="1809" y="84"/>
                </a:cubicBezTo>
                <a:cubicBezTo>
                  <a:pt x="1811" y="84"/>
                  <a:pt x="1812" y="86"/>
                  <a:pt x="1812" y="86"/>
                </a:cubicBezTo>
                <a:cubicBezTo>
                  <a:pt x="1812" y="86"/>
                  <a:pt x="1812" y="86"/>
                  <a:pt x="1816" y="86"/>
                </a:cubicBezTo>
                <a:cubicBezTo>
                  <a:pt x="1816" y="86"/>
                  <a:pt x="1813" y="83"/>
                  <a:pt x="1811" y="83"/>
                </a:cubicBezTo>
                <a:cubicBezTo>
                  <a:pt x="1810" y="83"/>
                  <a:pt x="1806" y="82"/>
                  <a:pt x="1803" y="82"/>
                </a:cubicBezTo>
                <a:cubicBezTo>
                  <a:pt x="1803" y="82"/>
                  <a:pt x="1803" y="82"/>
                  <a:pt x="1803" y="82"/>
                </a:cubicBezTo>
                <a:cubicBezTo>
                  <a:pt x="1803" y="82"/>
                  <a:pt x="1803" y="82"/>
                  <a:pt x="1802" y="82"/>
                </a:cubicBezTo>
                <a:cubicBezTo>
                  <a:pt x="1800" y="82"/>
                  <a:pt x="1798" y="80"/>
                  <a:pt x="1798" y="77"/>
                </a:cubicBezTo>
                <a:cubicBezTo>
                  <a:pt x="1798" y="76"/>
                  <a:pt x="1798" y="76"/>
                  <a:pt x="1799" y="76"/>
                </a:cubicBezTo>
                <a:cubicBezTo>
                  <a:pt x="1800" y="76"/>
                  <a:pt x="1801" y="77"/>
                  <a:pt x="1802" y="77"/>
                </a:cubicBezTo>
                <a:cubicBezTo>
                  <a:pt x="1804" y="77"/>
                  <a:pt x="1805" y="79"/>
                  <a:pt x="1808" y="79"/>
                </a:cubicBezTo>
                <a:cubicBezTo>
                  <a:pt x="1808" y="79"/>
                  <a:pt x="1808" y="79"/>
                  <a:pt x="1808" y="79"/>
                </a:cubicBezTo>
                <a:cubicBezTo>
                  <a:pt x="1811" y="79"/>
                  <a:pt x="1806" y="77"/>
                  <a:pt x="1806" y="75"/>
                </a:cubicBezTo>
                <a:cubicBezTo>
                  <a:pt x="1806" y="74"/>
                  <a:pt x="1807" y="74"/>
                  <a:pt x="1809" y="74"/>
                </a:cubicBezTo>
                <a:cubicBezTo>
                  <a:pt x="1810" y="74"/>
                  <a:pt x="1810" y="74"/>
                  <a:pt x="1811" y="74"/>
                </a:cubicBezTo>
                <a:cubicBezTo>
                  <a:pt x="1812" y="74"/>
                  <a:pt x="1817" y="75"/>
                  <a:pt x="1820" y="76"/>
                </a:cubicBezTo>
                <a:cubicBezTo>
                  <a:pt x="1822" y="76"/>
                  <a:pt x="1831" y="80"/>
                  <a:pt x="1831" y="80"/>
                </a:cubicBezTo>
                <a:cubicBezTo>
                  <a:pt x="1831" y="80"/>
                  <a:pt x="1835" y="79"/>
                  <a:pt x="1837" y="79"/>
                </a:cubicBezTo>
                <a:cubicBezTo>
                  <a:pt x="1839" y="79"/>
                  <a:pt x="1836" y="77"/>
                  <a:pt x="1835" y="76"/>
                </a:cubicBezTo>
                <a:cubicBezTo>
                  <a:pt x="1834" y="76"/>
                  <a:pt x="1830" y="75"/>
                  <a:pt x="1829" y="75"/>
                </a:cubicBezTo>
                <a:cubicBezTo>
                  <a:pt x="1827" y="75"/>
                  <a:pt x="1821" y="73"/>
                  <a:pt x="1821" y="73"/>
                </a:cubicBezTo>
                <a:cubicBezTo>
                  <a:pt x="1821" y="73"/>
                  <a:pt x="1820" y="70"/>
                  <a:pt x="1818" y="70"/>
                </a:cubicBezTo>
                <a:cubicBezTo>
                  <a:pt x="1816" y="69"/>
                  <a:pt x="1815" y="67"/>
                  <a:pt x="1816" y="65"/>
                </a:cubicBezTo>
                <a:cubicBezTo>
                  <a:pt x="1816" y="64"/>
                  <a:pt x="1818" y="64"/>
                  <a:pt x="1820" y="64"/>
                </a:cubicBezTo>
                <a:cubicBezTo>
                  <a:pt x="1821" y="64"/>
                  <a:pt x="1823" y="64"/>
                  <a:pt x="1823" y="64"/>
                </a:cubicBezTo>
                <a:cubicBezTo>
                  <a:pt x="1823" y="64"/>
                  <a:pt x="1823" y="64"/>
                  <a:pt x="1825" y="63"/>
                </a:cubicBezTo>
                <a:cubicBezTo>
                  <a:pt x="1825" y="63"/>
                  <a:pt x="1825" y="63"/>
                  <a:pt x="1829" y="65"/>
                </a:cubicBezTo>
                <a:cubicBezTo>
                  <a:pt x="1829" y="65"/>
                  <a:pt x="1829" y="65"/>
                  <a:pt x="1830" y="64"/>
                </a:cubicBezTo>
                <a:cubicBezTo>
                  <a:pt x="1830" y="64"/>
                  <a:pt x="1830" y="64"/>
                  <a:pt x="1842" y="64"/>
                </a:cubicBezTo>
                <a:cubicBezTo>
                  <a:pt x="1842" y="64"/>
                  <a:pt x="1842" y="64"/>
                  <a:pt x="1845" y="63"/>
                </a:cubicBezTo>
                <a:cubicBezTo>
                  <a:pt x="1845" y="63"/>
                  <a:pt x="1845" y="63"/>
                  <a:pt x="1850" y="62"/>
                </a:cubicBezTo>
                <a:cubicBezTo>
                  <a:pt x="1850" y="62"/>
                  <a:pt x="1846" y="60"/>
                  <a:pt x="1843" y="57"/>
                </a:cubicBezTo>
                <a:cubicBezTo>
                  <a:pt x="1841" y="55"/>
                  <a:pt x="1844" y="55"/>
                  <a:pt x="1846" y="55"/>
                </a:cubicBezTo>
                <a:cubicBezTo>
                  <a:pt x="1846" y="55"/>
                  <a:pt x="1846" y="55"/>
                  <a:pt x="1846" y="55"/>
                </a:cubicBezTo>
                <a:cubicBezTo>
                  <a:pt x="1846" y="55"/>
                  <a:pt x="1846" y="55"/>
                  <a:pt x="1852" y="51"/>
                </a:cubicBezTo>
                <a:cubicBezTo>
                  <a:pt x="1852" y="51"/>
                  <a:pt x="1858" y="50"/>
                  <a:pt x="1860" y="49"/>
                </a:cubicBezTo>
                <a:cubicBezTo>
                  <a:pt x="1863" y="49"/>
                  <a:pt x="1874" y="48"/>
                  <a:pt x="1874" y="48"/>
                </a:cubicBezTo>
                <a:cubicBezTo>
                  <a:pt x="1874" y="48"/>
                  <a:pt x="1877" y="46"/>
                  <a:pt x="1878" y="45"/>
                </a:cubicBezTo>
                <a:cubicBezTo>
                  <a:pt x="1880" y="45"/>
                  <a:pt x="1889" y="45"/>
                  <a:pt x="1889" y="45"/>
                </a:cubicBezTo>
                <a:cubicBezTo>
                  <a:pt x="1889" y="45"/>
                  <a:pt x="1886" y="47"/>
                  <a:pt x="1888" y="48"/>
                </a:cubicBezTo>
                <a:cubicBezTo>
                  <a:pt x="1888" y="48"/>
                  <a:pt x="1888" y="48"/>
                  <a:pt x="1889" y="48"/>
                </a:cubicBezTo>
                <a:cubicBezTo>
                  <a:pt x="1892" y="48"/>
                  <a:pt x="1900" y="46"/>
                  <a:pt x="1900" y="46"/>
                </a:cubicBezTo>
                <a:cubicBezTo>
                  <a:pt x="1900" y="46"/>
                  <a:pt x="1900" y="46"/>
                  <a:pt x="1906" y="45"/>
                </a:cubicBezTo>
                <a:cubicBezTo>
                  <a:pt x="1906" y="45"/>
                  <a:pt x="1906" y="45"/>
                  <a:pt x="1900" y="43"/>
                </a:cubicBezTo>
                <a:cubicBezTo>
                  <a:pt x="1900" y="43"/>
                  <a:pt x="1900" y="43"/>
                  <a:pt x="1917" y="44"/>
                </a:cubicBezTo>
                <a:cubicBezTo>
                  <a:pt x="1917" y="44"/>
                  <a:pt x="1909" y="41"/>
                  <a:pt x="1908" y="38"/>
                </a:cubicBezTo>
                <a:cubicBezTo>
                  <a:pt x="1907" y="36"/>
                  <a:pt x="1913" y="36"/>
                  <a:pt x="1915" y="36"/>
                </a:cubicBezTo>
                <a:cubicBezTo>
                  <a:pt x="1916" y="36"/>
                  <a:pt x="1916" y="36"/>
                  <a:pt x="1916" y="36"/>
                </a:cubicBezTo>
                <a:cubicBezTo>
                  <a:pt x="1916" y="36"/>
                  <a:pt x="1916" y="36"/>
                  <a:pt x="1917" y="35"/>
                </a:cubicBezTo>
                <a:cubicBezTo>
                  <a:pt x="1917" y="35"/>
                  <a:pt x="1917" y="35"/>
                  <a:pt x="1922" y="35"/>
                </a:cubicBezTo>
                <a:cubicBezTo>
                  <a:pt x="1922" y="35"/>
                  <a:pt x="1930" y="35"/>
                  <a:pt x="1931" y="37"/>
                </a:cubicBezTo>
                <a:cubicBezTo>
                  <a:pt x="1932" y="39"/>
                  <a:pt x="1924" y="39"/>
                  <a:pt x="1924" y="39"/>
                </a:cubicBezTo>
                <a:cubicBezTo>
                  <a:pt x="1924" y="39"/>
                  <a:pt x="1924" y="39"/>
                  <a:pt x="1931" y="40"/>
                </a:cubicBezTo>
                <a:cubicBezTo>
                  <a:pt x="1931" y="40"/>
                  <a:pt x="1936" y="39"/>
                  <a:pt x="1939" y="39"/>
                </a:cubicBezTo>
                <a:cubicBezTo>
                  <a:pt x="1941" y="39"/>
                  <a:pt x="1942" y="39"/>
                  <a:pt x="1942" y="40"/>
                </a:cubicBezTo>
                <a:cubicBezTo>
                  <a:pt x="1945" y="40"/>
                  <a:pt x="1941" y="43"/>
                  <a:pt x="1941" y="43"/>
                </a:cubicBezTo>
                <a:cubicBezTo>
                  <a:pt x="1941" y="43"/>
                  <a:pt x="1941" y="43"/>
                  <a:pt x="1949" y="43"/>
                </a:cubicBezTo>
                <a:cubicBezTo>
                  <a:pt x="1949" y="43"/>
                  <a:pt x="1949" y="43"/>
                  <a:pt x="1949" y="41"/>
                </a:cubicBezTo>
                <a:cubicBezTo>
                  <a:pt x="1949" y="41"/>
                  <a:pt x="1949" y="41"/>
                  <a:pt x="1966" y="42"/>
                </a:cubicBezTo>
                <a:cubicBezTo>
                  <a:pt x="1966" y="42"/>
                  <a:pt x="1966" y="42"/>
                  <a:pt x="1972" y="43"/>
                </a:cubicBezTo>
                <a:cubicBezTo>
                  <a:pt x="1972" y="43"/>
                  <a:pt x="1975" y="43"/>
                  <a:pt x="1977" y="43"/>
                </a:cubicBezTo>
                <a:cubicBezTo>
                  <a:pt x="1979" y="43"/>
                  <a:pt x="1980" y="45"/>
                  <a:pt x="1980" y="45"/>
                </a:cubicBezTo>
                <a:cubicBezTo>
                  <a:pt x="1980" y="45"/>
                  <a:pt x="1983" y="45"/>
                  <a:pt x="1984" y="45"/>
                </a:cubicBezTo>
                <a:cubicBezTo>
                  <a:pt x="1984" y="45"/>
                  <a:pt x="1984" y="45"/>
                  <a:pt x="1984" y="45"/>
                </a:cubicBezTo>
                <a:cubicBezTo>
                  <a:pt x="1985" y="45"/>
                  <a:pt x="1989" y="48"/>
                  <a:pt x="1989" y="48"/>
                </a:cubicBezTo>
                <a:cubicBezTo>
                  <a:pt x="1989" y="48"/>
                  <a:pt x="1989" y="48"/>
                  <a:pt x="1985" y="49"/>
                </a:cubicBezTo>
                <a:cubicBezTo>
                  <a:pt x="1985" y="49"/>
                  <a:pt x="1985" y="49"/>
                  <a:pt x="1989" y="49"/>
                </a:cubicBezTo>
                <a:cubicBezTo>
                  <a:pt x="1989" y="49"/>
                  <a:pt x="1992" y="50"/>
                  <a:pt x="1992" y="53"/>
                </a:cubicBezTo>
                <a:cubicBezTo>
                  <a:pt x="1993" y="56"/>
                  <a:pt x="1984" y="56"/>
                  <a:pt x="1982" y="57"/>
                </a:cubicBezTo>
                <a:cubicBezTo>
                  <a:pt x="1980" y="58"/>
                  <a:pt x="1980" y="60"/>
                  <a:pt x="1980" y="60"/>
                </a:cubicBezTo>
                <a:cubicBezTo>
                  <a:pt x="1980" y="60"/>
                  <a:pt x="1980" y="60"/>
                  <a:pt x="1975" y="64"/>
                </a:cubicBezTo>
                <a:cubicBezTo>
                  <a:pt x="1975" y="64"/>
                  <a:pt x="1975" y="64"/>
                  <a:pt x="1969" y="65"/>
                </a:cubicBezTo>
                <a:cubicBezTo>
                  <a:pt x="1969" y="65"/>
                  <a:pt x="1969" y="65"/>
                  <a:pt x="1969" y="67"/>
                </a:cubicBezTo>
                <a:cubicBezTo>
                  <a:pt x="1969" y="67"/>
                  <a:pt x="1966" y="67"/>
                  <a:pt x="1965" y="67"/>
                </a:cubicBezTo>
                <a:cubicBezTo>
                  <a:pt x="1964" y="68"/>
                  <a:pt x="1963" y="71"/>
                  <a:pt x="1963" y="71"/>
                </a:cubicBezTo>
                <a:cubicBezTo>
                  <a:pt x="1963" y="71"/>
                  <a:pt x="1963" y="71"/>
                  <a:pt x="1966" y="72"/>
                </a:cubicBezTo>
                <a:cubicBezTo>
                  <a:pt x="1966" y="72"/>
                  <a:pt x="1966" y="72"/>
                  <a:pt x="1968" y="69"/>
                </a:cubicBezTo>
                <a:cubicBezTo>
                  <a:pt x="1968" y="69"/>
                  <a:pt x="1968" y="69"/>
                  <a:pt x="1972" y="68"/>
                </a:cubicBezTo>
                <a:cubicBezTo>
                  <a:pt x="1972" y="68"/>
                  <a:pt x="1980" y="68"/>
                  <a:pt x="1980" y="68"/>
                </a:cubicBezTo>
                <a:cubicBezTo>
                  <a:pt x="1981" y="68"/>
                  <a:pt x="1982" y="67"/>
                  <a:pt x="1983" y="66"/>
                </a:cubicBezTo>
                <a:cubicBezTo>
                  <a:pt x="1983" y="66"/>
                  <a:pt x="1984" y="66"/>
                  <a:pt x="1984" y="66"/>
                </a:cubicBezTo>
                <a:cubicBezTo>
                  <a:pt x="1985" y="66"/>
                  <a:pt x="1985" y="66"/>
                  <a:pt x="1986" y="66"/>
                </a:cubicBezTo>
                <a:cubicBezTo>
                  <a:pt x="1987" y="66"/>
                  <a:pt x="1990" y="64"/>
                  <a:pt x="1990" y="64"/>
                </a:cubicBezTo>
                <a:cubicBezTo>
                  <a:pt x="1990" y="64"/>
                  <a:pt x="1990" y="64"/>
                  <a:pt x="1988" y="64"/>
                </a:cubicBezTo>
                <a:cubicBezTo>
                  <a:pt x="1988" y="64"/>
                  <a:pt x="1988" y="64"/>
                  <a:pt x="1982" y="63"/>
                </a:cubicBezTo>
                <a:cubicBezTo>
                  <a:pt x="1982" y="63"/>
                  <a:pt x="1982" y="63"/>
                  <a:pt x="1985" y="61"/>
                </a:cubicBezTo>
                <a:cubicBezTo>
                  <a:pt x="1985" y="61"/>
                  <a:pt x="1985" y="61"/>
                  <a:pt x="1988" y="62"/>
                </a:cubicBezTo>
                <a:cubicBezTo>
                  <a:pt x="1988" y="62"/>
                  <a:pt x="1988" y="62"/>
                  <a:pt x="1990" y="62"/>
                </a:cubicBezTo>
                <a:cubicBezTo>
                  <a:pt x="1990" y="62"/>
                  <a:pt x="1990" y="62"/>
                  <a:pt x="1992" y="62"/>
                </a:cubicBezTo>
                <a:cubicBezTo>
                  <a:pt x="1992" y="62"/>
                  <a:pt x="1992" y="62"/>
                  <a:pt x="1992" y="64"/>
                </a:cubicBezTo>
                <a:cubicBezTo>
                  <a:pt x="1992" y="64"/>
                  <a:pt x="1992" y="64"/>
                  <a:pt x="1994" y="64"/>
                </a:cubicBezTo>
                <a:cubicBezTo>
                  <a:pt x="1994" y="64"/>
                  <a:pt x="1994" y="64"/>
                  <a:pt x="1995" y="64"/>
                </a:cubicBezTo>
                <a:cubicBezTo>
                  <a:pt x="1995" y="64"/>
                  <a:pt x="1995" y="64"/>
                  <a:pt x="2001" y="64"/>
                </a:cubicBezTo>
                <a:cubicBezTo>
                  <a:pt x="2001" y="64"/>
                  <a:pt x="2001" y="64"/>
                  <a:pt x="2000" y="62"/>
                </a:cubicBezTo>
                <a:cubicBezTo>
                  <a:pt x="2000" y="62"/>
                  <a:pt x="2000" y="62"/>
                  <a:pt x="2002" y="62"/>
                </a:cubicBezTo>
                <a:cubicBezTo>
                  <a:pt x="2002" y="62"/>
                  <a:pt x="2002" y="62"/>
                  <a:pt x="2005" y="64"/>
                </a:cubicBezTo>
                <a:cubicBezTo>
                  <a:pt x="2005" y="64"/>
                  <a:pt x="2005" y="64"/>
                  <a:pt x="2006" y="67"/>
                </a:cubicBezTo>
                <a:cubicBezTo>
                  <a:pt x="2006" y="67"/>
                  <a:pt x="2006" y="67"/>
                  <a:pt x="2011" y="67"/>
                </a:cubicBezTo>
                <a:cubicBezTo>
                  <a:pt x="2011" y="67"/>
                  <a:pt x="2011" y="67"/>
                  <a:pt x="2007" y="66"/>
                </a:cubicBezTo>
                <a:cubicBezTo>
                  <a:pt x="2007" y="66"/>
                  <a:pt x="2007" y="66"/>
                  <a:pt x="2009" y="65"/>
                </a:cubicBezTo>
                <a:cubicBezTo>
                  <a:pt x="2009" y="65"/>
                  <a:pt x="2009" y="65"/>
                  <a:pt x="2015" y="65"/>
                </a:cubicBezTo>
                <a:cubicBezTo>
                  <a:pt x="2015" y="65"/>
                  <a:pt x="2015" y="65"/>
                  <a:pt x="2015" y="64"/>
                </a:cubicBezTo>
                <a:cubicBezTo>
                  <a:pt x="2015" y="64"/>
                  <a:pt x="2015" y="64"/>
                  <a:pt x="2021" y="64"/>
                </a:cubicBezTo>
                <a:cubicBezTo>
                  <a:pt x="2021" y="64"/>
                  <a:pt x="2021" y="64"/>
                  <a:pt x="2022" y="64"/>
                </a:cubicBezTo>
                <a:cubicBezTo>
                  <a:pt x="2022" y="64"/>
                  <a:pt x="2022" y="64"/>
                  <a:pt x="2023" y="64"/>
                </a:cubicBezTo>
                <a:cubicBezTo>
                  <a:pt x="2023" y="64"/>
                  <a:pt x="2023" y="64"/>
                  <a:pt x="2024" y="65"/>
                </a:cubicBezTo>
                <a:cubicBezTo>
                  <a:pt x="2024" y="65"/>
                  <a:pt x="2024" y="65"/>
                  <a:pt x="2039" y="65"/>
                </a:cubicBezTo>
                <a:cubicBezTo>
                  <a:pt x="2039" y="65"/>
                  <a:pt x="2039" y="65"/>
                  <a:pt x="2037" y="67"/>
                </a:cubicBezTo>
                <a:cubicBezTo>
                  <a:pt x="2037" y="67"/>
                  <a:pt x="2037" y="67"/>
                  <a:pt x="2041" y="69"/>
                </a:cubicBezTo>
                <a:cubicBezTo>
                  <a:pt x="2041" y="69"/>
                  <a:pt x="2041" y="69"/>
                  <a:pt x="2048" y="69"/>
                </a:cubicBezTo>
                <a:cubicBezTo>
                  <a:pt x="2048" y="69"/>
                  <a:pt x="2048" y="69"/>
                  <a:pt x="2049" y="70"/>
                </a:cubicBezTo>
                <a:cubicBezTo>
                  <a:pt x="2049" y="70"/>
                  <a:pt x="2049" y="70"/>
                  <a:pt x="2054" y="69"/>
                </a:cubicBezTo>
                <a:cubicBezTo>
                  <a:pt x="2054" y="69"/>
                  <a:pt x="2054" y="69"/>
                  <a:pt x="2054" y="70"/>
                </a:cubicBezTo>
                <a:cubicBezTo>
                  <a:pt x="2054" y="70"/>
                  <a:pt x="2054" y="70"/>
                  <a:pt x="2056" y="70"/>
                </a:cubicBezTo>
                <a:cubicBezTo>
                  <a:pt x="2056" y="70"/>
                  <a:pt x="2056" y="70"/>
                  <a:pt x="2064" y="69"/>
                </a:cubicBezTo>
                <a:cubicBezTo>
                  <a:pt x="2064" y="69"/>
                  <a:pt x="2064" y="69"/>
                  <a:pt x="2065" y="70"/>
                </a:cubicBezTo>
                <a:cubicBezTo>
                  <a:pt x="2065" y="70"/>
                  <a:pt x="2065" y="70"/>
                  <a:pt x="2071" y="71"/>
                </a:cubicBezTo>
                <a:cubicBezTo>
                  <a:pt x="2071" y="71"/>
                  <a:pt x="2071" y="71"/>
                  <a:pt x="2068" y="67"/>
                </a:cubicBezTo>
                <a:cubicBezTo>
                  <a:pt x="2068" y="67"/>
                  <a:pt x="2068" y="67"/>
                  <a:pt x="2065" y="65"/>
                </a:cubicBezTo>
                <a:cubicBezTo>
                  <a:pt x="2065" y="65"/>
                  <a:pt x="2065" y="65"/>
                  <a:pt x="2066" y="64"/>
                </a:cubicBezTo>
                <a:cubicBezTo>
                  <a:pt x="2066" y="64"/>
                  <a:pt x="2066" y="64"/>
                  <a:pt x="2067" y="62"/>
                </a:cubicBezTo>
                <a:cubicBezTo>
                  <a:pt x="2067" y="62"/>
                  <a:pt x="2067" y="62"/>
                  <a:pt x="2068" y="63"/>
                </a:cubicBezTo>
                <a:cubicBezTo>
                  <a:pt x="2068" y="63"/>
                  <a:pt x="2068" y="63"/>
                  <a:pt x="2074" y="64"/>
                </a:cubicBezTo>
                <a:cubicBezTo>
                  <a:pt x="2074" y="64"/>
                  <a:pt x="2074" y="64"/>
                  <a:pt x="2074" y="66"/>
                </a:cubicBezTo>
                <a:cubicBezTo>
                  <a:pt x="2074" y="66"/>
                  <a:pt x="2074" y="66"/>
                  <a:pt x="2077" y="65"/>
                </a:cubicBezTo>
                <a:cubicBezTo>
                  <a:pt x="2077" y="65"/>
                  <a:pt x="2079" y="66"/>
                  <a:pt x="2083" y="66"/>
                </a:cubicBezTo>
                <a:cubicBezTo>
                  <a:pt x="2083" y="66"/>
                  <a:pt x="2084" y="66"/>
                  <a:pt x="2084" y="66"/>
                </a:cubicBezTo>
                <a:cubicBezTo>
                  <a:pt x="2088" y="66"/>
                  <a:pt x="2086" y="65"/>
                  <a:pt x="2086" y="65"/>
                </a:cubicBezTo>
                <a:cubicBezTo>
                  <a:pt x="2086" y="65"/>
                  <a:pt x="2086" y="65"/>
                  <a:pt x="2092" y="65"/>
                </a:cubicBezTo>
                <a:cubicBezTo>
                  <a:pt x="2092" y="65"/>
                  <a:pt x="2095" y="67"/>
                  <a:pt x="2095" y="67"/>
                </a:cubicBezTo>
                <a:cubicBezTo>
                  <a:pt x="2096" y="67"/>
                  <a:pt x="2102" y="69"/>
                  <a:pt x="2102" y="69"/>
                </a:cubicBezTo>
                <a:cubicBezTo>
                  <a:pt x="2102" y="69"/>
                  <a:pt x="2102" y="69"/>
                  <a:pt x="2100" y="70"/>
                </a:cubicBezTo>
                <a:cubicBezTo>
                  <a:pt x="2100" y="70"/>
                  <a:pt x="2104" y="70"/>
                  <a:pt x="2105" y="71"/>
                </a:cubicBezTo>
                <a:cubicBezTo>
                  <a:pt x="2106" y="72"/>
                  <a:pt x="2104" y="73"/>
                  <a:pt x="2104" y="73"/>
                </a:cubicBezTo>
                <a:cubicBezTo>
                  <a:pt x="2104" y="73"/>
                  <a:pt x="2104" y="73"/>
                  <a:pt x="2108" y="73"/>
                </a:cubicBezTo>
                <a:cubicBezTo>
                  <a:pt x="2108" y="73"/>
                  <a:pt x="2114" y="76"/>
                  <a:pt x="2113" y="77"/>
                </a:cubicBezTo>
                <a:cubicBezTo>
                  <a:pt x="2112" y="77"/>
                  <a:pt x="2112" y="77"/>
                  <a:pt x="2111" y="77"/>
                </a:cubicBezTo>
                <a:cubicBezTo>
                  <a:pt x="2109" y="77"/>
                  <a:pt x="2105" y="76"/>
                  <a:pt x="2105" y="76"/>
                </a:cubicBezTo>
                <a:cubicBezTo>
                  <a:pt x="2105" y="76"/>
                  <a:pt x="2105" y="76"/>
                  <a:pt x="2108" y="78"/>
                </a:cubicBezTo>
                <a:cubicBezTo>
                  <a:pt x="2108" y="78"/>
                  <a:pt x="2108" y="78"/>
                  <a:pt x="2114" y="80"/>
                </a:cubicBezTo>
                <a:cubicBezTo>
                  <a:pt x="2114" y="80"/>
                  <a:pt x="2114" y="80"/>
                  <a:pt x="2115" y="78"/>
                </a:cubicBezTo>
                <a:cubicBezTo>
                  <a:pt x="2115" y="78"/>
                  <a:pt x="2118" y="81"/>
                  <a:pt x="2119" y="81"/>
                </a:cubicBezTo>
                <a:cubicBezTo>
                  <a:pt x="2119" y="82"/>
                  <a:pt x="2133" y="87"/>
                  <a:pt x="2136" y="87"/>
                </a:cubicBezTo>
                <a:cubicBezTo>
                  <a:pt x="2136" y="87"/>
                  <a:pt x="2136" y="87"/>
                  <a:pt x="2136" y="87"/>
                </a:cubicBezTo>
                <a:cubicBezTo>
                  <a:pt x="2139" y="87"/>
                  <a:pt x="2134" y="82"/>
                  <a:pt x="2134" y="80"/>
                </a:cubicBezTo>
                <a:cubicBezTo>
                  <a:pt x="2133" y="79"/>
                  <a:pt x="2134" y="78"/>
                  <a:pt x="2135" y="78"/>
                </a:cubicBezTo>
                <a:cubicBezTo>
                  <a:pt x="2135" y="78"/>
                  <a:pt x="2135" y="78"/>
                  <a:pt x="2135" y="78"/>
                </a:cubicBezTo>
                <a:cubicBezTo>
                  <a:pt x="2136" y="78"/>
                  <a:pt x="2142" y="82"/>
                  <a:pt x="2142" y="82"/>
                </a:cubicBezTo>
                <a:cubicBezTo>
                  <a:pt x="2142" y="82"/>
                  <a:pt x="2142" y="82"/>
                  <a:pt x="2150" y="82"/>
                </a:cubicBezTo>
                <a:cubicBezTo>
                  <a:pt x="2150" y="82"/>
                  <a:pt x="2155" y="80"/>
                  <a:pt x="2157" y="80"/>
                </a:cubicBezTo>
                <a:cubicBezTo>
                  <a:pt x="2157" y="80"/>
                  <a:pt x="2157" y="80"/>
                  <a:pt x="2157" y="80"/>
                </a:cubicBezTo>
                <a:cubicBezTo>
                  <a:pt x="2159" y="80"/>
                  <a:pt x="2167" y="83"/>
                  <a:pt x="2167" y="83"/>
                </a:cubicBezTo>
                <a:cubicBezTo>
                  <a:pt x="2167" y="83"/>
                  <a:pt x="2167" y="83"/>
                  <a:pt x="2174" y="84"/>
                </a:cubicBezTo>
                <a:cubicBezTo>
                  <a:pt x="2174" y="84"/>
                  <a:pt x="2174" y="84"/>
                  <a:pt x="2170" y="81"/>
                </a:cubicBezTo>
                <a:cubicBezTo>
                  <a:pt x="2170" y="81"/>
                  <a:pt x="2171" y="81"/>
                  <a:pt x="2172" y="80"/>
                </a:cubicBezTo>
                <a:cubicBezTo>
                  <a:pt x="2172" y="80"/>
                  <a:pt x="2172" y="79"/>
                  <a:pt x="2173" y="79"/>
                </a:cubicBezTo>
                <a:cubicBezTo>
                  <a:pt x="2174" y="79"/>
                  <a:pt x="2177" y="81"/>
                  <a:pt x="2179" y="82"/>
                </a:cubicBezTo>
                <a:cubicBezTo>
                  <a:pt x="2180" y="82"/>
                  <a:pt x="2181" y="82"/>
                  <a:pt x="2181" y="82"/>
                </a:cubicBezTo>
                <a:cubicBezTo>
                  <a:pt x="2183" y="82"/>
                  <a:pt x="2183" y="82"/>
                  <a:pt x="2183" y="82"/>
                </a:cubicBezTo>
                <a:cubicBezTo>
                  <a:pt x="2183" y="82"/>
                  <a:pt x="2183" y="82"/>
                  <a:pt x="2176" y="77"/>
                </a:cubicBezTo>
                <a:cubicBezTo>
                  <a:pt x="2176" y="77"/>
                  <a:pt x="2176" y="77"/>
                  <a:pt x="2176" y="76"/>
                </a:cubicBezTo>
                <a:cubicBezTo>
                  <a:pt x="2176" y="76"/>
                  <a:pt x="2176" y="76"/>
                  <a:pt x="2172" y="76"/>
                </a:cubicBezTo>
                <a:cubicBezTo>
                  <a:pt x="2172" y="76"/>
                  <a:pt x="2170" y="76"/>
                  <a:pt x="2169" y="74"/>
                </a:cubicBezTo>
                <a:cubicBezTo>
                  <a:pt x="2168" y="73"/>
                  <a:pt x="2174" y="73"/>
                  <a:pt x="2176" y="73"/>
                </a:cubicBezTo>
                <a:cubicBezTo>
                  <a:pt x="2177" y="73"/>
                  <a:pt x="2177" y="73"/>
                  <a:pt x="2177" y="73"/>
                </a:cubicBezTo>
                <a:cubicBezTo>
                  <a:pt x="2177" y="73"/>
                  <a:pt x="2177" y="73"/>
                  <a:pt x="2172" y="70"/>
                </a:cubicBezTo>
                <a:cubicBezTo>
                  <a:pt x="2172" y="70"/>
                  <a:pt x="2172" y="70"/>
                  <a:pt x="2175" y="70"/>
                </a:cubicBezTo>
                <a:cubicBezTo>
                  <a:pt x="2175" y="70"/>
                  <a:pt x="2175" y="70"/>
                  <a:pt x="2180" y="72"/>
                </a:cubicBezTo>
                <a:cubicBezTo>
                  <a:pt x="2180" y="72"/>
                  <a:pt x="2180" y="72"/>
                  <a:pt x="2195" y="71"/>
                </a:cubicBezTo>
                <a:cubicBezTo>
                  <a:pt x="2195" y="71"/>
                  <a:pt x="2195" y="71"/>
                  <a:pt x="2195" y="73"/>
                </a:cubicBezTo>
                <a:cubicBezTo>
                  <a:pt x="2195" y="73"/>
                  <a:pt x="2195" y="73"/>
                  <a:pt x="2208" y="72"/>
                </a:cubicBezTo>
                <a:cubicBezTo>
                  <a:pt x="2208" y="72"/>
                  <a:pt x="2208" y="72"/>
                  <a:pt x="2215" y="75"/>
                </a:cubicBezTo>
                <a:cubicBezTo>
                  <a:pt x="2215" y="75"/>
                  <a:pt x="2215" y="75"/>
                  <a:pt x="2215" y="78"/>
                </a:cubicBezTo>
                <a:cubicBezTo>
                  <a:pt x="2215" y="78"/>
                  <a:pt x="2215" y="78"/>
                  <a:pt x="2208" y="74"/>
                </a:cubicBezTo>
                <a:cubicBezTo>
                  <a:pt x="2208" y="74"/>
                  <a:pt x="2208" y="74"/>
                  <a:pt x="2203" y="74"/>
                </a:cubicBezTo>
                <a:cubicBezTo>
                  <a:pt x="2203" y="74"/>
                  <a:pt x="2203" y="74"/>
                  <a:pt x="2201" y="75"/>
                </a:cubicBezTo>
                <a:cubicBezTo>
                  <a:pt x="2201" y="75"/>
                  <a:pt x="2202" y="76"/>
                  <a:pt x="2204" y="76"/>
                </a:cubicBezTo>
                <a:cubicBezTo>
                  <a:pt x="2205" y="76"/>
                  <a:pt x="2205" y="76"/>
                  <a:pt x="2206" y="76"/>
                </a:cubicBezTo>
                <a:cubicBezTo>
                  <a:pt x="2208" y="76"/>
                  <a:pt x="2209" y="76"/>
                  <a:pt x="2209" y="76"/>
                </a:cubicBezTo>
                <a:cubicBezTo>
                  <a:pt x="2209" y="76"/>
                  <a:pt x="2209" y="76"/>
                  <a:pt x="2211" y="77"/>
                </a:cubicBezTo>
                <a:cubicBezTo>
                  <a:pt x="2211" y="77"/>
                  <a:pt x="2211" y="77"/>
                  <a:pt x="2209" y="79"/>
                </a:cubicBezTo>
                <a:cubicBezTo>
                  <a:pt x="2209" y="79"/>
                  <a:pt x="2212" y="79"/>
                  <a:pt x="2214" y="79"/>
                </a:cubicBezTo>
                <a:cubicBezTo>
                  <a:pt x="2214" y="79"/>
                  <a:pt x="2215" y="79"/>
                  <a:pt x="2215" y="79"/>
                </a:cubicBezTo>
                <a:cubicBezTo>
                  <a:pt x="2218" y="79"/>
                  <a:pt x="2216" y="76"/>
                  <a:pt x="2216" y="75"/>
                </a:cubicBezTo>
                <a:cubicBezTo>
                  <a:pt x="2216" y="74"/>
                  <a:pt x="2217" y="74"/>
                  <a:pt x="2218" y="74"/>
                </a:cubicBezTo>
                <a:cubicBezTo>
                  <a:pt x="2222" y="74"/>
                  <a:pt x="2233" y="76"/>
                  <a:pt x="2233" y="76"/>
                </a:cubicBezTo>
                <a:cubicBezTo>
                  <a:pt x="2233" y="76"/>
                  <a:pt x="2233" y="76"/>
                  <a:pt x="2238" y="78"/>
                </a:cubicBezTo>
                <a:cubicBezTo>
                  <a:pt x="2238" y="78"/>
                  <a:pt x="2238" y="78"/>
                  <a:pt x="2234" y="80"/>
                </a:cubicBezTo>
                <a:cubicBezTo>
                  <a:pt x="2234" y="80"/>
                  <a:pt x="2234" y="80"/>
                  <a:pt x="2241" y="80"/>
                </a:cubicBezTo>
                <a:cubicBezTo>
                  <a:pt x="2241" y="80"/>
                  <a:pt x="2241" y="80"/>
                  <a:pt x="2246" y="81"/>
                </a:cubicBezTo>
                <a:cubicBezTo>
                  <a:pt x="2246" y="81"/>
                  <a:pt x="2246" y="81"/>
                  <a:pt x="2247" y="83"/>
                </a:cubicBezTo>
                <a:cubicBezTo>
                  <a:pt x="2247" y="83"/>
                  <a:pt x="2248" y="82"/>
                  <a:pt x="2250" y="82"/>
                </a:cubicBezTo>
                <a:cubicBezTo>
                  <a:pt x="2251" y="82"/>
                  <a:pt x="2251" y="82"/>
                  <a:pt x="2252" y="82"/>
                </a:cubicBezTo>
                <a:cubicBezTo>
                  <a:pt x="2255" y="83"/>
                  <a:pt x="2260" y="86"/>
                  <a:pt x="2260" y="86"/>
                </a:cubicBezTo>
                <a:cubicBezTo>
                  <a:pt x="2260" y="86"/>
                  <a:pt x="2265" y="86"/>
                  <a:pt x="2269" y="87"/>
                </a:cubicBezTo>
                <a:cubicBezTo>
                  <a:pt x="2269" y="87"/>
                  <a:pt x="2270" y="87"/>
                  <a:pt x="2270" y="87"/>
                </a:cubicBezTo>
                <a:cubicBezTo>
                  <a:pt x="2273" y="87"/>
                  <a:pt x="2274" y="84"/>
                  <a:pt x="2274" y="84"/>
                </a:cubicBezTo>
                <a:cubicBezTo>
                  <a:pt x="2274" y="84"/>
                  <a:pt x="2274" y="84"/>
                  <a:pt x="2281" y="84"/>
                </a:cubicBezTo>
                <a:cubicBezTo>
                  <a:pt x="2281" y="84"/>
                  <a:pt x="2281" y="84"/>
                  <a:pt x="2283" y="84"/>
                </a:cubicBezTo>
                <a:cubicBezTo>
                  <a:pt x="2283" y="84"/>
                  <a:pt x="2283" y="84"/>
                  <a:pt x="2289" y="85"/>
                </a:cubicBezTo>
                <a:cubicBezTo>
                  <a:pt x="2289" y="85"/>
                  <a:pt x="2295" y="86"/>
                  <a:pt x="2298" y="86"/>
                </a:cubicBezTo>
                <a:cubicBezTo>
                  <a:pt x="2301" y="86"/>
                  <a:pt x="2308" y="87"/>
                  <a:pt x="2313" y="89"/>
                </a:cubicBezTo>
                <a:cubicBezTo>
                  <a:pt x="2317" y="92"/>
                  <a:pt x="2319" y="95"/>
                  <a:pt x="2319" y="95"/>
                </a:cubicBezTo>
                <a:cubicBezTo>
                  <a:pt x="2319" y="95"/>
                  <a:pt x="2331" y="96"/>
                  <a:pt x="2332" y="97"/>
                </a:cubicBezTo>
                <a:cubicBezTo>
                  <a:pt x="2332" y="98"/>
                  <a:pt x="2339" y="102"/>
                  <a:pt x="2339" y="102"/>
                </a:cubicBezTo>
                <a:cubicBezTo>
                  <a:pt x="2339" y="102"/>
                  <a:pt x="2334" y="98"/>
                  <a:pt x="2333" y="96"/>
                </a:cubicBezTo>
                <a:cubicBezTo>
                  <a:pt x="2332" y="95"/>
                  <a:pt x="2335" y="95"/>
                  <a:pt x="2337" y="95"/>
                </a:cubicBezTo>
                <a:cubicBezTo>
                  <a:pt x="2341" y="95"/>
                  <a:pt x="2346" y="95"/>
                  <a:pt x="2346" y="95"/>
                </a:cubicBezTo>
                <a:cubicBezTo>
                  <a:pt x="2346" y="95"/>
                  <a:pt x="2346" y="95"/>
                  <a:pt x="2347" y="94"/>
                </a:cubicBezTo>
                <a:cubicBezTo>
                  <a:pt x="2347" y="94"/>
                  <a:pt x="2347" y="94"/>
                  <a:pt x="2350" y="96"/>
                </a:cubicBezTo>
                <a:cubicBezTo>
                  <a:pt x="2350" y="96"/>
                  <a:pt x="2350" y="96"/>
                  <a:pt x="2361" y="96"/>
                </a:cubicBezTo>
                <a:cubicBezTo>
                  <a:pt x="2361" y="96"/>
                  <a:pt x="2361" y="96"/>
                  <a:pt x="2361" y="97"/>
                </a:cubicBezTo>
                <a:cubicBezTo>
                  <a:pt x="2361" y="97"/>
                  <a:pt x="2362" y="97"/>
                  <a:pt x="2364" y="97"/>
                </a:cubicBezTo>
                <a:cubicBezTo>
                  <a:pt x="2365" y="97"/>
                  <a:pt x="2367" y="97"/>
                  <a:pt x="2368" y="97"/>
                </a:cubicBezTo>
                <a:cubicBezTo>
                  <a:pt x="2369" y="96"/>
                  <a:pt x="2372" y="96"/>
                  <a:pt x="2372" y="96"/>
                </a:cubicBezTo>
                <a:cubicBezTo>
                  <a:pt x="2372" y="96"/>
                  <a:pt x="2372" y="96"/>
                  <a:pt x="2378" y="100"/>
                </a:cubicBezTo>
                <a:cubicBezTo>
                  <a:pt x="2378" y="100"/>
                  <a:pt x="2378" y="100"/>
                  <a:pt x="2387" y="100"/>
                </a:cubicBezTo>
                <a:cubicBezTo>
                  <a:pt x="2387" y="100"/>
                  <a:pt x="2387" y="100"/>
                  <a:pt x="2390" y="102"/>
                </a:cubicBezTo>
                <a:cubicBezTo>
                  <a:pt x="2390" y="102"/>
                  <a:pt x="2391" y="104"/>
                  <a:pt x="2394" y="104"/>
                </a:cubicBezTo>
                <a:cubicBezTo>
                  <a:pt x="2395" y="104"/>
                  <a:pt x="2397" y="104"/>
                  <a:pt x="2398" y="103"/>
                </a:cubicBezTo>
                <a:cubicBezTo>
                  <a:pt x="2403" y="101"/>
                  <a:pt x="2385" y="97"/>
                  <a:pt x="2385" y="97"/>
                </a:cubicBezTo>
                <a:cubicBezTo>
                  <a:pt x="2385" y="97"/>
                  <a:pt x="2385" y="97"/>
                  <a:pt x="2386" y="94"/>
                </a:cubicBezTo>
                <a:cubicBezTo>
                  <a:pt x="2386" y="94"/>
                  <a:pt x="2386" y="94"/>
                  <a:pt x="2383" y="92"/>
                </a:cubicBezTo>
                <a:cubicBezTo>
                  <a:pt x="2383" y="92"/>
                  <a:pt x="2383" y="92"/>
                  <a:pt x="2390" y="92"/>
                </a:cubicBezTo>
                <a:cubicBezTo>
                  <a:pt x="2390" y="92"/>
                  <a:pt x="2390" y="92"/>
                  <a:pt x="2392" y="93"/>
                </a:cubicBezTo>
                <a:cubicBezTo>
                  <a:pt x="2392" y="93"/>
                  <a:pt x="2392" y="93"/>
                  <a:pt x="2397" y="93"/>
                </a:cubicBezTo>
                <a:cubicBezTo>
                  <a:pt x="2397" y="93"/>
                  <a:pt x="2397" y="93"/>
                  <a:pt x="2399" y="95"/>
                </a:cubicBezTo>
                <a:cubicBezTo>
                  <a:pt x="2399" y="95"/>
                  <a:pt x="2399" y="95"/>
                  <a:pt x="2421" y="95"/>
                </a:cubicBezTo>
                <a:cubicBezTo>
                  <a:pt x="2421" y="95"/>
                  <a:pt x="2432" y="97"/>
                  <a:pt x="2441" y="99"/>
                </a:cubicBezTo>
                <a:cubicBezTo>
                  <a:pt x="2451" y="101"/>
                  <a:pt x="2471" y="106"/>
                  <a:pt x="2481" y="107"/>
                </a:cubicBezTo>
                <a:cubicBezTo>
                  <a:pt x="2491" y="109"/>
                  <a:pt x="2493" y="110"/>
                  <a:pt x="2503" y="114"/>
                </a:cubicBezTo>
                <a:cubicBezTo>
                  <a:pt x="2512" y="117"/>
                  <a:pt x="2513" y="121"/>
                  <a:pt x="2515" y="123"/>
                </a:cubicBezTo>
                <a:cubicBezTo>
                  <a:pt x="2516" y="123"/>
                  <a:pt x="2518" y="124"/>
                  <a:pt x="2520" y="124"/>
                </a:cubicBezTo>
                <a:cubicBezTo>
                  <a:pt x="2522" y="124"/>
                  <a:pt x="2524" y="123"/>
                  <a:pt x="2524" y="123"/>
                </a:cubicBezTo>
                <a:cubicBezTo>
                  <a:pt x="2524" y="123"/>
                  <a:pt x="2524" y="123"/>
                  <a:pt x="2518" y="120"/>
                </a:cubicBezTo>
                <a:cubicBezTo>
                  <a:pt x="2518" y="120"/>
                  <a:pt x="2518" y="120"/>
                  <a:pt x="2512" y="116"/>
                </a:cubicBezTo>
                <a:cubicBezTo>
                  <a:pt x="2512" y="116"/>
                  <a:pt x="2512" y="116"/>
                  <a:pt x="2516" y="116"/>
                </a:cubicBezTo>
                <a:cubicBezTo>
                  <a:pt x="2516" y="116"/>
                  <a:pt x="2516" y="116"/>
                  <a:pt x="2521" y="118"/>
                </a:cubicBezTo>
                <a:cubicBezTo>
                  <a:pt x="2521" y="118"/>
                  <a:pt x="2521" y="118"/>
                  <a:pt x="2531" y="118"/>
                </a:cubicBezTo>
                <a:cubicBezTo>
                  <a:pt x="2531" y="118"/>
                  <a:pt x="2531" y="118"/>
                  <a:pt x="2535" y="121"/>
                </a:cubicBezTo>
                <a:cubicBezTo>
                  <a:pt x="2535" y="121"/>
                  <a:pt x="2535" y="121"/>
                  <a:pt x="2540" y="121"/>
                </a:cubicBezTo>
                <a:cubicBezTo>
                  <a:pt x="2540" y="121"/>
                  <a:pt x="2540" y="121"/>
                  <a:pt x="2545" y="123"/>
                </a:cubicBezTo>
                <a:cubicBezTo>
                  <a:pt x="2545" y="123"/>
                  <a:pt x="2551" y="124"/>
                  <a:pt x="2553" y="126"/>
                </a:cubicBezTo>
                <a:cubicBezTo>
                  <a:pt x="2553" y="127"/>
                  <a:pt x="2553" y="128"/>
                  <a:pt x="2551" y="128"/>
                </a:cubicBezTo>
                <a:close/>
                <a:moveTo>
                  <a:pt x="2328" y="315"/>
                </a:moveTo>
                <a:cubicBezTo>
                  <a:pt x="2328" y="315"/>
                  <a:pt x="2328" y="315"/>
                  <a:pt x="2328" y="315"/>
                </a:cubicBezTo>
                <a:cubicBezTo>
                  <a:pt x="2328" y="315"/>
                  <a:pt x="2329" y="316"/>
                  <a:pt x="2329" y="316"/>
                </a:cubicBezTo>
                <a:cubicBezTo>
                  <a:pt x="2328" y="316"/>
                  <a:pt x="2328" y="316"/>
                  <a:pt x="2328" y="316"/>
                </a:cubicBezTo>
                <a:cubicBezTo>
                  <a:pt x="2328" y="316"/>
                  <a:pt x="2328" y="316"/>
                  <a:pt x="2327" y="316"/>
                </a:cubicBezTo>
                <a:cubicBezTo>
                  <a:pt x="2327" y="316"/>
                  <a:pt x="2327" y="316"/>
                  <a:pt x="2327" y="316"/>
                </a:cubicBezTo>
                <a:cubicBezTo>
                  <a:pt x="2326" y="316"/>
                  <a:pt x="2326" y="316"/>
                  <a:pt x="2325" y="317"/>
                </a:cubicBezTo>
                <a:cubicBezTo>
                  <a:pt x="2325" y="318"/>
                  <a:pt x="2326" y="318"/>
                  <a:pt x="2326" y="319"/>
                </a:cubicBezTo>
                <a:cubicBezTo>
                  <a:pt x="2326" y="319"/>
                  <a:pt x="2325" y="318"/>
                  <a:pt x="2326" y="317"/>
                </a:cubicBezTo>
                <a:cubicBezTo>
                  <a:pt x="2326" y="317"/>
                  <a:pt x="2326" y="316"/>
                  <a:pt x="2327" y="316"/>
                </a:cubicBezTo>
                <a:cubicBezTo>
                  <a:pt x="2327" y="316"/>
                  <a:pt x="2327" y="316"/>
                  <a:pt x="2328" y="316"/>
                </a:cubicBezTo>
                <a:cubicBezTo>
                  <a:pt x="2328" y="317"/>
                  <a:pt x="2328" y="317"/>
                  <a:pt x="2328" y="317"/>
                </a:cubicBezTo>
                <a:cubicBezTo>
                  <a:pt x="2329" y="317"/>
                  <a:pt x="2329" y="316"/>
                  <a:pt x="2329" y="316"/>
                </a:cubicBezTo>
                <a:cubicBezTo>
                  <a:pt x="2329" y="316"/>
                  <a:pt x="2329" y="315"/>
                  <a:pt x="2328" y="315"/>
                </a:cubicBezTo>
                <a:close/>
                <a:moveTo>
                  <a:pt x="2339" y="316"/>
                </a:moveTo>
                <a:cubicBezTo>
                  <a:pt x="2340" y="315"/>
                  <a:pt x="2340" y="314"/>
                  <a:pt x="2339" y="312"/>
                </a:cubicBezTo>
                <a:cubicBezTo>
                  <a:pt x="2339" y="312"/>
                  <a:pt x="2339" y="312"/>
                  <a:pt x="2339" y="312"/>
                </a:cubicBezTo>
                <a:cubicBezTo>
                  <a:pt x="2339" y="314"/>
                  <a:pt x="2340" y="314"/>
                  <a:pt x="2338" y="315"/>
                </a:cubicBezTo>
                <a:cubicBezTo>
                  <a:pt x="2338" y="315"/>
                  <a:pt x="2338" y="316"/>
                  <a:pt x="2338" y="316"/>
                </a:cubicBezTo>
                <a:cubicBezTo>
                  <a:pt x="2337" y="316"/>
                  <a:pt x="2335" y="315"/>
                  <a:pt x="2334" y="314"/>
                </a:cubicBezTo>
                <a:cubicBezTo>
                  <a:pt x="2334" y="314"/>
                  <a:pt x="2333" y="314"/>
                  <a:pt x="2333" y="314"/>
                </a:cubicBezTo>
                <a:cubicBezTo>
                  <a:pt x="2333" y="314"/>
                  <a:pt x="2333" y="314"/>
                  <a:pt x="2333" y="314"/>
                </a:cubicBezTo>
                <a:cubicBezTo>
                  <a:pt x="2333" y="314"/>
                  <a:pt x="2334" y="314"/>
                  <a:pt x="2334" y="314"/>
                </a:cubicBezTo>
                <a:cubicBezTo>
                  <a:pt x="2336" y="315"/>
                  <a:pt x="2337" y="316"/>
                  <a:pt x="2338" y="316"/>
                </a:cubicBezTo>
                <a:cubicBezTo>
                  <a:pt x="2338" y="316"/>
                  <a:pt x="2339" y="316"/>
                  <a:pt x="2339" y="316"/>
                </a:cubicBezTo>
                <a:close/>
                <a:moveTo>
                  <a:pt x="2333" y="335"/>
                </a:moveTo>
                <a:cubicBezTo>
                  <a:pt x="2333" y="335"/>
                  <a:pt x="2333" y="335"/>
                  <a:pt x="2332" y="338"/>
                </a:cubicBezTo>
                <a:cubicBezTo>
                  <a:pt x="2332" y="338"/>
                  <a:pt x="2332" y="338"/>
                  <a:pt x="2332" y="338"/>
                </a:cubicBezTo>
                <a:cubicBezTo>
                  <a:pt x="2332" y="338"/>
                  <a:pt x="2332" y="337"/>
                  <a:pt x="2333" y="335"/>
                </a:cubicBezTo>
                <a:cubicBezTo>
                  <a:pt x="2333" y="335"/>
                  <a:pt x="2333" y="335"/>
                  <a:pt x="2336" y="336"/>
                </a:cubicBezTo>
                <a:cubicBezTo>
                  <a:pt x="2336" y="336"/>
                  <a:pt x="2336" y="336"/>
                  <a:pt x="2336" y="331"/>
                </a:cubicBezTo>
                <a:cubicBezTo>
                  <a:pt x="2336" y="331"/>
                  <a:pt x="2334" y="330"/>
                  <a:pt x="2334" y="328"/>
                </a:cubicBezTo>
                <a:cubicBezTo>
                  <a:pt x="2333" y="327"/>
                  <a:pt x="2333" y="324"/>
                  <a:pt x="2330" y="322"/>
                </a:cubicBezTo>
                <a:cubicBezTo>
                  <a:pt x="2330" y="321"/>
                  <a:pt x="2329" y="321"/>
                  <a:pt x="2329" y="320"/>
                </a:cubicBezTo>
                <a:cubicBezTo>
                  <a:pt x="2329" y="321"/>
                  <a:pt x="2330" y="321"/>
                  <a:pt x="2330" y="321"/>
                </a:cubicBezTo>
                <a:cubicBezTo>
                  <a:pt x="2333" y="324"/>
                  <a:pt x="2333" y="327"/>
                  <a:pt x="2334" y="328"/>
                </a:cubicBezTo>
                <a:cubicBezTo>
                  <a:pt x="2334" y="329"/>
                  <a:pt x="2336" y="331"/>
                  <a:pt x="2336" y="331"/>
                </a:cubicBezTo>
                <a:cubicBezTo>
                  <a:pt x="2336" y="331"/>
                  <a:pt x="2336" y="331"/>
                  <a:pt x="2336" y="335"/>
                </a:cubicBezTo>
                <a:cubicBezTo>
                  <a:pt x="2336" y="335"/>
                  <a:pt x="2336" y="335"/>
                  <a:pt x="2333" y="335"/>
                </a:cubicBezTo>
                <a:close/>
                <a:moveTo>
                  <a:pt x="2324" y="345"/>
                </a:moveTo>
                <a:cubicBezTo>
                  <a:pt x="2324" y="345"/>
                  <a:pt x="2325" y="344"/>
                  <a:pt x="2325" y="344"/>
                </a:cubicBezTo>
                <a:cubicBezTo>
                  <a:pt x="2327" y="342"/>
                  <a:pt x="2325" y="340"/>
                  <a:pt x="2325" y="340"/>
                </a:cubicBezTo>
                <a:cubicBezTo>
                  <a:pt x="2325" y="340"/>
                  <a:pt x="2326" y="341"/>
                  <a:pt x="2327" y="341"/>
                </a:cubicBezTo>
                <a:cubicBezTo>
                  <a:pt x="2328" y="341"/>
                  <a:pt x="2328" y="340"/>
                  <a:pt x="2328" y="340"/>
                </a:cubicBezTo>
                <a:cubicBezTo>
                  <a:pt x="2329" y="339"/>
                  <a:pt x="2326" y="335"/>
                  <a:pt x="2326" y="335"/>
                </a:cubicBezTo>
                <a:cubicBezTo>
                  <a:pt x="2326" y="335"/>
                  <a:pt x="2326" y="335"/>
                  <a:pt x="2330" y="335"/>
                </a:cubicBezTo>
                <a:cubicBezTo>
                  <a:pt x="2330" y="335"/>
                  <a:pt x="2330" y="335"/>
                  <a:pt x="2330" y="335"/>
                </a:cubicBezTo>
                <a:cubicBezTo>
                  <a:pt x="2330" y="335"/>
                  <a:pt x="2330" y="335"/>
                  <a:pt x="2326" y="335"/>
                </a:cubicBezTo>
                <a:cubicBezTo>
                  <a:pt x="2326" y="335"/>
                  <a:pt x="2328" y="339"/>
                  <a:pt x="2328" y="340"/>
                </a:cubicBezTo>
                <a:cubicBezTo>
                  <a:pt x="2328" y="340"/>
                  <a:pt x="2327" y="340"/>
                  <a:pt x="2327" y="340"/>
                </a:cubicBezTo>
                <a:cubicBezTo>
                  <a:pt x="2326" y="340"/>
                  <a:pt x="2325" y="340"/>
                  <a:pt x="2325" y="340"/>
                </a:cubicBezTo>
                <a:cubicBezTo>
                  <a:pt x="2325" y="340"/>
                  <a:pt x="2327" y="342"/>
                  <a:pt x="2325" y="344"/>
                </a:cubicBezTo>
                <a:cubicBezTo>
                  <a:pt x="2324" y="344"/>
                  <a:pt x="2324" y="344"/>
                  <a:pt x="2323" y="344"/>
                </a:cubicBezTo>
                <a:cubicBezTo>
                  <a:pt x="2322" y="344"/>
                  <a:pt x="2322" y="344"/>
                  <a:pt x="2321" y="344"/>
                </a:cubicBezTo>
                <a:cubicBezTo>
                  <a:pt x="2320" y="344"/>
                  <a:pt x="2319" y="343"/>
                  <a:pt x="2319" y="343"/>
                </a:cubicBezTo>
                <a:cubicBezTo>
                  <a:pt x="2318" y="343"/>
                  <a:pt x="2318" y="344"/>
                  <a:pt x="2318" y="344"/>
                </a:cubicBezTo>
                <a:cubicBezTo>
                  <a:pt x="2317" y="344"/>
                  <a:pt x="2318" y="345"/>
                  <a:pt x="2318" y="345"/>
                </a:cubicBezTo>
                <a:cubicBezTo>
                  <a:pt x="2318" y="345"/>
                  <a:pt x="2318" y="345"/>
                  <a:pt x="2318" y="344"/>
                </a:cubicBezTo>
                <a:cubicBezTo>
                  <a:pt x="2318" y="344"/>
                  <a:pt x="2319" y="344"/>
                  <a:pt x="2319" y="344"/>
                </a:cubicBezTo>
                <a:cubicBezTo>
                  <a:pt x="2320" y="344"/>
                  <a:pt x="2320" y="344"/>
                  <a:pt x="2321" y="344"/>
                </a:cubicBezTo>
                <a:cubicBezTo>
                  <a:pt x="2322" y="344"/>
                  <a:pt x="2323" y="345"/>
                  <a:pt x="2324" y="345"/>
                </a:cubicBezTo>
                <a:close/>
                <a:moveTo>
                  <a:pt x="2298" y="362"/>
                </a:moveTo>
                <a:cubicBezTo>
                  <a:pt x="2298" y="362"/>
                  <a:pt x="2299" y="361"/>
                  <a:pt x="2300" y="360"/>
                </a:cubicBezTo>
                <a:cubicBezTo>
                  <a:pt x="2302" y="358"/>
                  <a:pt x="2303" y="358"/>
                  <a:pt x="2306" y="356"/>
                </a:cubicBezTo>
                <a:cubicBezTo>
                  <a:pt x="2309" y="354"/>
                  <a:pt x="2308" y="347"/>
                  <a:pt x="2308" y="347"/>
                </a:cubicBezTo>
                <a:cubicBezTo>
                  <a:pt x="2309" y="346"/>
                  <a:pt x="2309" y="346"/>
                  <a:pt x="2309" y="346"/>
                </a:cubicBezTo>
                <a:cubicBezTo>
                  <a:pt x="2310" y="346"/>
                  <a:pt x="2312" y="348"/>
                  <a:pt x="2313" y="349"/>
                </a:cubicBezTo>
                <a:cubicBezTo>
                  <a:pt x="2314" y="350"/>
                  <a:pt x="2318" y="350"/>
                  <a:pt x="2320" y="350"/>
                </a:cubicBezTo>
                <a:cubicBezTo>
                  <a:pt x="2321" y="350"/>
                  <a:pt x="2322" y="350"/>
                  <a:pt x="2322" y="350"/>
                </a:cubicBezTo>
                <a:cubicBezTo>
                  <a:pt x="2322" y="350"/>
                  <a:pt x="2322" y="350"/>
                  <a:pt x="2322" y="348"/>
                </a:cubicBezTo>
                <a:cubicBezTo>
                  <a:pt x="2322" y="348"/>
                  <a:pt x="2322" y="348"/>
                  <a:pt x="2322" y="348"/>
                </a:cubicBezTo>
                <a:cubicBezTo>
                  <a:pt x="2322" y="348"/>
                  <a:pt x="2322" y="348"/>
                  <a:pt x="2321" y="349"/>
                </a:cubicBezTo>
                <a:cubicBezTo>
                  <a:pt x="2321" y="349"/>
                  <a:pt x="2321" y="349"/>
                  <a:pt x="2320" y="349"/>
                </a:cubicBezTo>
                <a:cubicBezTo>
                  <a:pt x="2318" y="349"/>
                  <a:pt x="2314" y="349"/>
                  <a:pt x="2313" y="349"/>
                </a:cubicBezTo>
                <a:cubicBezTo>
                  <a:pt x="2312" y="348"/>
                  <a:pt x="2309" y="346"/>
                  <a:pt x="2309" y="346"/>
                </a:cubicBezTo>
                <a:cubicBezTo>
                  <a:pt x="2308" y="346"/>
                  <a:pt x="2308" y="346"/>
                  <a:pt x="2308" y="346"/>
                </a:cubicBezTo>
                <a:cubicBezTo>
                  <a:pt x="2308" y="347"/>
                  <a:pt x="2309" y="353"/>
                  <a:pt x="2306" y="356"/>
                </a:cubicBezTo>
                <a:cubicBezTo>
                  <a:pt x="2303" y="358"/>
                  <a:pt x="2302" y="358"/>
                  <a:pt x="2300" y="360"/>
                </a:cubicBezTo>
                <a:cubicBezTo>
                  <a:pt x="2298" y="361"/>
                  <a:pt x="2298" y="362"/>
                  <a:pt x="2298" y="362"/>
                </a:cubicBezTo>
                <a:close/>
                <a:moveTo>
                  <a:pt x="2224" y="604"/>
                </a:moveTo>
                <a:cubicBezTo>
                  <a:pt x="2224" y="604"/>
                  <a:pt x="2225" y="603"/>
                  <a:pt x="2226" y="601"/>
                </a:cubicBezTo>
                <a:cubicBezTo>
                  <a:pt x="2226" y="601"/>
                  <a:pt x="2226" y="601"/>
                  <a:pt x="2225" y="601"/>
                </a:cubicBezTo>
                <a:cubicBezTo>
                  <a:pt x="2225" y="602"/>
                  <a:pt x="2225" y="602"/>
                  <a:pt x="2224" y="604"/>
                </a:cubicBezTo>
                <a:close/>
                <a:moveTo>
                  <a:pt x="2221" y="594"/>
                </a:moveTo>
                <a:cubicBezTo>
                  <a:pt x="2221" y="594"/>
                  <a:pt x="2221" y="594"/>
                  <a:pt x="2221" y="594"/>
                </a:cubicBezTo>
                <a:cubicBezTo>
                  <a:pt x="2221" y="594"/>
                  <a:pt x="2221" y="594"/>
                  <a:pt x="2221" y="594"/>
                </a:cubicBezTo>
                <a:cubicBezTo>
                  <a:pt x="2220" y="595"/>
                  <a:pt x="2219" y="595"/>
                  <a:pt x="2219" y="596"/>
                </a:cubicBezTo>
                <a:cubicBezTo>
                  <a:pt x="2219" y="595"/>
                  <a:pt x="2220" y="595"/>
                  <a:pt x="2221" y="594"/>
                </a:cubicBezTo>
                <a:close/>
                <a:moveTo>
                  <a:pt x="2215" y="635"/>
                </a:moveTo>
                <a:cubicBezTo>
                  <a:pt x="2214" y="635"/>
                  <a:pt x="2213" y="635"/>
                  <a:pt x="2213" y="635"/>
                </a:cubicBezTo>
                <a:cubicBezTo>
                  <a:pt x="2213" y="636"/>
                  <a:pt x="2213" y="637"/>
                  <a:pt x="2213" y="638"/>
                </a:cubicBezTo>
                <a:cubicBezTo>
                  <a:pt x="2213" y="637"/>
                  <a:pt x="2213" y="636"/>
                  <a:pt x="2213" y="636"/>
                </a:cubicBezTo>
                <a:cubicBezTo>
                  <a:pt x="2213" y="635"/>
                  <a:pt x="2214" y="635"/>
                  <a:pt x="2215" y="635"/>
                </a:cubicBezTo>
                <a:close/>
                <a:moveTo>
                  <a:pt x="2207" y="644"/>
                </a:moveTo>
                <a:cubicBezTo>
                  <a:pt x="2208" y="644"/>
                  <a:pt x="2209" y="644"/>
                  <a:pt x="2209" y="644"/>
                </a:cubicBezTo>
                <a:cubicBezTo>
                  <a:pt x="2210" y="644"/>
                  <a:pt x="2210" y="642"/>
                  <a:pt x="2212" y="642"/>
                </a:cubicBezTo>
                <a:cubicBezTo>
                  <a:pt x="2214" y="642"/>
                  <a:pt x="2215" y="645"/>
                  <a:pt x="2216" y="645"/>
                </a:cubicBezTo>
                <a:cubicBezTo>
                  <a:pt x="2216" y="645"/>
                  <a:pt x="2217" y="645"/>
                  <a:pt x="2217" y="645"/>
                </a:cubicBezTo>
                <a:cubicBezTo>
                  <a:pt x="2217" y="645"/>
                  <a:pt x="2217" y="644"/>
                  <a:pt x="2217" y="644"/>
                </a:cubicBezTo>
                <a:cubicBezTo>
                  <a:pt x="2217" y="644"/>
                  <a:pt x="2217" y="644"/>
                  <a:pt x="2216" y="644"/>
                </a:cubicBezTo>
                <a:cubicBezTo>
                  <a:pt x="2216" y="644"/>
                  <a:pt x="2216" y="644"/>
                  <a:pt x="2216" y="644"/>
                </a:cubicBezTo>
                <a:cubicBezTo>
                  <a:pt x="2215" y="644"/>
                  <a:pt x="2214" y="642"/>
                  <a:pt x="2212" y="642"/>
                </a:cubicBezTo>
                <a:cubicBezTo>
                  <a:pt x="2210" y="642"/>
                  <a:pt x="2210" y="643"/>
                  <a:pt x="2209" y="643"/>
                </a:cubicBezTo>
                <a:cubicBezTo>
                  <a:pt x="2209" y="643"/>
                  <a:pt x="2206" y="643"/>
                  <a:pt x="2206" y="643"/>
                </a:cubicBezTo>
                <a:cubicBezTo>
                  <a:pt x="2206" y="643"/>
                  <a:pt x="2207" y="643"/>
                  <a:pt x="2207" y="644"/>
                </a:cubicBezTo>
                <a:close/>
                <a:moveTo>
                  <a:pt x="2175" y="689"/>
                </a:moveTo>
                <a:cubicBezTo>
                  <a:pt x="2175" y="690"/>
                  <a:pt x="2174" y="691"/>
                  <a:pt x="2174" y="692"/>
                </a:cubicBezTo>
                <a:cubicBezTo>
                  <a:pt x="2174" y="691"/>
                  <a:pt x="2175" y="690"/>
                  <a:pt x="2175" y="689"/>
                </a:cubicBezTo>
                <a:close/>
                <a:moveTo>
                  <a:pt x="2167" y="686"/>
                </a:moveTo>
                <a:cubicBezTo>
                  <a:pt x="2167" y="685"/>
                  <a:pt x="2167" y="684"/>
                  <a:pt x="2167" y="684"/>
                </a:cubicBezTo>
                <a:cubicBezTo>
                  <a:pt x="2167" y="684"/>
                  <a:pt x="2167" y="685"/>
                  <a:pt x="2167" y="687"/>
                </a:cubicBezTo>
                <a:cubicBezTo>
                  <a:pt x="2167" y="687"/>
                  <a:pt x="2167" y="688"/>
                  <a:pt x="2166" y="688"/>
                </a:cubicBezTo>
                <a:cubicBezTo>
                  <a:pt x="2167" y="688"/>
                  <a:pt x="2167" y="687"/>
                  <a:pt x="2167" y="686"/>
                </a:cubicBezTo>
                <a:close/>
                <a:moveTo>
                  <a:pt x="1784" y="509"/>
                </a:moveTo>
                <a:cubicBezTo>
                  <a:pt x="1784" y="509"/>
                  <a:pt x="1784" y="509"/>
                  <a:pt x="1784" y="509"/>
                </a:cubicBezTo>
                <a:cubicBezTo>
                  <a:pt x="1784" y="509"/>
                  <a:pt x="1783" y="508"/>
                  <a:pt x="1783" y="507"/>
                </a:cubicBezTo>
                <a:cubicBezTo>
                  <a:pt x="1784" y="508"/>
                  <a:pt x="1784" y="509"/>
                  <a:pt x="1784" y="509"/>
                </a:cubicBezTo>
                <a:close/>
                <a:moveTo>
                  <a:pt x="1709" y="472"/>
                </a:moveTo>
                <a:cubicBezTo>
                  <a:pt x="1709" y="471"/>
                  <a:pt x="1710" y="470"/>
                  <a:pt x="1709" y="470"/>
                </a:cubicBezTo>
                <a:cubicBezTo>
                  <a:pt x="1709" y="470"/>
                  <a:pt x="1709" y="471"/>
                  <a:pt x="1709" y="472"/>
                </a:cubicBezTo>
                <a:close/>
                <a:moveTo>
                  <a:pt x="1608" y="445"/>
                </a:moveTo>
                <a:cubicBezTo>
                  <a:pt x="1608" y="445"/>
                  <a:pt x="1608" y="445"/>
                  <a:pt x="1608" y="445"/>
                </a:cubicBezTo>
                <a:cubicBezTo>
                  <a:pt x="1607" y="445"/>
                  <a:pt x="1607" y="446"/>
                  <a:pt x="1606" y="447"/>
                </a:cubicBezTo>
                <a:cubicBezTo>
                  <a:pt x="1607" y="446"/>
                  <a:pt x="1607" y="445"/>
                  <a:pt x="1608" y="445"/>
                </a:cubicBezTo>
                <a:cubicBezTo>
                  <a:pt x="1608" y="445"/>
                  <a:pt x="1608" y="445"/>
                  <a:pt x="1608" y="445"/>
                </a:cubicBezTo>
                <a:cubicBezTo>
                  <a:pt x="1608" y="445"/>
                  <a:pt x="1608" y="445"/>
                  <a:pt x="1608" y="445"/>
                </a:cubicBezTo>
                <a:cubicBezTo>
                  <a:pt x="1608" y="445"/>
                  <a:pt x="1608" y="445"/>
                  <a:pt x="1608" y="445"/>
                </a:cubicBezTo>
                <a:cubicBezTo>
                  <a:pt x="1608" y="445"/>
                  <a:pt x="1608" y="445"/>
                  <a:pt x="1608" y="445"/>
                </a:cubicBezTo>
                <a:close/>
                <a:moveTo>
                  <a:pt x="1262" y="343"/>
                </a:moveTo>
                <a:cubicBezTo>
                  <a:pt x="1262" y="343"/>
                  <a:pt x="1262" y="343"/>
                  <a:pt x="1262" y="343"/>
                </a:cubicBezTo>
                <a:cubicBezTo>
                  <a:pt x="1261" y="344"/>
                  <a:pt x="1260" y="345"/>
                  <a:pt x="1260" y="345"/>
                </a:cubicBezTo>
                <a:cubicBezTo>
                  <a:pt x="1261" y="344"/>
                  <a:pt x="1261" y="344"/>
                  <a:pt x="1262" y="343"/>
                </a:cubicBezTo>
                <a:cubicBezTo>
                  <a:pt x="1262" y="343"/>
                  <a:pt x="1262" y="343"/>
                  <a:pt x="1262" y="343"/>
                </a:cubicBezTo>
                <a:close/>
                <a:moveTo>
                  <a:pt x="1266" y="379"/>
                </a:moveTo>
                <a:cubicBezTo>
                  <a:pt x="1266" y="379"/>
                  <a:pt x="1266" y="376"/>
                  <a:pt x="1265" y="376"/>
                </a:cubicBezTo>
                <a:cubicBezTo>
                  <a:pt x="1265" y="376"/>
                  <a:pt x="1265" y="375"/>
                  <a:pt x="1265" y="375"/>
                </a:cubicBezTo>
                <a:cubicBezTo>
                  <a:pt x="1265" y="375"/>
                  <a:pt x="1265" y="376"/>
                  <a:pt x="1265" y="376"/>
                </a:cubicBezTo>
                <a:cubicBezTo>
                  <a:pt x="1265" y="377"/>
                  <a:pt x="1266" y="379"/>
                  <a:pt x="1266" y="379"/>
                </a:cubicBezTo>
                <a:cubicBezTo>
                  <a:pt x="1266" y="379"/>
                  <a:pt x="1268" y="379"/>
                  <a:pt x="1268" y="380"/>
                </a:cubicBezTo>
                <a:cubicBezTo>
                  <a:pt x="1268" y="380"/>
                  <a:pt x="1268" y="380"/>
                  <a:pt x="1268" y="380"/>
                </a:cubicBezTo>
                <a:cubicBezTo>
                  <a:pt x="1269" y="379"/>
                  <a:pt x="1266" y="379"/>
                  <a:pt x="1266" y="379"/>
                </a:cubicBezTo>
                <a:close/>
                <a:moveTo>
                  <a:pt x="1330" y="336"/>
                </a:moveTo>
                <a:cubicBezTo>
                  <a:pt x="1329" y="336"/>
                  <a:pt x="1329" y="337"/>
                  <a:pt x="1329" y="337"/>
                </a:cubicBezTo>
                <a:cubicBezTo>
                  <a:pt x="1330" y="337"/>
                  <a:pt x="1330" y="337"/>
                  <a:pt x="1330" y="337"/>
                </a:cubicBezTo>
                <a:cubicBezTo>
                  <a:pt x="1330" y="337"/>
                  <a:pt x="1330" y="337"/>
                  <a:pt x="1330" y="336"/>
                </a:cubicBezTo>
                <a:close/>
                <a:moveTo>
                  <a:pt x="1339" y="338"/>
                </a:moveTo>
                <a:cubicBezTo>
                  <a:pt x="1339" y="338"/>
                  <a:pt x="1338" y="338"/>
                  <a:pt x="1337" y="338"/>
                </a:cubicBezTo>
                <a:cubicBezTo>
                  <a:pt x="1337" y="338"/>
                  <a:pt x="1337" y="338"/>
                  <a:pt x="1336" y="338"/>
                </a:cubicBezTo>
                <a:cubicBezTo>
                  <a:pt x="1336" y="338"/>
                  <a:pt x="1336" y="338"/>
                  <a:pt x="1336" y="338"/>
                </a:cubicBezTo>
                <a:cubicBezTo>
                  <a:pt x="1336" y="338"/>
                  <a:pt x="1336" y="338"/>
                  <a:pt x="1336" y="338"/>
                </a:cubicBezTo>
                <a:cubicBezTo>
                  <a:pt x="1336" y="338"/>
                  <a:pt x="1336" y="338"/>
                  <a:pt x="1336" y="338"/>
                </a:cubicBezTo>
                <a:cubicBezTo>
                  <a:pt x="1337" y="338"/>
                  <a:pt x="1337" y="338"/>
                  <a:pt x="1338" y="338"/>
                </a:cubicBezTo>
                <a:cubicBezTo>
                  <a:pt x="1338" y="338"/>
                  <a:pt x="1338" y="338"/>
                  <a:pt x="1339" y="338"/>
                </a:cubicBezTo>
                <a:cubicBezTo>
                  <a:pt x="1339" y="338"/>
                  <a:pt x="1339" y="338"/>
                  <a:pt x="1339" y="338"/>
                </a:cubicBezTo>
                <a:close/>
                <a:moveTo>
                  <a:pt x="1346" y="339"/>
                </a:moveTo>
                <a:cubicBezTo>
                  <a:pt x="1346" y="339"/>
                  <a:pt x="1346" y="340"/>
                  <a:pt x="1346" y="340"/>
                </a:cubicBezTo>
                <a:cubicBezTo>
                  <a:pt x="1346" y="340"/>
                  <a:pt x="1346" y="340"/>
                  <a:pt x="1346" y="339"/>
                </a:cubicBezTo>
                <a:cubicBezTo>
                  <a:pt x="1346" y="339"/>
                  <a:pt x="1346" y="339"/>
                  <a:pt x="1346" y="339"/>
                </a:cubicBezTo>
                <a:close/>
                <a:moveTo>
                  <a:pt x="1354" y="256"/>
                </a:moveTo>
                <a:cubicBezTo>
                  <a:pt x="1354" y="256"/>
                  <a:pt x="1354" y="256"/>
                  <a:pt x="1354" y="256"/>
                </a:cubicBezTo>
                <a:cubicBezTo>
                  <a:pt x="1354" y="256"/>
                  <a:pt x="1354" y="256"/>
                  <a:pt x="1354" y="257"/>
                </a:cubicBezTo>
                <a:cubicBezTo>
                  <a:pt x="1354" y="257"/>
                  <a:pt x="1354" y="257"/>
                  <a:pt x="1354" y="257"/>
                </a:cubicBezTo>
                <a:cubicBezTo>
                  <a:pt x="1354" y="257"/>
                  <a:pt x="1354" y="257"/>
                  <a:pt x="1354" y="256"/>
                </a:cubicBezTo>
                <a:close/>
                <a:moveTo>
                  <a:pt x="1357" y="257"/>
                </a:moveTo>
                <a:cubicBezTo>
                  <a:pt x="1356" y="257"/>
                  <a:pt x="1356" y="257"/>
                  <a:pt x="1356" y="257"/>
                </a:cubicBezTo>
                <a:cubicBezTo>
                  <a:pt x="1357" y="257"/>
                  <a:pt x="1358" y="258"/>
                  <a:pt x="1358" y="258"/>
                </a:cubicBezTo>
                <a:cubicBezTo>
                  <a:pt x="1358" y="258"/>
                  <a:pt x="1358" y="258"/>
                  <a:pt x="1358" y="258"/>
                </a:cubicBezTo>
                <a:cubicBezTo>
                  <a:pt x="1358" y="257"/>
                  <a:pt x="1357" y="257"/>
                  <a:pt x="1357" y="257"/>
                </a:cubicBezTo>
                <a:close/>
                <a:moveTo>
                  <a:pt x="1360" y="257"/>
                </a:moveTo>
                <a:cubicBezTo>
                  <a:pt x="1360" y="257"/>
                  <a:pt x="1360" y="257"/>
                  <a:pt x="1359" y="257"/>
                </a:cubicBezTo>
                <a:cubicBezTo>
                  <a:pt x="1359" y="257"/>
                  <a:pt x="1359" y="257"/>
                  <a:pt x="1359" y="257"/>
                </a:cubicBezTo>
                <a:cubicBezTo>
                  <a:pt x="1359" y="257"/>
                  <a:pt x="1359" y="257"/>
                  <a:pt x="1360" y="257"/>
                </a:cubicBezTo>
                <a:cubicBezTo>
                  <a:pt x="1360" y="257"/>
                  <a:pt x="1360" y="257"/>
                  <a:pt x="1360" y="257"/>
                </a:cubicBezTo>
                <a:close/>
                <a:moveTo>
                  <a:pt x="1360" y="256"/>
                </a:moveTo>
                <a:cubicBezTo>
                  <a:pt x="1360" y="256"/>
                  <a:pt x="1360" y="256"/>
                  <a:pt x="1360" y="256"/>
                </a:cubicBezTo>
                <a:cubicBezTo>
                  <a:pt x="1361" y="256"/>
                  <a:pt x="1361" y="256"/>
                  <a:pt x="1362" y="256"/>
                </a:cubicBezTo>
                <a:cubicBezTo>
                  <a:pt x="1362" y="256"/>
                  <a:pt x="1362" y="256"/>
                  <a:pt x="1362" y="256"/>
                </a:cubicBezTo>
                <a:cubicBezTo>
                  <a:pt x="1362" y="256"/>
                  <a:pt x="1361" y="256"/>
                  <a:pt x="1360" y="256"/>
                </a:cubicBezTo>
                <a:close/>
                <a:moveTo>
                  <a:pt x="1373" y="251"/>
                </a:moveTo>
                <a:cubicBezTo>
                  <a:pt x="1373" y="251"/>
                  <a:pt x="1373" y="251"/>
                  <a:pt x="1373" y="251"/>
                </a:cubicBezTo>
                <a:cubicBezTo>
                  <a:pt x="1373" y="251"/>
                  <a:pt x="1373" y="252"/>
                  <a:pt x="1373" y="252"/>
                </a:cubicBezTo>
                <a:cubicBezTo>
                  <a:pt x="1373" y="251"/>
                  <a:pt x="1373" y="251"/>
                  <a:pt x="1373" y="251"/>
                </a:cubicBezTo>
                <a:cubicBezTo>
                  <a:pt x="1373" y="251"/>
                  <a:pt x="1373" y="251"/>
                  <a:pt x="1373" y="251"/>
                </a:cubicBezTo>
                <a:close/>
                <a:moveTo>
                  <a:pt x="1377" y="314"/>
                </a:moveTo>
                <a:cubicBezTo>
                  <a:pt x="1377" y="314"/>
                  <a:pt x="1377" y="314"/>
                  <a:pt x="1375" y="314"/>
                </a:cubicBezTo>
                <a:cubicBezTo>
                  <a:pt x="1375" y="314"/>
                  <a:pt x="1375" y="314"/>
                  <a:pt x="1376" y="317"/>
                </a:cubicBezTo>
                <a:cubicBezTo>
                  <a:pt x="1376" y="317"/>
                  <a:pt x="1376" y="317"/>
                  <a:pt x="1377" y="317"/>
                </a:cubicBezTo>
                <a:cubicBezTo>
                  <a:pt x="1377" y="317"/>
                  <a:pt x="1377" y="317"/>
                  <a:pt x="1377" y="317"/>
                </a:cubicBezTo>
                <a:cubicBezTo>
                  <a:pt x="1377" y="317"/>
                  <a:pt x="1377" y="317"/>
                  <a:pt x="1376" y="314"/>
                </a:cubicBezTo>
                <a:cubicBezTo>
                  <a:pt x="1376" y="314"/>
                  <a:pt x="1376" y="314"/>
                  <a:pt x="1377" y="314"/>
                </a:cubicBezTo>
                <a:cubicBezTo>
                  <a:pt x="1377" y="314"/>
                  <a:pt x="1379" y="314"/>
                  <a:pt x="1380" y="313"/>
                </a:cubicBezTo>
                <a:cubicBezTo>
                  <a:pt x="1379" y="313"/>
                  <a:pt x="1379" y="313"/>
                  <a:pt x="1379" y="313"/>
                </a:cubicBezTo>
                <a:cubicBezTo>
                  <a:pt x="1378" y="314"/>
                  <a:pt x="1377" y="314"/>
                  <a:pt x="1377" y="314"/>
                </a:cubicBezTo>
                <a:close/>
                <a:moveTo>
                  <a:pt x="1381" y="244"/>
                </a:moveTo>
                <a:cubicBezTo>
                  <a:pt x="1381" y="244"/>
                  <a:pt x="1380" y="244"/>
                  <a:pt x="1380" y="244"/>
                </a:cubicBezTo>
                <a:cubicBezTo>
                  <a:pt x="1380" y="244"/>
                  <a:pt x="1380" y="244"/>
                  <a:pt x="1380" y="244"/>
                </a:cubicBezTo>
                <a:cubicBezTo>
                  <a:pt x="1380" y="244"/>
                  <a:pt x="1380" y="244"/>
                  <a:pt x="1381" y="244"/>
                </a:cubicBezTo>
                <a:cubicBezTo>
                  <a:pt x="1381" y="244"/>
                  <a:pt x="1381" y="244"/>
                  <a:pt x="1381" y="244"/>
                </a:cubicBezTo>
                <a:close/>
                <a:moveTo>
                  <a:pt x="1380" y="323"/>
                </a:moveTo>
                <a:cubicBezTo>
                  <a:pt x="1380" y="323"/>
                  <a:pt x="1378" y="323"/>
                  <a:pt x="1378" y="321"/>
                </a:cubicBezTo>
                <a:cubicBezTo>
                  <a:pt x="1378" y="319"/>
                  <a:pt x="1379" y="319"/>
                  <a:pt x="1379" y="318"/>
                </a:cubicBezTo>
                <a:cubicBezTo>
                  <a:pt x="1379" y="317"/>
                  <a:pt x="1378" y="317"/>
                  <a:pt x="1378" y="317"/>
                </a:cubicBezTo>
                <a:cubicBezTo>
                  <a:pt x="1378" y="317"/>
                  <a:pt x="1378" y="317"/>
                  <a:pt x="1378" y="317"/>
                </a:cubicBezTo>
                <a:cubicBezTo>
                  <a:pt x="1378" y="317"/>
                  <a:pt x="1378" y="317"/>
                  <a:pt x="1379" y="318"/>
                </a:cubicBezTo>
                <a:cubicBezTo>
                  <a:pt x="1379" y="319"/>
                  <a:pt x="1378" y="319"/>
                  <a:pt x="1377" y="321"/>
                </a:cubicBezTo>
                <a:cubicBezTo>
                  <a:pt x="1377" y="323"/>
                  <a:pt x="1380" y="323"/>
                  <a:pt x="1380" y="323"/>
                </a:cubicBezTo>
                <a:cubicBezTo>
                  <a:pt x="1380" y="323"/>
                  <a:pt x="1380" y="323"/>
                  <a:pt x="1380" y="324"/>
                </a:cubicBezTo>
                <a:cubicBezTo>
                  <a:pt x="1380" y="324"/>
                  <a:pt x="1381" y="324"/>
                  <a:pt x="1381" y="324"/>
                </a:cubicBezTo>
                <a:cubicBezTo>
                  <a:pt x="1381" y="324"/>
                  <a:pt x="1381" y="324"/>
                  <a:pt x="1381" y="324"/>
                </a:cubicBezTo>
                <a:cubicBezTo>
                  <a:pt x="1381" y="324"/>
                  <a:pt x="1381" y="324"/>
                  <a:pt x="1380" y="323"/>
                </a:cubicBezTo>
                <a:close/>
                <a:moveTo>
                  <a:pt x="1416" y="178"/>
                </a:moveTo>
                <a:cubicBezTo>
                  <a:pt x="1416" y="178"/>
                  <a:pt x="1416" y="178"/>
                  <a:pt x="1416" y="178"/>
                </a:cubicBezTo>
                <a:cubicBezTo>
                  <a:pt x="1416" y="178"/>
                  <a:pt x="1417" y="178"/>
                  <a:pt x="1418" y="178"/>
                </a:cubicBezTo>
                <a:cubicBezTo>
                  <a:pt x="1418" y="178"/>
                  <a:pt x="1418" y="178"/>
                  <a:pt x="1418" y="178"/>
                </a:cubicBezTo>
                <a:cubicBezTo>
                  <a:pt x="1417" y="178"/>
                  <a:pt x="1416" y="178"/>
                  <a:pt x="1416" y="178"/>
                </a:cubicBezTo>
                <a:close/>
                <a:moveTo>
                  <a:pt x="1420" y="174"/>
                </a:moveTo>
                <a:cubicBezTo>
                  <a:pt x="1420" y="174"/>
                  <a:pt x="1420" y="174"/>
                  <a:pt x="1420" y="174"/>
                </a:cubicBezTo>
                <a:cubicBezTo>
                  <a:pt x="1420" y="174"/>
                  <a:pt x="1420" y="174"/>
                  <a:pt x="1420" y="174"/>
                </a:cubicBezTo>
                <a:cubicBezTo>
                  <a:pt x="1420" y="174"/>
                  <a:pt x="1420" y="174"/>
                  <a:pt x="1420" y="174"/>
                </a:cubicBezTo>
                <a:cubicBezTo>
                  <a:pt x="1420" y="174"/>
                  <a:pt x="1420" y="174"/>
                  <a:pt x="1420" y="174"/>
                </a:cubicBezTo>
                <a:close/>
                <a:moveTo>
                  <a:pt x="1427" y="142"/>
                </a:moveTo>
                <a:cubicBezTo>
                  <a:pt x="1426" y="142"/>
                  <a:pt x="1424" y="142"/>
                  <a:pt x="1424" y="142"/>
                </a:cubicBezTo>
                <a:cubicBezTo>
                  <a:pt x="1424" y="142"/>
                  <a:pt x="1424" y="142"/>
                  <a:pt x="1424" y="142"/>
                </a:cubicBezTo>
                <a:cubicBezTo>
                  <a:pt x="1425" y="142"/>
                  <a:pt x="1425" y="142"/>
                  <a:pt x="1426" y="142"/>
                </a:cubicBezTo>
                <a:cubicBezTo>
                  <a:pt x="1427" y="142"/>
                  <a:pt x="1427" y="142"/>
                  <a:pt x="1428" y="142"/>
                </a:cubicBezTo>
                <a:cubicBezTo>
                  <a:pt x="1427" y="142"/>
                  <a:pt x="1427" y="142"/>
                  <a:pt x="1427" y="142"/>
                </a:cubicBezTo>
                <a:close/>
                <a:moveTo>
                  <a:pt x="1433" y="124"/>
                </a:moveTo>
                <a:cubicBezTo>
                  <a:pt x="1433" y="124"/>
                  <a:pt x="1433" y="124"/>
                  <a:pt x="1433" y="124"/>
                </a:cubicBezTo>
                <a:cubicBezTo>
                  <a:pt x="1433" y="125"/>
                  <a:pt x="1434" y="125"/>
                  <a:pt x="1435" y="125"/>
                </a:cubicBezTo>
                <a:cubicBezTo>
                  <a:pt x="1435" y="125"/>
                  <a:pt x="1435" y="125"/>
                  <a:pt x="1435" y="125"/>
                </a:cubicBezTo>
                <a:cubicBezTo>
                  <a:pt x="1435" y="125"/>
                  <a:pt x="1434" y="125"/>
                  <a:pt x="1433" y="124"/>
                </a:cubicBezTo>
                <a:close/>
                <a:moveTo>
                  <a:pt x="1437" y="121"/>
                </a:moveTo>
                <a:cubicBezTo>
                  <a:pt x="1437" y="121"/>
                  <a:pt x="1437" y="121"/>
                  <a:pt x="1437" y="121"/>
                </a:cubicBezTo>
                <a:cubicBezTo>
                  <a:pt x="1437" y="121"/>
                  <a:pt x="1438" y="121"/>
                  <a:pt x="1439" y="121"/>
                </a:cubicBezTo>
                <a:cubicBezTo>
                  <a:pt x="1439" y="121"/>
                  <a:pt x="1439" y="121"/>
                  <a:pt x="1439" y="121"/>
                </a:cubicBezTo>
                <a:cubicBezTo>
                  <a:pt x="1438" y="121"/>
                  <a:pt x="1438" y="121"/>
                  <a:pt x="1437" y="121"/>
                </a:cubicBezTo>
                <a:close/>
                <a:moveTo>
                  <a:pt x="1451" y="109"/>
                </a:moveTo>
                <a:cubicBezTo>
                  <a:pt x="1451" y="109"/>
                  <a:pt x="1451" y="109"/>
                  <a:pt x="1446" y="110"/>
                </a:cubicBezTo>
                <a:cubicBezTo>
                  <a:pt x="1446" y="110"/>
                  <a:pt x="1446" y="110"/>
                  <a:pt x="1446" y="110"/>
                </a:cubicBezTo>
                <a:cubicBezTo>
                  <a:pt x="1447" y="110"/>
                  <a:pt x="1448" y="109"/>
                  <a:pt x="1450" y="109"/>
                </a:cubicBezTo>
                <a:cubicBezTo>
                  <a:pt x="1450" y="109"/>
                  <a:pt x="1451" y="109"/>
                  <a:pt x="1452" y="109"/>
                </a:cubicBezTo>
                <a:cubicBezTo>
                  <a:pt x="1451" y="109"/>
                  <a:pt x="1451" y="109"/>
                  <a:pt x="1451" y="109"/>
                </a:cubicBezTo>
                <a:close/>
                <a:moveTo>
                  <a:pt x="1455" y="104"/>
                </a:moveTo>
                <a:cubicBezTo>
                  <a:pt x="1455" y="104"/>
                  <a:pt x="1455" y="104"/>
                  <a:pt x="1454" y="104"/>
                </a:cubicBezTo>
                <a:cubicBezTo>
                  <a:pt x="1455" y="104"/>
                  <a:pt x="1455" y="106"/>
                  <a:pt x="1455" y="106"/>
                </a:cubicBezTo>
                <a:cubicBezTo>
                  <a:pt x="1455" y="106"/>
                  <a:pt x="1455" y="106"/>
                  <a:pt x="1456" y="105"/>
                </a:cubicBezTo>
                <a:cubicBezTo>
                  <a:pt x="1456" y="105"/>
                  <a:pt x="1456" y="104"/>
                  <a:pt x="1455" y="104"/>
                </a:cubicBezTo>
                <a:close/>
                <a:moveTo>
                  <a:pt x="1463" y="105"/>
                </a:moveTo>
                <a:cubicBezTo>
                  <a:pt x="1463" y="105"/>
                  <a:pt x="1463" y="105"/>
                  <a:pt x="1461" y="105"/>
                </a:cubicBezTo>
                <a:cubicBezTo>
                  <a:pt x="1461" y="105"/>
                  <a:pt x="1461" y="105"/>
                  <a:pt x="1459" y="105"/>
                </a:cubicBezTo>
                <a:cubicBezTo>
                  <a:pt x="1459" y="105"/>
                  <a:pt x="1459" y="105"/>
                  <a:pt x="1458" y="105"/>
                </a:cubicBezTo>
                <a:cubicBezTo>
                  <a:pt x="1458" y="105"/>
                  <a:pt x="1459" y="105"/>
                  <a:pt x="1461" y="106"/>
                </a:cubicBezTo>
                <a:cubicBezTo>
                  <a:pt x="1461" y="106"/>
                  <a:pt x="1461" y="106"/>
                  <a:pt x="1462" y="106"/>
                </a:cubicBezTo>
                <a:cubicBezTo>
                  <a:pt x="1462" y="106"/>
                  <a:pt x="1464" y="106"/>
                  <a:pt x="1465" y="106"/>
                </a:cubicBezTo>
                <a:cubicBezTo>
                  <a:pt x="1465" y="106"/>
                  <a:pt x="1465" y="106"/>
                  <a:pt x="1466" y="106"/>
                </a:cubicBezTo>
                <a:cubicBezTo>
                  <a:pt x="1466" y="106"/>
                  <a:pt x="1466" y="106"/>
                  <a:pt x="1466" y="106"/>
                </a:cubicBezTo>
                <a:cubicBezTo>
                  <a:pt x="1464" y="106"/>
                  <a:pt x="1463" y="105"/>
                  <a:pt x="1463" y="105"/>
                </a:cubicBezTo>
                <a:close/>
                <a:moveTo>
                  <a:pt x="1466" y="103"/>
                </a:moveTo>
                <a:cubicBezTo>
                  <a:pt x="1466" y="103"/>
                  <a:pt x="1466" y="103"/>
                  <a:pt x="1466" y="103"/>
                </a:cubicBezTo>
                <a:cubicBezTo>
                  <a:pt x="1466" y="104"/>
                  <a:pt x="1466" y="104"/>
                  <a:pt x="1466" y="104"/>
                </a:cubicBezTo>
                <a:cubicBezTo>
                  <a:pt x="1466" y="104"/>
                  <a:pt x="1466" y="104"/>
                  <a:pt x="1466" y="103"/>
                </a:cubicBezTo>
                <a:close/>
                <a:moveTo>
                  <a:pt x="1467" y="101"/>
                </a:moveTo>
                <a:cubicBezTo>
                  <a:pt x="1467" y="101"/>
                  <a:pt x="1467" y="101"/>
                  <a:pt x="1467" y="101"/>
                </a:cubicBezTo>
                <a:cubicBezTo>
                  <a:pt x="1467" y="101"/>
                  <a:pt x="1467" y="101"/>
                  <a:pt x="1467" y="101"/>
                </a:cubicBezTo>
                <a:cubicBezTo>
                  <a:pt x="1467" y="101"/>
                  <a:pt x="1467" y="101"/>
                  <a:pt x="1467" y="101"/>
                </a:cubicBezTo>
                <a:cubicBezTo>
                  <a:pt x="1467" y="101"/>
                  <a:pt x="1467" y="101"/>
                  <a:pt x="1467" y="101"/>
                </a:cubicBezTo>
                <a:close/>
                <a:moveTo>
                  <a:pt x="1470" y="100"/>
                </a:moveTo>
                <a:cubicBezTo>
                  <a:pt x="1470" y="100"/>
                  <a:pt x="1470" y="100"/>
                  <a:pt x="1470" y="100"/>
                </a:cubicBezTo>
                <a:cubicBezTo>
                  <a:pt x="1470" y="100"/>
                  <a:pt x="1470" y="100"/>
                  <a:pt x="1470" y="100"/>
                </a:cubicBezTo>
                <a:cubicBezTo>
                  <a:pt x="1472" y="100"/>
                  <a:pt x="1472" y="100"/>
                  <a:pt x="1472" y="100"/>
                </a:cubicBezTo>
                <a:cubicBezTo>
                  <a:pt x="1472" y="100"/>
                  <a:pt x="1472" y="100"/>
                  <a:pt x="1472" y="100"/>
                </a:cubicBezTo>
                <a:cubicBezTo>
                  <a:pt x="1471" y="100"/>
                  <a:pt x="1471" y="100"/>
                  <a:pt x="1470" y="100"/>
                </a:cubicBezTo>
                <a:close/>
                <a:moveTo>
                  <a:pt x="1475" y="98"/>
                </a:moveTo>
                <a:cubicBezTo>
                  <a:pt x="1474" y="98"/>
                  <a:pt x="1473" y="99"/>
                  <a:pt x="1473" y="99"/>
                </a:cubicBezTo>
                <a:cubicBezTo>
                  <a:pt x="1473" y="99"/>
                  <a:pt x="1473" y="99"/>
                  <a:pt x="1473" y="99"/>
                </a:cubicBezTo>
                <a:cubicBezTo>
                  <a:pt x="1473" y="99"/>
                  <a:pt x="1473" y="99"/>
                  <a:pt x="1474" y="99"/>
                </a:cubicBezTo>
                <a:cubicBezTo>
                  <a:pt x="1474" y="99"/>
                  <a:pt x="1475" y="99"/>
                  <a:pt x="1475" y="100"/>
                </a:cubicBezTo>
                <a:cubicBezTo>
                  <a:pt x="1476" y="100"/>
                  <a:pt x="1476" y="100"/>
                  <a:pt x="1476" y="100"/>
                </a:cubicBezTo>
                <a:cubicBezTo>
                  <a:pt x="1476" y="99"/>
                  <a:pt x="1475" y="98"/>
                  <a:pt x="1475" y="98"/>
                </a:cubicBezTo>
                <a:close/>
                <a:moveTo>
                  <a:pt x="1490" y="119"/>
                </a:moveTo>
                <a:cubicBezTo>
                  <a:pt x="1489" y="120"/>
                  <a:pt x="1489" y="121"/>
                  <a:pt x="1489" y="122"/>
                </a:cubicBezTo>
                <a:cubicBezTo>
                  <a:pt x="1489" y="123"/>
                  <a:pt x="1489" y="123"/>
                  <a:pt x="1490" y="123"/>
                </a:cubicBezTo>
                <a:cubicBezTo>
                  <a:pt x="1489" y="123"/>
                  <a:pt x="1489" y="123"/>
                  <a:pt x="1489" y="122"/>
                </a:cubicBezTo>
                <a:cubicBezTo>
                  <a:pt x="1489" y="122"/>
                  <a:pt x="1490" y="120"/>
                  <a:pt x="1490" y="119"/>
                </a:cubicBezTo>
                <a:cubicBezTo>
                  <a:pt x="1490" y="119"/>
                  <a:pt x="1490" y="119"/>
                  <a:pt x="1490" y="119"/>
                </a:cubicBezTo>
                <a:close/>
                <a:moveTo>
                  <a:pt x="1505" y="93"/>
                </a:moveTo>
                <a:cubicBezTo>
                  <a:pt x="1505" y="93"/>
                  <a:pt x="1505" y="93"/>
                  <a:pt x="1505" y="93"/>
                </a:cubicBezTo>
                <a:cubicBezTo>
                  <a:pt x="1504" y="93"/>
                  <a:pt x="1503" y="94"/>
                  <a:pt x="1502" y="94"/>
                </a:cubicBezTo>
                <a:cubicBezTo>
                  <a:pt x="1503" y="94"/>
                  <a:pt x="1504" y="94"/>
                  <a:pt x="1504" y="94"/>
                </a:cubicBezTo>
                <a:cubicBezTo>
                  <a:pt x="1504" y="94"/>
                  <a:pt x="1504" y="94"/>
                  <a:pt x="1504" y="94"/>
                </a:cubicBezTo>
                <a:cubicBezTo>
                  <a:pt x="1505" y="94"/>
                  <a:pt x="1507" y="94"/>
                  <a:pt x="1507" y="94"/>
                </a:cubicBezTo>
                <a:cubicBezTo>
                  <a:pt x="1507" y="94"/>
                  <a:pt x="1508" y="94"/>
                  <a:pt x="1508" y="94"/>
                </a:cubicBezTo>
                <a:cubicBezTo>
                  <a:pt x="1508" y="94"/>
                  <a:pt x="1506" y="93"/>
                  <a:pt x="1505" y="93"/>
                </a:cubicBezTo>
                <a:close/>
                <a:moveTo>
                  <a:pt x="1522" y="98"/>
                </a:moveTo>
                <a:cubicBezTo>
                  <a:pt x="1521" y="95"/>
                  <a:pt x="1518" y="95"/>
                  <a:pt x="1518" y="95"/>
                </a:cubicBezTo>
                <a:cubicBezTo>
                  <a:pt x="1518" y="95"/>
                  <a:pt x="1518" y="95"/>
                  <a:pt x="1514" y="94"/>
                </a:cubicBezTo>
                <a:cubicBezTo>
                  <a:pt x="1514" y="94"/>
                  <a:pt x="1516" y="93"/>
                  <a:pt x="1513" y="93"/>
                </a:cubicBezTo>
                <a:cubicBezTo>
                  <a:pt x="1513" y="93"/>
                  <a:pt x="1512" y="93"/>
                  <a:pt x="1512" y="93"/>
                </a:cubicBezTo>
                <a:cubicBezTo>
                  <a:pt x="1510" y="93"/>
                  <a:pt x="1509" y="93"/>
                  <a:pt x="1508" y="94"/>
                </a:cubicBezTo>
                <a:cubicBezTo>
                  <a:pt x="1509" y="93"/>
                  <a:pt x="1510" y="93"/>
                  <a:pt x="1511" y="93"/>
                </a:cubicBezTo>
                <a:cubicBezTo>
                  <a:pt x="1511" y="93"/>
                  <a:pt x="1512" y="93"/>
                  <a:pt x="1512" y="93"/>
                </a:cubicBezTo>
                <a:cubicBezTo>
                  <a:pt x="1515" y="93"/>
                  <a:pt x="1513" y="94"/>
                  <a:pt x="1513" y="94"/>
                </a:cubicBezTo>
                <a:cubicBezTo>
                  <a:pt x="1513" y="94"/>
                  <a:pt x="1513" y="94"/>
                  <a:pt x="1517" y="95"/>
                </a:cubicBezTo>
                <a:cubicBezTo>
                  <a:pt x="1517" y="95"/>
                  <a:pt x="1520" y="95"/>
                  <a:pt x="1521" y="98"/>
                </a:cubicBezTo>
                <a:cubicBezTo>
                  <a:pt x="1521" y="99"/>
                  <a:pt x="1521" y="99"/>
                  <a:pt x="1521" y="99"/>
                </a:cubicBezTo>
                <a:cubicBezTo>
                  <a:pt x="1522" y="99"/>
                  <a:pt x="1522" y="99"/>
                  <a:pt x="1522" y="99"/>
                </a:cubicBezTo>
                <a:cubicBezTo>
                  <a:pt x="1522" y="99"/>
                  <a:pt x="1522" y="98"/>
                  <a:pt x="1522" y="98"/>
                </a:cubicBezTo>
                <a:close/>
                <a:moveTo>
                  <a:pt x="1524" y="98"/>
                </a:moveTo>
                <a:cubicBezTo>
                  <a:pt x="1524" y="98"/>
                  <a:pt x="1524" y="98"/>
                  <a:pt x="1524" y="98"/>
                </a:cubicBezTo>
                <a:cubicBezTo>
                  <a:pt x="1524" y="98"/>
                  <a:pt x="1525" y="98"/>
                  <a:pt x="1526" y="98"/>
                </a:cubicBezTo>
                <a:cubicBezTo>
                  <a:pt x="1526" y="98"/>
                  <a:pt x="1526" y="98"/>
                  <a:pt x="1526" y="98"/>
                </a:cubicBezTo>
                <a:cubicBezTo>
                  <a:pt x="1525" y="98"/>
                  <a:pt x="1525" y="98"/>
                  <a:pt x="1524" y="98"/>
                </a:cubicBezTo>
                <a:close/>
                <a:moveTo>
                  <a:pt x="1528" y="97"/>
                </a:moveTo>
                <a:cubicBezTo>
                  <a:pt x="1527" y="97"/>
                  <a:pt x="1527" y="97"/>
                  <a:pt x="1527" y="97"/>
                </a:cubicBezTo>
                <a:cubicBezTo>
                  <a:pt x="1527" y="97"/>
                  <a:pt x="1527" y="97"/>
                  <a:pt x="1527" y="97"/>
                </a:cubicBezTo>
                <a:cubicBezTo>
                  <a:pt x="1527" y="97"/>
                  <a:pt x="1527" y="97"/>
                  <a:pt x="1527" y="97"/>
                </a:cubicBezTo>
                <a:cubicBezTo>
                  <a:pt x="1528" y="97"/>
                  <a:pt x="1528" y="97"/>
                  <a:pt x="1529" y="97"/>
                </a:cubicBezTo>
                <a:cubicBezTo>
                  <a:pt x="1529" y="97"/>
                  <a:pt x="1528" y="97"/>
                  <a:pt x="1528" y="97"/>
                </a:cubicBezTo>
                <a:close/>
                <a:moveTo>
                  <a:pt x="1532" y="167"/>
                </a:moveTo>
                <a:cubicBezTo>
                  <a:pt x="1532" y="167"/>
                  <a:pt x="1532" y="166"/>
                  <a:pt x="1532" y="166"/>
                </a:cubicBezTo>
                <a:cubicBezTo>
                  <a:pt x="1532" y="166"/>
                  <a:pt x="1532" y="166"/>
                  <a:pt x="1532" y="166"/>
                </a:cubicBezTo>
                <a:cubicBezTo>
                  <a:pt x="1532" y="166"/>
                  <a:pt x="1532" y="166"/>
                  <a:pt x="1532" y="167"/>
                </a:cubicBezTo>
                <a:close/>
                <a:moveTo>
                  <a:pt x="1616" y="467"/>
                </a:moveTo>
                <a:cubicBezTo>
                  <a:pt x="1619" y="465"/>
                  <a:pt x="1619" y="461"/>
                  <a:pt x="1620" y="460"/>
                </a:cubicBezTo>
                <a:cubicBezTo>
                  <a:pt x="1619" y="461"/>
                  <a:pt x="1619" y="465"/>
                  <a:pt x="1616" y="467"/>
                </a:cubicBezTo>
                <a:cubicBezTo>
                  <a:pt x="1616" y="468"/>
                  <a:pt x="1615" y="468"/>
                  <a:pt x="1615" y="468"/>
                </a:cubicBezTo>
                <a:cubicBezTo>
                  <a:pt x="1615" y="468"/>
                  <a:pt x="1616" y="468"/>
                  <a:pt x="1616" y="467"/>
                </a:cubicBezTo>
                <a:close/>
                <a:moveTo>
                  <a:pt x="1623" y="446"/>
                </a:moveTo>
                <a:cubicBezTo>
                  <a:pt x="1623" y="446"/>
                  <a:pt x="1623" y="446"/>
                  <a:pt x="1623" y="446"/>
                </a:cubicBezTo>
                <a:cubicBezTo>
                  <a:pt x="1621" y="446"/>
                  <a:pt x="1618" y="446"/>
                  <a:pt x="1618" y="445"/>
                </a:cubicBezTo>
                <a:cubicBezTo>
                  <a:pt x="1617" y="446"/>
                  <a:pt x="1621" y="446"/>
                  <a:pt x="1623" y="446"/>
                </a:cubicBezTo>
                <a:close/>
                <a:moveTo>
                  <a:pt x="1610" y="433"/>
                </a:moveTo>
                <a:cubicBezTo>
                  <a:pt x="1610" y="433"/>
                  <a:pt x="1610" y="433"/>
                  <a:pt x="1610" y="433"/>
                </a:cubicBezTo>
                <a:cubicBezTo>
                  <a:pt x="1610" y="433"/>
                  <a:pt x="1610" y="434"/>
                  <a:pt x="1610" y="434"/>
                </a:cubicBezTo>
                <a:cubicBezTo>
                  <a:pt x="1610" y="434"/>
                  <a:pt x="1610" y="433"/>
                  <a:pt x="1610" y="433"/>
                </a:cubicBezTo>
                <a:cubicBezTo>
                  <a:pt x="1610" y="433"/>
                  <a:pt x="1610" y="433"/>
                  <a:pt x="1614" y="435"/>
                </a:cubicBezTo>
                <a:cubicBezTo>
                  <a:pt x="1614" y="435"/>
                  <a:pt x="1616" y="438"/>
                  <a:pt x="1619" y="438"/>
                </a:cubicBezTo>
                <a:cubicBezTo>
                  <a:pt x="1620" y="438"/>
                  <a:pt x="1621" y="437"/>
                  <a:pt x="1621" y="437"/>
                </a:cubicBezTo>
                <a:cubicBezTo>
                  <a:pt x="1621" y="437"/>
                  <a:pt x="1621" y="437"/>
                  <a:pt x="1621" y="437"/>
                </a:cubicBezTo>
                <a:cubicBezTo>
                  <a:pt x="1620" y="437"/>
                  <a:pt x="1620" y="437"/>
                  <a:pt x="1619" y="437"/>
                </a:cubicBezTo>
                <a:cubicBezTo>
                  <a:pt x="1616" y="437"/>
                  <a:pt x="1614" y="435"/>
                  <a:pt x="1614" y="435"/>
                </a:cubicBezTo>
                <a:cubicBezTo>
                  <a:pt x="1614" y="435"/>
                  <a:pt x="1614" y="435"/>
                  <a:pt x="1610" y="433"/>
                </a:cubicBezTo>
                <a:close/>
                <a:moveTo>
                  <a:pt x="1614" y="416"/>
                </a:moveTo>
                <a:cubicBezTo>
                  <a:pt x="1614" y="416"/>
                  <a:pt x="1614" y="416"/>
                  <a:pt x="1614" y="416"/>
                </a:cubicBezTo>
                <a:cubicBezTo>
                  <a:pt x="1614" y="416"/>
                  <a:pt x="1615" y="417"/>
                  <a:pt x="1616" y="419"/>
                </a:cubicBezTo>
                <a:cubicBezTo>
                  <a:pt x="1615" y="417"/>
                  <a:pt x="1614" y="416"/>
                  <a:pt x="1614" y="416"/>
                </a:cubicBezTo>
                <a:close/>
                <a:moveTo>
                  <a:pt x="1612" y="400"/>
                </a:moveTo>
                <a:cubicBezTo>
                  <a:pt x="1613" y="400"/>
                  <a:pt x="1613" y="400"/>
                  <a:pt x="1614" y="400"/>
                </a:cubicBezTo>
                <a:cubicBezTo>
                  <a:pt x="1614" y="400"/>
                  <a:pt x="1615" y="400"/>
                  <a:pt x="1615" y="400"/>
                </a:cubicBezTo>
                <a:cubicBezTo>
                  <a:pt x="1615" y="400"/>
                  <a:pt x="1615" y="400"/>
                  <a:pt x="1615" y="400"/>
                </a:cubicBezTo>
                <a:cubicBezTo>
                  <a:pt x="1614" y="400"/>
                  <a:pt x="1614" y="400"/>
                  <a:pt x="1614" y="400"/>
                </a:cubicBezTo>
                <a:cubicBezTo>
                  <a:pt x="1613" y="400"/>
                  <a:pt x="1612" y="400"/>
                  <a:pt x="1612" y="400"/>
                </a:cubicBezTo>
                <a:cubicBezTo>
                  <a:pt x="1612" y="400"/>
                  <a:pt x="1612" y="400"/>
                  <a:pt x="1612" y="400"/>
                </a:cubicBezTo>
                <a:close/>
                <a:moveTo>
                  <a:pt x="1529" y="347"/>
                </a:moveTo>
                <a:cubicBezTo>
                  <a:pt x="1529" y="347"/>
                  <a:pt x="1530" y="347"/>
                  <a:pt x="1530" y="347"/>
                </a:cubicBezTo>
                <a:cubicBezTo>
                  <a:pt x="1530" y="347"/>
                  <a:pt x="1530" y="347"/>
                  <a:pt x="1531" y="347"/>
                </a:cubicBezTo>
                <a:cubicBezTo>
                  <a:pt x="1530" y="347"/>
                  <a:pt x="1530" y="347"/>
                  <a:pt x="1529" y="347"/>
                </a:cubicBezTo>
                <a:cubicBezTo>
                  <a:pt x="1529" y="347"/>
                  <a:pt x="1529" y="347"/>
                  <a:pt x="1529" y="347"/>
                </a:cubicBezTo>
                <a:cubicBezTo>
                  <a:pt x="1529" y="347"/>
                  <a:pt x="1529" y="347"/>
                  <a:pt x="1529" y="347"/>
                </a:cubicBezTo>
                <a:close/>
                <a:moveTo>
                  <a:pt x="1528" y="350"/>
                </a:moveTo>
                <a:cubicBezTo>
                  <a:pt x="1528" y="350"/>
                  <a:pt x="1528" y="350"/>
                  <a:pt x="1527" y="350"/>
                </a:cubicBezTo>
                <a:cubicBezTo>
                  <a:pt x="1528" y="350"/>
                  <a:pt x="1528" y="350"/>
                  <a:pt x="1528" y="350"/>
                </a:cubicBezTo>
                <a:cubicBezTo>
                  <a:pt x="1528" y="349"/>
                  <a:pt x="1527" y="348"/>
                  <a:pt x="1527" y="347"/>
                </a:cubicBezTo>
                <a:cubicBezTo>
                  <a:pt x="1527" y="347"/>
                  <a:pt x="1527" y="348"/>
                  <a:pt x="1527" y="348"/>
                </a:cubicBezTo>
                <a:cubicBezTo>
                  <a:pt x="1527" y="348"/>
                  <a:pt x="1528" y="349"/>
                  <a:pt x="1528" y="350"/>
                </a:cubicBezTo>
                <a:close/>
                <a:moveTo>
                  <a:pt x="1523" y="350"/>
                </a:moveTo>
                <a:cubicBezTo>
                  <a:pt x="1523" y="350"/>
                  <a:pt x="1523" y="350"/>
                  <a:pt x="1523" y="350"/>
                </a:cubicBezTo>
                <a:cubicBezTo>
                  <a:pt x="1523" y="350"/>
                  <a:pt x="1523" y="350"/>
                  <a:pt x="1523" y="350"/>
                </a:cubicBezTo>
                <a:cubicBezTo>
                  <a:pt x="1523" y="350"/>
                  <a:pt x="1523" y="350"/>
                  <a:pt x="1523" y="350"/>
                </a:cubicBezTo>
                <a:close/>
                <a:moveTo>
                  <a:pt x="1437" y="302"/>
                </a:moveTo>
                <a:cubicBezTo>
                  <a:pt x="1437" y="302"/>
                  <a:pt x="1437" y="302"/>
                  <a:pt x="1437" y="301"/>
                </a:cubicBezTo>
                <a:cubicBezTo>
                  <a:pt x="1437" y="301"/>
                  <a:pt x="1437" y="301"/>
                  <a:pt x="1437" y="302"/>
                </a:cubicBezTo>
                <a:cubicBezTo>
                  <a:pt x="1437" y="302"/>
                  <a:pt x="1437" y="302"/>
                  <a:pt x="1437" y="302"/>
                </a:cubicBezTo>
                <a:close/>
                <a:moveTo>
                  <a:pt x="1446" y="314"/>
                </a:moveTo>
                <a:cubicBezTo>
                  <a:pt x="1446" y="314"/>
                  <a:pt x="1446" y="315"/>
                  <a:pt x="1446" y="315"/>
                </a:cubicBezTo>
                <a:cubicBezTo>
                  <a:pt x="1446" y="315"/>
                  <a:pt x="1446" y="315"/>
                  <a:pt x="1446" y="315"/>
                </a:cubicBezTo>
                <a:cubicBezTo>
                  <a:pt x="1446" y="315"/>
                  <a:pt x="1446" y="315"/>
                  <a:pt x="1446" y="314"/>
                </a:cubicBezTo>
                <a:close/>
                <a:moveTo>
                  <a:pt x="1486" y="361"/>
                </a:moveTo>
                <a:cubicBezTo>
                  <a:pt x="1486" y="361"/>
                  <a:pt x="1486" y="361"/>
                  <a:pt x="1486" y="361"/>
                </a:cubicBezTo>
                <a:cubicBezTo>
                  <a:pt x="1486" y="361"/>
                  <a:pt x="1486" y="361"/>
                  <a:pt x="1486" y="359"/>
                </a:cubicBezTo>
                <a:cubicBezTo>
                  <a:pt x="1486" y="359"/>
                  <a:pt x="1486" y="359"/>
                  <a:pt x="1486" y="359"/>
                </a:cubicBezTo>
                <a:cubicBezTo>
                  <a:pt x="1486" y="359"/>
                  <a:pt x="1486" y="359"/>
                  <a:pt x="1486" y="359"/>
                </a:cubicBezTo>
                <a:cubicBezTo>
                  <a:pt x="1486" y="359"/>
                  <a:pt x="1486" y="359"/>
                  <a:pt x="1486" y="361"/>
                </a:cubicBezTo>
                <a:close/>
                <a:moveTo>
                  <a:pt x="1486" y="356"/>
                </a:moveTo>
                <a:cubicBezTo>
                  <a:pt x="1486" y="356"/>
                  <a:pt x="1486" y="356"/>
                  <a:pt x="1486" y="356"/>
                </a:cubicBezTo>
                <a:cubicBezTo>
                  <a:pt x="1486" y="356"/>
                  <a:pt x="1486" y="355"/>
                  <a:pt x="1486" y="355"/>
                </a:cubicBezTo>
                <a:cubicBezTo>
                  <a:pt x="1486" y="355"/>
                  <a:pt x="1486" y="355"/>
                  <a:pt x="1486" y="355"/>
                </a:cubicBezTo>
                <a:cubicBezTo>
                  <a:pt x="1486" y="355"/>
                  <a:pt x="1486" y="356"/>
                  <a:pt x="1486" y="356"/>
                </a:cubicBezTo>
                <a:close/>
                <a:moveTo>
                  <a:pt x="1472" y="341"/>
                </a:moveTo>
                <a:cubicBezTo>
                  <a:pt x="1472" y="341"/>
                  <a:pt x="1472" y="341"/>
                  <a:pt x="1472" y="341"/>
                </a:cubicBezTo>
                <a:cubicBezTo>
                  <a:pt x="1472" y="341"/>
                  <a:pt x="1472" y="341"/>
                  <a:pt x="1472" y="341"/>
                </a:cubicBezTo>
                <a:cubicBezTo>
                  <a:pt x="1472" y="341"/>
                  <a:pt x="1472" y="341"/>
                  <a:pt x="1472" y="341"/>
                </a:cubicBezTo>
                <a:close/>
                <a:moveTo>
                  <a:pt x="1469" y="338"/>
                </a:moveTo>
                <a:cubicBezTo>
                  <a:pt x="1469" y="338"/>
                  <a:pt x="1469" y="338"/>
                  <a:pt x="1469" y="338"/>
                </a:cubicBezTo>
                <a:cubicBezTo>
                  <a:pt x="1469" y="338"/>
                  <a:pt x="1468" y="339"/>
                  <a:pt x="1467" y="340"/>
                </a:cubicBezTo>
                <a:cubicBezTo>
                  <a:pt x="1468" y="339"/>
                  <a:pt x="1468" y="339"/>
                  <a:pt x="1469" y="338"/>
                </a:cubicBezTo>
                <a:close/>
                <a:moveTo>
                  <a:pt x="1451" y="324"/>
                </a:moveTo>
                <a:cubicBezTo>
                  <a:pt x="1451" y="324"/>
                  <a:pt x="1451" y="324"/>
                  <a:pt x="1453" y="328"/>
                </a:cubicBezTo>
                <a:cubicBezTo>
                  <a:pt x="1453" y="328"/>
                  <a:pt x="1454" y="328"/>
                  <a:pt x="1458" y="331"/>
                </a:cubicBezTo>
                <a:cubicBezTo>
                  <a:pt x="1459" y="332"/>
                  <a:pt x="1460" y="332"/>
                  <a:pt x="1460" y="333"/>
                </a:cubicBezTo>
                <a:cubicBezTo>
                  <a:pt x="1460" y="332"/>
                  <a:pt x="1460" y="331"/>
                  <a:pt x="1458" y="330"/>
                </a:cubicBezTo>
                <a:cubicBezTo>
                  <a:pt x="1454" y="328"/>
                  <a:pt x="1453" y="327"/>
                  <a:pt x="1453" y="327"/>
                </a:cubicBezTo>
                <a:cubicBezTo>
                  <a:pt x="1453" y="327"/>
                  <a:pt x="1453" y="327"/>
                  <a:pt x="1451" y="323"/>
                </a:cubicBezTo>
                <a:cubicBezTo>
                  <a:pt x="1451" y="323"/>
                  <a:pt x="1451" y="323"/>
                  <a:pt x="1449" y="323"/>
                </a:cubicBezTo>
                <a:cubicBezTo>
                  <a:pt x="1449" y="323"/>
                  <a:pt x="1449" y="323"/>
                  <a:pt x="1449" y="323"/>
                </a:cubicBezTo>
                <a:cubicBezTo>
                  <a:pt x="1449" y="323"/>
                  <a:pt x="1449" y="323"/>
                  <a:pt x="1451" y="324"/>
                </a:cubicBezTo>
                <a:close/>
                <a:moveTo>
                  <a:pt x="1446" y="318"/>
                </a:moveTo>
                <a:cubicBezTo>
                  <a:pt x="1446" y="318"/>
                  <a:pt x="1446" y="318"/>
                  <a:pt x="1448" y="319"/>
                </a:cubicBezTo>
                <a:cubicBezTo>
                  <a:pt x="1448" y="319"/>
                  <a:pt x="1448" y="319"/>
                  <a:pt x="1448" y="320"/>
                </a:cubicBezTo>
                <a:cubicBezTo>
                  <a:pt x="1448" y="320"/>
                  <a:pt x="1449" y="320"/>
                  <a:pt x="1449" y="321"/>
                </a:cubicBezTo>
                <a:cubicBezTo>
                  <a:pt x="1449" y="321"/>
                  <a:pt x="1449" y="322"/>
                  <a:pt x="1449" y="323"/>
                </a:cubicBezTo>
                <a:cubicBezTo>
                  <a:pt x="1449" y="322"/>
                  <a:pt x="1450" y="321"/>
                  <a:pt x="1449" y="320"/>
                </a:cubicBezTo>
                <a:cubicBezTo>
                  <a:pt x="1449" y="320"/>
                  <a:pt x="1448" y="320"/>
                  <a:pt x="1448" y="320"/>
                </a:cubicBezTo>
                <a:cubicBezTo>
                  <a:pt x="1448" y="320"/>
                  <a:pt x="1448" y="320"/>
                  <a:pt x="1448" y="318"/>
                </a:cubicBezTo>
                <a:cubicBezTo>
                  <a:pt x="1448" y="318"/>
                  <a:pt x="1448" y="318"/>
                  <a:pt x="1446" y="318"/>
                </a:cubicBezTo>
                <a:cubicBezTo>
                  <a:pt x="1446" y="318"/>
                  <a:pt x="1446" y="318"/>
                  <a:pt x="1445" y="317"/>
                </a:cubicBezTo>
                <a:cubicBezTo>
                  <a:pt x="1445" y="317"/>
                  <a:pt x="1445" y="317"/>
                  <a:pt x="1444" y="317"/>
                </a:cubicBezTo>
                <a:cubicBezTo>
                  <a:pt x="1444" y="317"/>
                  <a:pt x="1444" y="317"/>
                  <a:pt x="1446" y="318"/>
                </a:cubicBezTo>
                <a:close/>
                <a:moveTo>
                  <a:pt x="1442" y="308"/>
                </a:moveTo>
                <a:cubicBezTo>
                  <a:pt x="1443" y="308"/>
                  <a:pt x="1443" y="308"/>
                  <a:pt x="1444" y="308"/>
                </a:cubicBezTo>
                <a:cubicBezTo>
                  <a:pt x="1444" y="308"/>
                  <a:pt x="1444" y="308"/>
                  <a:pt x="1444" y="308"/>
                </a:cubicBezTo>
                <a:cubicBezTo>
                  <a:pt x="1444" y="308"/>
                  <a:pt x="1443" y="308"/>
                  <a:pt x="1442" y="308"/>
                </a:cubicBezTo>
                <a:cubicBezTo>
                  <a:pt x="1442" y="308"/>
                  <a:pt x="1442" y="308"/>
                  <a:pt x="1442" y="308"/>
                </a:cubicBezTo>
                <a:close/>
                <a:moveTo>
                  <a:pt x="1437" y="311"/>
                </a:moveTo>
                <a:cubicBezTo>
                  <a:pt x="1438" y="311"/>
                  <a:pt x="1438" y="311"/>
                  <a:pt x="1439" y="311"/>
                </a:cubicBezTo>
                <a:cubicBezTo>
                  <a:pt x="1439" y="311"/>
                  <a:pt x="1440" y="311"/>
                  <a:pt x="1440" y="311"/>
                </a:cubicBezTo>
                <a:cubicBezTo>
                  <a:pt x="1440" y="311"/>
                  <a:pt x="1441" y="311"/>
                  <a:pt x="1442" y="311"/>
                </a:cubicBezTo>
                <a:cubicBezTo>
                  <a:pt x="1442" y="311"/>
                  <a:pt x="1442" y="311"/>
                  <a:pt x="1442" y="310"/>
                </a:cubicBezTo>
                <a:cubicBezTo>
                  <a:pt x="1441" y="311"/>
                  <a:pt x="1440" y="310"/>
                  <a:pt x="1440" y="310"/>
                </a:cubicBezTo>
                <a:cubicBezTo>
                  <a:pt x="1440" y="310"/>
                  <a:pt x="1439" y="311"/>
                  <a:pt x="1438" y="310"/>
                </a:cubicBezTo>
                <a:cubicBezTo>
                  <a:pt x="1437" y="310"/>
                  <a:pt x="1437" y="309"/>
                  <a:pt x="1437" y="309"/>
                </a:cubicBezTo>
                <a:cubicBezTo>
                  <a:pt x="1437" y="309"/>
                  <a:pt x="1437" y="309"/>
                  <a:pt x="1436" y="310"/>
                </a:cubicBezTo>
                <a:cubicBezTo>
                  <a:pt x="1436" y="310"/>
                  <a:pt x="1437" y="311"/>
                  <a:pt x="1437" y="311"/>
                </a:cubicBezTo>
                <a:close/>
                <a:moveTo>
                  <a:pt x="1433" y="311"/>
                </a:moveTo>
                <a:cubicBezTo>
                  <a:pt x="1433" y="311"/>
                  <a:pt x="1433" y="311"/>
                  <a:pt x="1435" y="311"/>
                </a:cubicBezTo>
                <a:cubicBezTo>
                  <a:pt x="1435" y="311"/>
                  <a:pt x="1435" y="311"/>
                  <a:pt x="1436" y="310"/>
                </a:cubicBezTo>
                <a:cubicBezTo>
                  <a:pt x="1435" y="310"/>
                  <a:pt x="1435" y="310"/>
                  <a:pt x="1434" y="311"/>
                </a:cubicBezTo>
                <a:cubicBezTo>
                  <a:pt x="1434" y="311"/>
                  <a:pt x="1434" y="311"/>
                  <a:pt x="1432" y="310"/>
                </a:cubicBezTo>
                <a:cubicBezTo>
                  <a:pt x="1432" y="310"/>
                  <a:pt x="1432" y="310"/>
                  <a:pt x="1432" y="310"/>
                </a:cubicBezTo>
                <a:cubicBezTo>
                  <a:pt x="1432" y="310"/>
                  <a:pt x="1433" y="311"/>
                  <a:pt x="1433" y="311"/>
                </a:cubicBezTo>
                <a:close/>
                <a:moveTo>
                  <a:pt x="1491" y="209"/>
                </a:moveTo>
                <a:cubicBezTo>
                  <a:pt x="1492" y="210"/>
                  <a:pt x="1493" y="210"/>
                  <a:pt x="1493" y="210"/>
                </a:cubicBezTo>
                <a:cubicBezTo>
                  <a:pt x="1493" y="210"/>
                  <a:pt x="1493" y="210"/>
                  <a:pt x="1493" y="210"/>
                </a:cubicBezTo>
                <a:cubicBezTo>
                  <a:pt x="1493" y="210"/>
                  <a:pt x="1492" y="209"/>
                  <a:pt x="1491" y="209"/>
                </a:cubicBezTo>
                <a:close/>
                <a:moveTo>
                  <a:pt x="1505" y="195"/>
                </a:moveTo>
                <a:cubicBezTo>
                  <a:pt x="1505" y="195"/>
                  <a:pt x="1505" y="195"/>
                  <a:pt x="1501" y="196"/>
                </a:cubicBezTo>
                <a:cubicBezTo>
                  <a:pt x="1501" y="196"/>
                  <a:pt x="1501" y="196"/>
                  <a:pt x="1502" y="196"/>
                </a:cubicBezTo>
                <a:cubicBezTo>
                  <a:pt x="1502" y="196"/>
                  <a:pt x="1502" y="196"/>
                  <a:pt x="1505" y="195"/>
                </a:cubicBezTo>
                <a:cubicBezTo>
                  <a:pt x="1505" y="195"/>
                  <a:pt x="1506" y="195"/>
                  <a:pt x="1507" y="195"/>
                </a:cubicBezTo>
                <a:cubicBezTo>
                  <a:pt x="1506" y="195"/>
                  <a:pt x="1505" y="195"/>
                  <a:pt x="1505" y="195"/>
                </a:cubicBezTo>
                <a:close/>
                <a:moveTo>
                  <a:pt x="1518" y="200"/>
                </a:moveTo>
                <a:cubicBezTo>
                  <a:pt x="1519" y="200"/>
                  <a:pt x="1519" y="199"/>
                  <a:pt x="1519" y="199"/>
                </a:cubicBezTo>
                <a:cubicBezTo>
                  <a:pt x="1519" y="199"/>
                  <a:pt x="1519" y="200"/>
                  <a:pt x="1518" y="200"/>
                </a:cubicBezTo>
                <a:close/>
                <a:moveTo>
                  <a:pt x="1541" y="158"/>
                </a:moveTo>
                <a:cubicBezTo>
                  <a:pt x="1541" y="158"/>
                  <a:pt x="1541" y="158"/>
                  <a:pt x="1541" y="158"/>
                </a:cubicBezTo>
                <a:cubicBezTo>
                  <a:pt x="1541" y="158"/>
                  <a:pt x="1541" y="158"/>
                  <a:pt x="1541" y="158"/>
                </a:cubicBezTo>
                <a:cubicBezTo>
                  <a:pt x="1541" y="158"/>
                  <a:pt x="1541" y="158"/>
                  <a:pt x="1541" y="158"/>
                </a:cubicBezTo>
                <a:close/>
                <a:moveTo>
                  <a:pt x="1540" y="311"/>
                </a:moveTo>
                <a:cubicBezTo>
                  <a:pt x="1540" y="310"/>
                  <a:pt x="1540" y="310"/>
                  <a:pt x="1540" y="309"/>
                </a:cubicBezTo>
                <a:cubicBezTo>
                  <a:pt x="1540" y="309"/>
                  <a:pt x="1540" y="309"/>
                  <a:pt x="1540" y="309"/>
                </a:cubicBezTo>
                <a:cubicBezTo>
                  <a:pt x="1540" y="309"/>
                  <a:pt x="1540" y="310"/>
                  <a:pt x="1540" y="311"/>
                </a:cubicBezTo>
                <a:cubicBezTo>
                  <a:pt x="1540" y="311"/>
                  <a:pt x="1540" y="311"/>
                  <a:pt x="1540" y="311"/>
                </a:cubicBezTo>
                <a:cubicBezTo>
                  <a:pt x="1540" y="311"/>
                  <a:pt x="1540" y="311"/>
                  <a:pt x="1543" y="311"/>
                </a:cubicBezTo>
                <a:cubicBezTo>
                  <a:pt x="1543" y="311"/>
                  <a:pt x="1543" y="311"/>
                  <a:pt x="1543" y="310"/>
                </a:cubicBezTo>
                <a:cubicBezTo>
                  <a:pt x="1543" y="310"/>
                  <a:pt x="1542" y="310"/>
                  <a:pt x="1540" y="311"/>
                </a:cubicBezTo>
                <a:close/>
                <a:moveTo>
                  <a:pt x="1546" y="306"/>
                </a:moveTo>
                <a:cubicBezTo>
                  <a:pt x="1546" y="306"/>
                  <a:pt x="1543" y="307"/>
                  <a:pt x="1543" y="308"/>
                </a:cubicBezTo>
                <a:cubicBezTo>
                  <a:pt x="1543" y="308"/>
                  <a:pt x="1543" y="308"/>
                  <a:pt x="1543" y="308"/>
                </a:cubicBezTo>
                <a:cubicBezTo>
                  <a:pt x="1543" y="307"/>
                  <a:pt x="1546" y="306"/>
                  <a:pt x="1546" y="306"/>
                </a:cubicBezTo>
                <a:cubicBezTo>
                  <a:pt x="1546" y="306"/>
                  <a:pt x="1546" y="306"/>
                  <a:pt x="1547" y="305"/>
                </a:cubicBezTo>
                <a:cubicBezTo>
                  <a:pt x="1547" y="305"/>
                  <a:pt x="1547" y="304"/>
                  <a:pt x="1547" y="304"/>
                </a:cubicBezTo>
                <a:cubicBezTo>
                  <a:pt x="1547" y="305"/>
                  <a:pt x="1546" y="305"/>
                  <a:pt x="1546" y="306"/>
                </a:cubicBezTo>
                <a:close/>
                <a:moveTo>
                  <a:pt x="1552" y="298"/>
                </a:moveTo>
                <a:cubicBezTo>
                  <a:pt x="1552" y="299"/>
                  <a:pt x="1552" y="301"/>
                  <a:pt x="1552" y="301"/>
                </a:cubicBezTo>
                <a:cubicBezTo>
                  <a:pt x="1552" y="301"/>
                  <a:pt x="1551" y="302"/>
                  <a:pt x="1549" y="302"/>
                </a:cubicBezTo>
                <a:cubicBezTo>
                  <a:pt x="1549" y="302"/>
                  <a:pt x="1549" y="302"/>
                  <a:pt x="1549" y="302"/>
                </a:cubicBezTo>
                <a:cubicBezTo>
                  <a:pt x="1548" y="302"/>
                  <a:pt x="1547" y="301"/>
                  <a:pt x="1547" y="301"/>
                </a:cubicBezTo>
                <a:cubicBezTo>
                  <a:pt x="1547" y="301"/>
                  <a:pt x="1547" y="301"/>
                  <a:pt x="1547" y="301"/>
                </a:cubicBezTo>
                <a:cubicBezTo>
                  <a:pt x="1547" y="301"/>
                  <a:pt x="1547" y="301"/>
                  <a:pt x="1547" y="301"/>
                </a:cubicBezTo>
                <a:cubicBezTo>
                  <a:pt x="1547" y="301"/>
                  <a:pt x="1548" y="303"/>
                  <a:pt x="1549" y="303"/>
                </a:cubicBezTo>
                <a:cubicBezTo>
                  <a:pt x="1549" y="303"/>
                  <a:pt x="1549" y="303"/>
                  <a:pt x="1549" y="303"/>
                </a:cubicBezTo>
                <a:cubicBezTo>
                  <a:pt x="1551" y="302"/>
                  <a:pt x="1553" y="302"/>
                  <a:pt x="1553" y="302"/>
                </a:cubicBezTo>
                <a:cubicBezTo>
                  <a:pt x="1553" y="302"/>
                  <a:pt x="1552" y="299"/>
                  <a:pt x="1552" y="298"/>
                </a:cubicBezTo>
                <a:close/>
                <a:moveTo>
                  <a:pt x="1614" y="291"/>
                </a:moveTo>
                <a:cubicBezTo>
                  <a:pt x="1614" y="291"/>
                  <a:pt x="1614" y="291"/>
                  <a:pt x="1614" y="291"/>
                </a:cubicBezTo>
                <a:cubicBezTo>
                  <a:pt x="1614" y="291"/>
                  <a:pt x="1614" y="291"/>
                  <a:pt x="1615" y="296"/>
                </a:cubicBezTo>
                <a:cubicBezTo>
                  <a:pt x="1615" y="296"/>
                  <a:pt x="1615" y="296"/>
                  <a:pt x="1615" y="296"/>
                </a:cubicBezTo>
                <a:cubicBezTo>
                  <a:pt x="1615" y="296"/>
                  <a:pt x="1615" y="296"/>
                  <a:pt x="1614" y="291"/>
                </a:cubicBezTo>
                <a:close/>
                <a:moveTo>
                  <a:pt x="1633" y="331"/>
                </a:moveTo>
                <a:cubicBezTo>
                  <a:pt x="1632" y="330"/>
                  <a:pt x="1631" y="329"/>
                  <a:pt x="1630" y="329"/>
                </a:cubicBezTo>
                <a:cubicBezTo>
                  <a:pt x="1628" y="329"/>
                  <a:pt x="1623" y="322"/>
                  <a:pt x="1623" y="322"/>
                </a:cubicBezTo>
                <a:cubicBezTo>
                  <a:pt x="1623" y="322"/>
                  <a:pt x="1621" y="322"/>
                  <a:pt x="1619" y="322"/>
                </a:cubicBezTo>
                <a:cubicBezTo>
                  <a:pt x="1618" y="322"/>
                  <a:pt x="1615" y="318"/>
                  <a:pt x="1615" y="318"/>
                </a:cubicBezTo>
                <a:cubicBezTo>
                  <a:pt x="1615" y="318"/>
                  <a:pt x="1615" y="318"/>
                  <a:pt x="1611" y="319"/>
                </a:cubicBezTo>
                <a:cubicBezTo>
                  <a:pt x="1611" y="319"/>
                  <a:pt x="1609" y="315"/>
                  <a:pt x="1609" y="315"/>
                </a:cubicBezTo>
                <a:cubicBezTo>
                  <a:pt x="1608" y="315"/>
                  <a:pt x="1606" y="313"/>
                  <a:pt x="1606" y="313"/>
                </a:cubicBezTo>
                <a:cubicBezTo>
                  <a:pt x="1606" y="313"/>
                  <a:pt x="1606" y="313"/>
                  <a:pt x="1607" y="311"/>
                </a:cubicBezTo>
                <a:cubicBezTo>
                  <a:pt x="1607" y="311"/>
                  <a:pt x="1609" y="313"/>
                  <a:pt x="1610" y="313"/>
                </a:cubicBezTo>
                <a:cubicBezTo>
                  <a:pt x="1611" y="313"/>
                  <a:pt x="1613" y="311"/>
                  <a:pt x="1613" y="311"/>
                </a:cubicBezTo>
                <a:cubicBezTo>
                  <a:pt x="1613" y="311"/>
                  <a:pt x="1613" y="309"/>
                  <a:pt x="1614" y="308"/>
                </a:cubicBezTo>
                <a:cubicBezTo>
                  <a:pt x="1614" y="306"/>
                  <a:pt x="1618" y="305"/>
                  <a:pt x="1618" y="305"/>
                </a:cubicBezTo>
                <a:cubicBezTo>
                  <a:pt x="1618" y="305"/>
                  <a:pt x="1618" y="305"/>
                  <a:pt x="1613" y="301"/>
                </a:cubicBezTo>
                <a:cubicBezTo>
                  <a:pt x="1613" y="301"/>
                  <a:pt x="1613" y="301"/>
                  <a:pt x="1619" y="299"/>
                </a:cubicBezTo>
                <a:cubicBezTo>
                  <a:pt x="1619" y="299"/>
                  <a:pt x="1623" y="296"/>
                  <a:pt x="1622" y="295"/>
                </a:cubicBezTo>
                <a:cubicBezTo>
                  <a:pt x="1622" y="294"/>
                  <a:pt x="1622" y="294"/>
                  <a:pt x="1621" y="294"/>
                </a:cubicBezTo>
                <a:cubicBezTo>
                  <a:pt x="1619" y="294"/>
                  <a:pt x="1616" y="295"/>
                  <a:pt x="1615" y="296"/>
                </a:cubicBezTo>
                <a:cubicBezTo>
                  <a:pt x="1615" y="296"/>
                  <a:pt x="1615" y="296"/>
                  <a:pt x="1615" y="296"/>
                </a:cubicBezTo>
                <a:cubicBezTo>
                  <a:pt x="1615" y="296"/>
                  <a:pt x="1615" y="296"/>
                  <a:pt x="1615" y="296"/>
                </a:cubicBezTo>
                <a:cubicBezTo>
                  <a:pt x="1614" y="296"/>
                  <a:pt x="1613" y="296"/>
                  <a:pt x="1613" y="296"/>
                </a:cubicBezTo>
                <a:cubicBezTo>
                  <a:pt x="1611" y="296"/>
                  <a:pt x="1610" y="296"/>
                  <a:pt x="1610" y="296"/>
                </a:cubicBezTo>
                <a:cubicBezTo>
                  <a:pt x="1610" y="296"/>
                  <a:pt x="1610" y="296"/>
                  <a:pt x="1605" y="299"/>
                </a:cubicBezTo>
                <a:cubicBezTo>
                  <a:pt x="1605" y="299"/>
                  <a:pt x="1600" y="300"/>
                  <a:pt x="1598" y="300"/>
                </a:cubicBezTo>
                <a:cubicBezTo>
                  <a:pt x="1597" y="301"/>
                  <a:pt x="1594" y="303"/>
                  <a:pt x="1594" y="303"/>
                </a:cubicBezTo>
                <a:cubicBezTo>
                  <a:pt x="1594" y="303"/>
                  <a:pt x="1594" y="303"/>
                  <a:pt x="1593" y="302"/>
                </a:cubicBezTo>
                <a:cubicBezTo>
                  <a:pt x="1593" y="302"/>
                  <a:pt x="1590" y="304"/>
                  <a:pt x="1589" y="305"/>
                </a:cubicBezTo>
                <a:cubicBezTo>
                  <a:pt x="1589" y="305"/>
                  <a:pt x="1589" y="305"/>
                  <a:pt x="1589" y="305"/>
                </a:cubicBezTo>
                <a:cubicBezTo>
                  <a:pt x="1587" y="305"/>
                  <a:pt x="1585" y="304"/>
                  <a:pt x="1585" y="304"/>
                </a:cubicBezTo>
                <a:cubicBezTo>
                  <a:pt x="1585" y="304"/>
                  <a:pt x="1585" y="304"/>
                  <a:pt x="1582" y="304"/>
                </a:cubicBezTo>
                <a:cubicBezTo>
                  <a:pt x="1582" y="304"/>
                  <a:pt x="1582" y="304"/>
                  <a:pt x="1583" y="306"/>
                </a:cubicBezTo>
                <a:cubicBezTo>
                  <a:pt x="1583" y="306"/>
                  <a:pt x="1583" y="306"/>
                  <a:pt x="1587" y="306"/>
                </a:cubicBezTo>
                <a:cubicBezTo>
                  <a:pt x="1587" y="306"/>
                  <a:pt x="1587" y="306"/>
                  <a:pt x="1590" y="308"/>
                </a:cubicBezTo>
                <a:cubicBezTo>
                  <a:pt x="1590" y="308"/>
                  <a:pt x="1590" y="308"/>
                  <a:pt x="1590" y="308"/>
                </a:cubicBezTo>
                <a:cubicBezTo>
                  <a:pt x="1590" y="308"/>
                  <a:pt x="1592" y="309"/>
                  <a:pt x="1592" y="310"/>
                </a:cubicBezTo>
                <a:cubicBezTo>
                  <a:pt x="1592" y="312"/>
                  <a:pt x="1595" y="313"/>
                  <a:pt x="1595" y="313"/>
                </a:cubicBezTo>
                <a:cubicBezTo>
                  <a:pt x="1595" y="313"/>
                  <a:pt x="1600" y="313"/>
                  <a:pt x="1601" y="312"/>
                </a:cubicBezTo>
                <a:cubicBezTo>
                  <a:pt x="1601" y="311"/>
                  <a:pt x="1602" y="311"/>
                  <a:pt x="1602" y="311"/>
                </a:cubicBezTo>
                <a:cubicBezTo>
                  <a:pt x="1603" y="311"/>
                  <a:pt x="1604" y="312"/>
                  <a:pt x="1604" y="312"/>
                </a:cubicBezTo>
                <a:cubicBezTo>
                  <a:pt x="1604" y="312"/>
                  <a:pt x="1604" y="312"/>
                  <a:pt x="1603" y="313"/>
                </a:cubicBezTo>
                <a:cubicBezTo>
                  <a:pt x="1603" y="313"/>
                  <a:pt x="1603" y="313"/>
                  <a:pt x="1603" y="315"/>
                </a:cubicBezTo>
                <a:cubicBezTo>
                  <a:pt x="1603" y="315"/>
                  <a:pt x="1603" y="315"/>
                  <a:pt x="1599" y="316"/>
                </a:cubicBezTo>
                <a:cubicBezTo>
                  <a:pt x="1599" y="316"/>
                  <a:pt x="1598" y="315"/>
                  <a:pt x="1597" y="315"/>
                </a:cubicBezTo>
                <a:cubicBezTo>
                  <a:pt x="1597" y="315"/>
                  <a:pt x="1597" y="315"/>
                  <a:pt x="1596" y="315"/>
                </a:cubicBezTo>
                <a:cubicBezTo>
                  <a:pt x="1595" y="315"/>
                  <a:pt x="1596" y="317"/>
                  <a:pt x="1594" y="318"/>
                </a:cubicBezTo>
                <a:cubicBezTo>
                  <a:pt x="1593" y="318"/>
                  <a:pt x="1593" y="318"/>
                  <a:pt x="1592" y="318"/>
                </a:cubicBezTo>
                <a:cubicBezTo>
                  <a:pt x="1591" y="318"/>
                  <a:pt x="1591" y="318"/>
                  <a:pt x="1590" y="318"/>
                </a:cubicBezTo>
                <a:cubicBezTo>
                  <a:pt x="1589" y="318"/>
                  <a:pt x="1586" y="321"/>
                  <a:pt x="1586" y="321"/>
                </a:cubicBezTo>
                <a:cubicBezTo>
                  <a:pt x="1586" y="321"/>
                  <a:pt x="1582" y="321"/>
                  <a:pt x="1581" y="321"/>
                </a:cubicBezTo>
                <a:cubicBezTo>
                  <a:pt x="1580" y="320"/>
                  <a:pt x="1583" y="318"/>
                  <a:pt x="1582" y="315"/>
                </a:cubicBezTo>
                <a:cubicBezTo>
                  <a:pt x="1582" y="313"/>
                  <a:pt x="1574" y="313"/>
                  <a:pt x="1574" y="312"/>
                </a:cubicBezTo>
                <a:cubicBezTo>
                  <a:pt x="1573" y="312"/>
                  <a:pt x="1582" y="307"/>
                  <a:pt x="1582" y="307"/>
                </a:cubicBezTo>
                <a:cubicBezTo>
                  <a:pt x="1582" y="307"/>
                  <a:pt x="1582" y="307"/>
                  <a:pt x="1580" y="305"/>
                </a:cubicBezTo>
                <a:cubicBezTo>
                  <a:pt x="1580" y="305"/>
                  <a:pt x="1580" y="305"/>
                  <a:pt x="1578" y="305"/>
                </a:cubicBezTo>
                <a:cubicBezTo>
                  <a:pt x="1578" y="305"/>
                  <a:pt x="1578" y="305"/>
                  <a:pt x="1572" y="305"/>
                </a:cubicBezTo>
                <a:cubicBezTo>
                  <a:pt x="1572" y="305"/>
                  <a:pt x="1569" y="304"/>
                  <a:pt x="1568" y="303"/>
                </a:cubicBezTo>
                <a:cubicBezTo>
                  <a:pt x="1568" y="302"/>
                  <a:pt x="1568" y="302"/>
                  <a:pt x="1569" y="302"/>
                </a:cubicBezTo>
                <a:cubicBezTo>
                  <a:pt x="1569" y="302"/>
                  <a:pt x="1571" y="302"/>
                  <a:pt x="1571" y="302"/>
                </a:cubicBezTo>
                <a:cubicBezTo>
                  <a:pt x="1571" y="302"/>
                  <a:pt x="1571" y="302"/>
                  <a:pt x="1573" y="299"/>
                </a:cubicBezTo>
                <a:cubicBezTo>
                  <a:pt x="1573" y="299"/>
                  <a:pt x="1571" y="301"/>
                  <a:pt x="1571" y="301"/>
                </a:cubicBezTo>
                <a:cubicBezTo>
                  <a:pt x="1570" y="301"/>
                  <a:pt x="1566" y="300"/>
                  <a:pt x="1566" y="300"/>
                </a:cubicBezTo>
                <a:cubicBezTo>
                  <a:pt x="1566" y="300"/>
                  <a:pt x="1566" y="300"/>
                  <a:pt x="1564" y="299"/>
                </a:cubicBezTo>
                <a:cubicBezTo>
                  <a:pt x="1564" y="299"/>
                  <a:pt x="1564" y="299"/>
                  <a:pt x="1563" y="301"/>
                </a:cubicBezTo>
                <a:cubicBezTo>
                  <a:pt x="1563" y="301"/>
                  <a:pt x="1563" y="301"/>
                  <a:pt x="1559" y="303"/>
                </a:cubicBezTo>
                <a:cubicBezTo>
                  <a:pt x="1559" y="303"/>
                  <a:pt x="1557" y="307"/>
                  <a:pt x="1555" y="308"/>
                </a:cubicBezTo>
                <a:cubicBezTo>
                  <a:pt x="1554" y="309"/>
                  <a:pt x="1551" y="310"/>
                  <a:pt x="1551" y="310"/>
                </a:cubicBezTo>
                <a:cubicBezTo>
                  <a:pt x="1551" y="311"/>
                  <a:pt x="1551" y="311"/>
                  <a:pt x="1551" y="311"/>
                </a:cubicBezTo>
                <a:cubicBezTo>
                  <a:pt x="1551" y="311"/>
                  <a:pt x="1550" y="312"/>
                  <a:pt x="1549" y="312"/>
                </a:cubicBezTo>
                <a:cubicBezTo>
                  <a:pt x="1549" y="312"/>
                  <a:pt x="1548" y="312"/>
                  <a:pt x="1548" y="312"/>
                </a:cubicBezTo>
                <a:cubicBezTo>
                  <a:pt x="1548" y="311"/>
                  <a:pt x="1548" y="311"/>
                  <a:pt x="1548" y="311"/>
                </a:cubicBezTo>
                <a:cubicBezTo>
                  <a:pt x="1547" y="311"/>
                  <a:pt x="1547" y="312"/>
                  <a:pt x="1546" y="312"/>
                </a:cubicBezTo>
                <a:cubicBezTo>
                  <a:pt x="1546" y="313"/>
                  <a:pt x="1545" y="313"/>
                  <a:pt x="1544" y="313"/>
                </a:cubicBezTo>
                <a:cubicBezTo>
                  <a:pt x="1544" y="313"/>
                  <a:pt x="1543" y="313"/>
                  <a:pt x="1543" y="313"/>
                </a:cubicBezTo>
                <a:cubicBezTo>
                  <a:pt x="1542" y="313"/>
                  <a:pt x="1541" y="313"/>
                  <a:pt x="1541" y="312"/>
                </a:cubicBezTo>
                <a:cubicBezTo>
                  <a:pt x="1541" y="313"/>
                  <a:pt x="1542" y="313"/>
                  <a:pt x="1543" y="313"/>
                </a:cubicBezTo>
                <a:cubicBezTo>
                  <a:pt x="1543" y="313"/>
                  <a:pt x="1544" y="313"/>
                  <a:pt x="1544" y="313"/>
                </a:cubicBezTo>
                <a:cubicBezTo>
                  <a:pt x="1545" y="313"/>
                  <a:pt x="1546" y="313"/>
                  <a:pt x="1546" y="313"/>
                </a:cubicBezTo>
                <a:cubicBezTo>
                  <a:pt x="1547" y="312"/>
                  <a:pt x="1547" y="312"/>
                  <a:pt x="1548" y="312"/>
                </a:cubicBezTo>
                <a:cubicBezTo>
                  <a:pt x="1548" y="312"/>
                  <a:pt x="1548" y="312"/>
                  <a:pt x="1548" y="312"/>
                </a:cubicBezTo>
                <a:cubicBezTo>
                  <a:pt x="1548" y="312"/>
                  <a:pt x="1549" y="312"/>
                  <a:pt x="1549" y="312"/>
                </a:cubicBezTo>
                <a:cubicBezTo>
                  <a:pt x="1550" y="312"/>
                  <a:pt x="1551" y="311"/>
                  <a:pt x="1551" y="311"/>
                </a:cubicBezTo>
                <a:cubicBezTo>
                  <a:pt x="1551" y="311"/>
                  <a:pt x="1552" y="313"/>
                  <a:pt x="1553" y="316"/>
                </a:cubicBezTo>
                <a:cubicBezTo>
                  <a:pt x="1553" y="318"/>
                  <a:pt x="1552" y="318"/>
                  <a:pt x="1550" y="318"/>
                </a:cubicBezTo>
                <a:cubicBezTo>
                  <a:pt x="1549" y="318"/>
                  <a:pt x="1548" y="318"/>
                  <a:pt x="1548" y="318"/>
                </a:cubicBezTo>
                <a:cubicBezTo>
                  <a:pt x="1548" y="318"/>
                  <a:pt x="1547" y="320"/>
                  <a:pt x="1545" y="322"/>
                </a:cubicBezTo>
                <a:cubicBezTo>
                  <a:pt x="1544" y="323"/>
                  <a:pt x="1544" y="326"/>
                  <a:pt x="1544" y="328"/>
                </a:cubicBezTo>
                <a:cubicBezTo>
                  <a:pt x="1544" y="328"/>
                  <a:pt x="1544" y="328"/>
                  <a:pt x="1544" y="328"/>
                </a:cubicBezTo>
                <a:cubicBezTo>
                  <a:pt x="1544" y="330"/>
                  <a:pt x="1545" y="331"/>
                  <a:pt x="1545" y="331"/>
                </a:cubicBezTo>
                <a:cubicBezTo>
                  <a:pt x="1545" y="331"/>
                  <a:pt x="1544" y="331"/>
                  <a:pt x="1543" y="331"/>
                </a:cubicBezTo>
                <a:cubicBezTo>
                  <a:pt x="1542" y="331"/>
                  <a:pt x="1541" y="331"/>
                  <a:pt x="1540" y="332"/>
                </a:cubicBezTo>
                <a:cubicBezTo>
                  <a:pt x="1539" y="333"/>
                  <a:pt x="1540" y="335"/>
                  <a:pt x="1540" y="337"/>
                </a:cubicBezTo>
                <a:cubicBezTo>
                  <a:pt x="1539" y="338"/>
                  <a:pt x="1537" y="339"/>
                  <a:pt x="1537" y="339"/>
                </a:cubicBezTo>
                <a:cubicBezTo>
                  <a:pt x="1537" y="339"/>
                  <a:pt x="1537" y="339"/>
                  <a:pt x="1541" y="344"/>
                </a:cubicBezTo>
                <a:cubicBezTo>
                  <a:pt x="1541" y="344"/>
                  <a:pt x="1541" y="344"/>
                  <a:pt x="1542" y="345"/>
                </a:cubicBezTo>
                <a:cubicBezTo>
                  <a:pt x="1542" y="345"/>
                  <a:pt x="1541" y="345"/>
                  <a:pt x="1541" y="345"/>
                </a:cubicBezTo>
                <a:cubicBezTo>
                  <a:pt x="1542" y="346"/>
                  <a:pt x="1542" y="347"/>
                  <a:pt x="1542" y="348"/>
                </a:cubicBezTo>
                <a:cubicBezTo>
                  <a:pt x="1542" y="350"/>
                  <a:pt x="1545" y="350"/>
                  <a:pt x="1546" y="350"/>
                </a:cubicBezTo>
                <a:cubicBezTo>
                  <a:pt x="1547" y="350"/>
                  <a:pt x="1547" y="350"/>
                  <a:pt x="1547" y="350"/>
                </a:cubicBezTo>
                <a:cubicBezTo>
                  <a:pt x="1547" y="350"/>
                  <a:pt x="1554" y="352"/>
                  <a:pt x="1556" y="352"/>
                </a:cubicBezTo>
                <a:cubicBezTo>
                  <a:pt x="1559" y="352"/>
                  <a:pt x="1563" y="352"/>
                  <a:pt x="1565" y="353"/>
                </a:cubicBezTo>
                <a:cubicBezTo>
                  <a:pt x="1566" y="353"/>
                  <a:pt x="1566" y="353"/>
                  <a:pt x="1567" y="353"/>
                </a:cubicBezTo>
                <a:cubicBezTo>
                  <a:pt x="1568" y="353"/>
                  <a:pt x="1568" y="352"/>
                  <a:pt x="1568" y="352"/>
                </a:cubicBezTo>
                <a:cubicBezTo>
                  <a:pt x="1568" y="352"/>
                  <a:pt x="1568" y="352"/>
                  <a:pt x="1569" y="350"/>
                </a:cubicBezTo>
                <a:cubicBezTo>
                  <a:pt x="1569" y="350"/>
                  <a:pt x="1571" y="349"/>
                  <a:pt x="1572" y="348"/>
                </a:cubicBezTo>
                <a:cubicBezTo>
                  <a:pt x="1573" y="347"/>
                  <a:pt x="1579" y="344"/>
                  <a:pt x="1581" y="344"/>
                </a:cubicBezTo>
                <a:cubicBezTo>
                  <a:pt x="1582" y="344"/>
                  <a:pt x="1582" y="344"/>
                  <a:pt x="1582" y="344"/>
                </a:cubicBezTo>
                <a:cubicBezTo>
                  <a:pt x="1584" y="344"/>
                  <a:pt x="1587" y="345"/>
                  <a:pt x="1589" y="345"/>
                </a:cubicBezTo>
                <a:cubicBezTo>
                  <a:pt x="1591" y="345"/>
                  <a:pt x="1595" y="343"/>
                  <a:pt x="1595" y="343"/>
                </a:cubicBezTo>
                <a:cubicBezTo>
                  <a:pt x="1595" y="343"/>
                  <a:pt x="1595" y="343"/>
                  <a:pt x="1596" y="346"/>
                </a:cubicBezTo>
                <a:cubicBezTo>
                  <a:pt x="1596" y="346"/>
                  <a:pt x="1596" y="346"/>
                  <a:pt x="1599" y="347"/>
                </a:cubicBezTo>
                <a:cubicBezTo>
                  <a:pt x="1599" y="347"/>
                  <a:pt x="1599" y="347"/>
                  <a:pt x="1605" y="346"/>
                </a:cubicBezTo>
                <a:cubicBezTo>
                  <a:pt x="1605" y="346"/>
                  <a:pt x="1605" y="346"/>
                  <a:pt x="1605" y="349"/>
                </a:cubicBezTo>
                <a:cubicBezTo>
                  <a:pt x="1605" y="349"/>
                  <a:pt x="1605" y="349"/>
                  <a:pt x="1608" y="351"/>
                </a:cubicBezTo>
                <a:cubicBezTo>
                  <a:pt x="1608" y="351"/>
                  <a:pt x="1610" y="350"/>
                  <a:pt x="1611" y="350"/>
                </a:cubicBezTo>
                <a:cubicBezTo>
                  <a:pt x="1611" y="350"/>
                  <a:pt x="1611" y="350"/>
                  <a:pt x="1611" y="350"/>
                </a:cubicBezTo>
                <a:cubicBezTo>
                  <a:pt x="1613" y="350"/>
                  <a:pt x="1614" y="353"/>
                  <a:pt x="1614" y="353"/>
                </a:cubicBezTo>
                <a:cubicBezTo>
                  <a:pt x="1614" y="353"/>
                  <a:pt x="1614" y="353"/>
                  <a:pt x="1617" y="352"/>
                </a:cubicBezTo>
                <a:cubicBezTo>
                  <a:pt x="1617" y="352"/>
                  <a:pt x="1617" y="352"/>
                  <a:pt x="1625" y="355"/>
                </a:cubicBezTo>
                <a:cubicBezTo>
                  <a:pt x="1625" y="355"/>
                  <a:pt x="1625" y="355"/>
                  <a:pt x="1631" y="353"/>
                </a:cubicBezTo>
                <a:cubicBezTo>
                  <a:pt x="1631" y="353"/>
                  <a:pt x="1635" y="354"/>
                  <a:pt x="1638" y="354"/>
                </a:cubicBezTo>
                <a:cubicBezTo>
                  <a:pt x="1640" y="354"/>
                  <a:pt x="1641" y="354"/>
                  <a:pt x="1642" y="353"/>
                </a:cubicBezTo>
                <a:cubicBezTo>
                  <a:pt x="1643" y="353"/>
                  <a:pt x="1647" y="350"/>
                  <a:pt x="1648" y="348"/>
                </a:cubicBezTo>
                <a:cubicBezTo>
                  <a:pt x="1648" y="348"/>
                  <a:pt x="1648" y="348"/>
                  <a:pt x="1648" y="348"/>
                </a:cubicBezTo>
                <a:cubicBezTo>
                  <a:pt x="1649" y="348"/>
                  <a:pt x="1649" y="347"/>
                  <a:pt x="1649" y="347"/>
                </a:cubicBezTo>
                <a:cubicBezTo>
                  <a:pt x="1649" y="347"/>
                  <a:pt x="1647" y="345"/>
                  <a:pt x="1647" y="344"/>
                </a:cubicBezTo>
                <a:cubicBezTo>
                  <a:pt x="1647" y="344"/>
                  <a:pt x="1646" y="339"/>
                  <a:pt x="1646" y="339"/>
                </a:cubicBezTo>
                <a:cubicBezTo>
                  <a:pt x="1646" y="339"/>
                  <a:pt x="1643" y="336"/>
                  <a:pt x="1642" y="336"/>
                </a:cubicBezTo>
                <a:cubicBezTo>
                  <a:pt x="1641" y="335"/>
                  <a:pt x="1633" y="331"/>
                  <a:pt x="1633" y="331"/>
                </a:cubicBezTo>
                <a:cubicBezTo>
                  <a:pt x="1633" y="331"/>
                  <a:pt x="1633" y="331"/>
                  <a:pt x="1633" y="331"/>
                </a:cubicBezTo>
                <a:cubicBezTo>
                  <a:pt x="1633" y="331"/>
                  <a:pt x="1633" y="331"/>
                  <a:pt x="1633" y="331"/>
                </a:cubicBezTo>
                <a:close/>
                <a:moveTo>
                  <a:pt x="1651" y="332"/>
                </a:moveTo>
                <a:cubicBezTo>
                  <a:pt x="1651" y="332"/>
                  <a:pt x="1650" y="332"/>
                  <a:pt x="1650" y="332"/>
                </a:cubicBezTo>
                <a:cubicBezTo>
                  <a:pt x="1650" y="332"/>
                  <a:pt x="1650" y="332"/>
                  <a:pt x="1649" y="332"/>
                </a:cubicBezTo>
                <a:cubicBezTo>
                  <a:pt x="1647" y="332"/>
                  <a:pt x="1645" y="332"/>
                  <a:pt x="1643" y="331"/>
                </a:cubicBezTo>
                <a:cubicBezTo>
                  <a:pt x="1640" y="329"/>
                  <a:pt x="1636" y="329"/>
                  <a:pt x="1636" y="329"/>
                </a:cubicBezTo>
                <a:cubicBezTo>
                  <a:pt x="1636" y="329"/>
                  <a:pt x="1636" y="329"/>
                  <a:pt x="1635" y="329"/>
                </a:cubicBezTo>
                <a:cubicBezTo>
                  <a:pt x="1636" y="329"/>
                  <a:pt x="1640" y="330"/>
                  <a:pt x="1642" y="331"/>
                </a:cubicBezTo>
                <a:cubicBezTo>
                  <a:pt x="1645" y="332"/>
                  <a:pt x="1647" y="332"/>
                  <a:pt x="1649" y="332"/>
                </a:cubicBezTo>
                <a:cubicBezTo>
                  <a:pt x="1649" y="332"/>
                  <a:pt x="1649" y="332"/>
                  <a:pt x="1650" y="332"/>
                </a:cubicBezTo>
                <a:cubicBezTo>
                  <a:pt x="1650" y="332"/>
                  <a:pt x="1650" y="332"/>
                  <a:pt x="1650" y="332"/>
                </a:cubicBezTo>
                <a:cubicBezTo>
                  <a:pt x="1652" y="332"/>
                  <a:pt x="1653" y="332"/>
                  <a:pt x="1654" y="333"/>
                </a:cubicBezTo>
                <a:cubicBezTo>
                  <a:pt x="1654" y="332"/>
                  <a:pt x="1654" y="332"/>
                  <a:pt x="1654" y="332"/>
                </a:cubicBezTo>
                <a:cubicBezTo>
                  <a:pt x="1653" y="332"/>
                  <a:pt x="1652" y="332"/>
                  <a:pt x="1651" y="332"/>
                </a:cubicBezTo>
                <a:close/>
                <a:moveTo>
                  <a:pt x="1711" y="451"/>
                </a:moveTo>
                <a:cubicBezTo>
                  <a:pt x="1711" y="451"/>
                  <a:pt x="1711" y="451"/>
                  <a:pt x="1711" y="451"/>
                </a:cubicBezTo>
                <a:cubicBezTo>
                  <a:pt x="1711" y="451"/>
                  <a:pt x="1711" y="451"/>
                  <a:pt x="1711" y="451"/>
                </a:cubicBezTo>
                <a:cubicBezTo>
                  <a:pt x="1711" y="451"/>
                  <a:pt x="1711" y="451"/>
                  <a:pt x="1711" y="451"/>
                </a:cubicBezTo>
                <a:close/>
                <a:moveTo>
                  <a:pt x="1695" y="369"/>
                </a:moveTo>
                <a:cubicBezTo>
                  <a:pt x="1697" y="368"/>
                  <a:pt x="1700" y="366"/>
                  <a:pt x="1701" y="366"/>
                </a:cubicBezTo>
                <a:cubicBezTo>
                  <a:pt x="1702" y="366"/>
                  <a:pt x="1703" y="368"/>
                  <a:pt x="1703" y="369"/>
                </a:cubicBezTo>
                <a:cubicBezTo>
                  <a:pt x="1703" y="369"/>
                  <a:pt x="1703" y="369"/>
                  <a:pt x="1703" y="369"/>
                </a:cubicBezTo>
                <a:cubicBezTo>
                  <a:pt x="1704" y="369"/>
                  <a:pt x="1704" y="369"/>
                  <a:pt x="1704" y="369"/>
                </a:cubicBezTo>
                <a:cubicBezTo>
                  <a:pt x="1703" y="368"/>
                  <a:pt x="1702" y="365"/>
                  <a:pt x="1701" y="365"/>
                </a:cubicBezTo>
                <a:cubicBezTo>
                  <a:pt x="1700" y="365"/>
                  <a:pt x="1697" y="367"/>
                  <a:pt x="1695" y="369"/>
                </a:cubicBezTo>
                <a:close/>
                <a:moveTo>
                  <a:pt x="1704" y="373"/>
                </a:moveTo>
                <a:cubicBezTo>
                  <a:pt x="1704" y="373"/>
                  <a:pt x="1704" y="373"/>
                  <a:pt x="1704" y="373"/>
                </a:cubicBezTo>
                <a:cubicBezTo>
                  <a:pt x="1704" y="372"/>
                  <a:pt x="1702" y="371"/>
                  <a:pt x="1702" y="371"/>
                </a:cubicBezTo>
                <a:cubicBezTo>
                  <a:pt x="1702" y="370"/>
                  <a:pt x="1702" y="370"/>
                  <a:pt x="1702" y="370"/>
                </a:cubicBezTo>
                <a:cubicBezTo>
                  <a:pt x="1702" y="370"/>
                  <a:pt x="1702" y="371"/>
                  <a:pt x="1702" y="371"/>
                </a:cubicBezTo>
                <a:cubicBezTo>
                  <a:pt x="1702" y="372"/>
                  <a:pt x="1704" y="372"/>
                  <a:pt x="1704" y="373"/>
                </a:cubicBezTo>
                <a:cubicBezTo>
                  <a:pt x="1704" y="373"/>
                  <a:pt x="1704" y="373"/>
                  <a:pt x="1704" y="373"/>
                </a:cubicBezTo>
                <a:close/>
                <a:moveTo>
                  <a:pt x="1697" y="351"/>
                </a:moveTo>
                <a:cubicBezTo>
                  <a:pt x="1699" y="351"/>
                  <a:pt x="1698" y="350"/>
                  <a:pt x="1698" y="349"/>
                </a:cubicBezTo>
                <a:cubicBezTo>
                  <a:pt x="1698" y="349"/>
                  <a:pt x="1698" y="349"/>
                  <a:pt x="1698" y="349"/>
                </a:cubicBezTo>
                <a:cubicBezTo>
                  <a:pt x="1698" y="349"/>
                  <a:pt x="1699" y="351"/>
                  <a:pt x="1697" y="351"/>
                </a:cubicBezTo>
                <a:close/>
                <a:moveTo>
                  <a:pt x="1685" y="582"/>
                </a:moveTo>
                <a:cubicBezTo>
                  <a:pt x="1685" y="582"/>
                  <a:pt x="1685" y="582"/>
                  <a:pt x="1688" y="581"/>
                </a:cubicBezTo>
                <a:cubicBezTo>
                  <a:pt x="1688" y="581"/>
                  <a:pt x="1689" y="581"/>
                  <a:pt x="1690" y="581"/>
                </a:cubicBezTo>
                <a:cubicBezTo>
                  <a:pt x="1689" y="580"/>
                  <a:pt x="1689" y="580"/>
                  <a:pt x="1689" y="580"/>
                </a:cubicBezTo>
                <a:cubicBezTo>
                  <a:pt x="1689" y="580"/>
                  <a:pt x="1688" y="581"/>
                  <a:pt x="1688" y="581"/>
                </a:cubicBezTo>
                <a:cubicBezTo>
                  <a:pt x="1688" y="581"/>
                  <a:pt x="1688" y="581"/>
                  <a:pt x="1685" y="581"/>
                </a:cubicBezTo>
                <a:cubicBezTo>
                  <a:pt x="1685" y="581"/>
                  <a:pt x="1685" y="582"/>
                  <a:pt x="1685" y="582"/>
                </a:cubicBezTo>
                <a:close/>
                <a:moveTo>
                  <a:pt x="1683" y="346"/>
                </a:moveTo>
                <a:cubicBezTo>
                  <a:pt x="1684" y="346"/>
                  <a:pt x="1684" y="346"/>
                  <a:pt x="1684" y="346"/>
                </a:cubicBezTo>
                <a:cubicBezTo>
                  <a:pt x="1684" y="346"/>
                  <a:pt x="1685" y="345"/>
                  <a:pt x="1685" y="345"/>
                </a:cubicBezTo>
                <a:cubicBezTo>
                  <a:pt x="1685" y="345"/>
                  <a:pt x="1685" y="345"/>
                  <a:pt x="1684" y="345"/>
                </a:cubicBezTo>
                <a:cubicBezTo>
                  <a:pt x="1684" y="345"/>
                  <a:pt x="1683" y="344"/>
                  <a:pt x="1682" y="344"/>
                </a:cubicBezTo>
                <a:cubicBezTo>
                  <a:pt x="1683" y="344"/>
                  <a:pt x="1683" y="344"/>
                  <a:pt x="1683" y="344"/>
                </a:cubicBezTo>
                <a:cubicBezTo>
                  <a:pt x="1683" y="345"/>
                  <a:pt x="1684" y="345"/>
                  <a:pt x="1684" y="345"/>
                </a:cubicBezTo>
                <a:cubicBezTo>
                  <a:pt x="1684" y="346"/>
                  <a:pt x="1684" y="346"/>
                  <a:pt x="1683" y="346"/>
                </a:cubicBezTo>
                <a:close/>
                <a:moveTo>
                  <a:pt x="1685" y="349"/>
                </a:moveTo>
                <a:cubicBezTo>
                  <a:pt x="1685" y="349"/>
                  <a:pt x="1685" y="349"/>
                  <a:pt x="1685" y="349"/>
                </a:cubicBezTo>
                <a:cubicBezTo>
                  <a:pt x="1686" y="350"/>
                  <a:pt x="1688" y="351"/>
                  <a:pt x="1688" y="353"/>
                </a:cubicBezTo>
                <a:cubicBezTo>
                  <a:pt x="1688" y="353"/>
                  <a:pt x="1688" y="353"/>
                  <a:pt x="1688" y="353"/>
                </a:cubicBezTo>
                <a:cubicBezTo>
                  <a:pt x="1688" y="353"/>
                  <a:pt x="1688" y="353"/>
                  <a:pt x="1688" y="353"/>
                </a:cubicBezTo>
                <a:cubicBezTo>
                  <a:pt x="1688" y="353"/>
                  <a:pt x="1688" y="353"/>
                  <a:pt x="1688" y="353"/>
                </a:cubicBezTo>
                <a:cubicBezTo>
                  <a:pt x="1688" y="351"/>
                  <a:pt x="1686" y="350"/>
                  <a:pt x="1685" y="349"/>
                </a:cubicBezTo>
                <a:close/>
                <a:moveTo>
                  <a:pt x="1680" y="586"/>
                </a:moveTo>
                <a:cubicBezTo>
                  <a:pt x="1680" y="586"/>
                  <a:pt x="1681" y="586"/>
                  <a:pt x="1681" y="586"/>
                </a:cubicBezTo>
                <a:cubicBezTo>
                  <a:pt x="1681" y="586"/>
                  <a:pt x="1681" y="581"/>
                  <a:pt x="1682" y="580"/>
                </a:cubicBezTo>
                <a:cubicBezTo>
                  <a:pt x="1683" y="580"/>
                  <a:pt x="1683" y="580"/>
                  <a:pt x="1683" y="580"/>
                </a:cubicBezTo>
                <a:cubicBezTo>
                  <a:pt x="1683" y="580"/>
                  <a:pt x="1684" y="580"/>
                  <a:pt x="1684" y="580"/>
                </a:cubicBezTo>
                <a:cubicBezTo>
                  <a:pt x="1684" y="580"/>
                  <a:pt x="1683" y="580"/>
                  <a:pt x="1683" y="580"/>
                </a:cubicBezTo>
                <a:cubicBezTo>
                  <a:pt x="1683" y="580"/>
                  <a:pt x="1682" y="580"/>
                  <a:pt x="1682" y="580"/>
                </a:cubicBezTo>
                <a:cubicBezTo>
                  <a:pt x="1680" y="581"/>
                  <a:pt x="1680" y="586"/>
                  <a:pt x="1680" y="586"/>
                </a:cubicBezTo>
                <a:close/>
                <a:moveTo>
                  <a:pt x="1695" y="299"/>
                </a:moveTo>
                <a:cubicBezTo>
                  <a:pt x="1695" y="299"/>
                  <a:pt x="1695" y="299"/>
                  <a:pt x="1694" y="299"/>
                </a:cubicBezTo>
                <a:cubicBezTo>
                  <a:pt x="1694" y="299"/>
                  <a:pt x="1694" y="299"/>
                  <a:pt x="1694" y="299"/>
                </a:cubicBezTo>
                <a:cubicBezTo>
                  <a:pt x="1693" y="299"/>
                  <a:pt x="1693" y="299"/>
                  <a:pt x="1693" y="299"/>
                </a:cubicBezTo>
                <a:cubicBezTo>
                  <a:pt x="1693" y="299"/>
                  <a:pt x="1693" y="299"/>
                  <a:pt x="1694" y="299"/>
                </a:cubicBezTo>
                <a:cubicBezTo>
                  <a:pt x="1694" y="299"/>
                  <a:pt x="1694" y="299"/>
                  <a:pt x="1694" y="299"/>
                </a:cubicBezTo>
                <a:cubicBezTo>
                  <a:pt x="1695" y="299"/>
                  <a:pt x="1695" y="299"/>
                  <a:pt x="1695" y="299"/>
                </a:cubicBezTo>
                <a:cubicBezTo>
                  <a:pt x="1695" y="299"/>
                  <a:pt x="1696" y="299"/>
                  <a:pt x="1696" y="299"/>
                </a:cubicBezTo>
                <a:cubicBezTo>
                  <a:pt x="1696" y="299"/>
                  <a:pt x="1696" y="299"/>
                  <a:pt x="1695" y="299"/>
                </a:cubicBezTo>
                <a:close/>
                <a:moveTo>
                  <a:pt x="1754" y="349"/>
                </a:moveTo>
                <a:cubicBezTo>
                  <a:pt x="1753" y="347"/>
                  <a:pt x="1752" y="346"/>
                  <a:pt x="1752" y="346"/>
                </a:cubicBezTo>
                <a:cubicBezTo>
                  <a:pt x="1752" y="346"/>
                  <a:pt x="1750" y="343"/>
                  <a:pt x="1749" y="343"/>
                </a:cubicBezTo>
                <a:cubicBezTo>
                  <a:pt x="1747" y="342"/>
                  <a:pt x="1743" y="340"/>
                  <a:pt x="1741" y="340"/>
                </a:cubicBezTo>
                <a:cubicBezTo>
                  <a:pt x="1741" y="340"/>
                  <a:pt x="1741" y="340"/>
                  <a:pt x="1741" y="340"/>
                </a:cubicBezTo>
                <a:cubicBezTo>
                  <a:pt x="1741" y="341"/>
                  <a:pt x="1741" y="341"/>
                  <a:pt x="1741" y="341"/>
                </a:cubicBezTo>
                <a:cubicBezTo>
                  <a:pt x="1741" y="341"/>
                  <a:pt x="1741" y="341"/>
                  <a:pt x="1741" y="341"/>
                </a:cubicBezTo>
                <a:cubicBezTo>
                  <a:pt x="1743" y="341"/>
                  <a:pt x="1747" y="342"/>
                  <a:pt x="1748" y="343"/>
                </a:cubicBezTo>
                <a:cubicBezTo>
                  <a:pt x="1750" y="344"/>
                  <a:pt x="1752" y="346"/>
                  <a:pt x="1752" y="346"/>
                </a:cubicBezTo>
                <a:cubicBezTo>
                  <a:pt x="1752" y="346"/>
                  <a:pt x="1753" y="348"/>
                  <a:pt x="1754" y="349"/>
                </a:cubicBezTo>
                <a:cubicBezTo>
                  <a:pt x="1754" y="349"/>
                  <a:pt x="1754" y="349"/>
                  <a:pt x="1754" y="349"/>
                </a:cubicBezTo>
                <a:close/>
                <a:moveTo>
                  <a:pt x="1740" y="341"/>
                </a:moveTo>
                <a:cubicBezTo>
                  <a:pt x="1740" y="341"/>
                  <a:pt x="1739" y="341"/>
                  <a:pt x="1738" y="341"/>
                </a:cubicBezTo>
                <a:cubicBezTo>
                  <a:pt x="1738" y="341"/>
                  <a:pt x="1737" y="341"/>
                  <a:pt x="1737" y="341"/>
                </a:cubicBezTo>
                <a:cubicBezTo>
                  <a:pt x="1736" y="341"/>
                  <a:pt x="1735" y="345"/>
                  <a:pt x="1734" y="346"/>
                </a:cubicBezTo>
                <a:cubicBezTo>
                  <a:pt x="1734" y="346"/>
                  <a:pt x="1733" y="345"/>
                  <a:pt x="1733" y="345"/>
                </a:cubicBezTo>
                <a:cubicBezTo>
                  <a:pt x="1732" y="345"/>
                  <a:pt x="1732" y="346"/>
                  <a:pt x="1732" y="346"/>
                </a:cubicBezTo>
                <a:cubicBezTo>
                  <a:pt x="1732" y="346"/>
                  <a:pt x="1732" y="346"/>
                  <a:pt x="1732" y="346"/>
                </a:cubicBezTo>
                <a:cubicBezTo>
                  <a:pt x="1733" y="346"/>
                  <a:pt x="1734" y="346"/>
                  <a:pt x="1735" y="347"/>
                </a:cubicBezTo>
                <a:cubicBezTo>
                  <a:pt x="1736" y="347"/>
                  <a:pt x="1735" y="349"/>
                  <a:pt x="1736" y="351"/>
                </a:cubicBezTo>
                <a:cubicBezTo>
                  <a:pt x="1737" y="353"/>
                  <a:pt x="1739" y="355"/>
                  <a:pt x="1739" y="355"/>
                </a:cubicBezTo>
                <a:cubicBezTo>
                  <a:pt x="1739" y="355"/>
                  <a:pt x="1739" y="355"/>
                  <a:pt x="1739" y="354"/>
                </a:cubicBezTo>
                <a:cubicBezTo>
                  <a:pt x="1739" y="354"/>
                  <a:pt x="1739" y="354"/>
                  <a:pt x="1741" y="356"/>
                </a:cubicBezTo>
                <a:cubicBezTo>
                  <a:pt x="1741" y="356"/>
                  <a:pt x="1741" y="356"/>
                  <a:pt x="1746" y="356"/>
                </a:cubicBezTo>
                <a:cubicBezTo>
                  <a:pt x="1746" y="356"/>
                  <a:pt x="1747" y="354"/>
                  <a:pt x="1746" y="354"/>
                </a:cubicBezTo>
                <a:cubicBezTo>
                  <a:pt x="1746" y="353"/>
                  <a:pt x="1746" y="353"/>
                  <a:pt x="1746" y="353"/>
                </a:cubicBezTo>
                <a:cubicBezTo>
                  <a:pt x="1746" y="353"/>
                  <a:pt x="1749" y="355"/>
                  <a:pt x="1749" y="355"/>
                </a:cubicBezTo>
                <a:cubicBezTo>
                  <a:pt x="1750" y="355"/>
                  <a:pt x="1750" y="355"/>
                  <a:pt x="1750" y="355"/>
                </a:cubicBezTo>
                <a:cubicBezTo>
                  <a:pt x="1751" y="355"/>
                  <a:pt x="1751" y="354"/>
                  <a:pt x="1751" y="353"/>
                </a:cubicBezTo>
                <a:cubicBezTo>
                  <a:pt x="1752" y="351"/>
                  <a:pt x="1745" y="349"/>
                  <a:pt x="1744" y="347"/>
                </a:cubicBezTo>
                <a:cubicBezTo>
                  <a:pt x="1743" y="345"/>
                  <a:pt x="1742" y="345"/>
                  <a:pt x="1742" y="344"/>
                </a:cubicBezTo>
                <a:cubicBezTo>
                  <a:pt x="1742" y="344"/>
                  <a:pt x="1741" y="342"/>
                  <a:pt x="1741" y="342"/>
                </a:cubicBezTo>
                <a:cubicBezTo>
                  <a:pt x="1741" y="342"/>
                  <a:pt x="1740" y="342"/>
                  <a:pt x="1740" y="341"/>
                </a:cubicBezTo>
                <a:close/>
                <a:moveTo>
                  <a:pt x="1762" y="382"/>
                </a:moveTo>
                <a:cubicBezTo>
                  <a:pt x="1760" y="383"/>
                  <a:pt x="1757" y="385"/>
                  <a:pt x="1757" y="385"/>
                </a:cubicBezTo>
                <a:cubicBezTo>
                  <a:pt x="1757" y="385"/>
                  <a:pt x="1757" y="385"/>
                  <a:pt x="1757" y="387"/>
                </a:cubicBezTo>
                <a:cubicBezTo>
                  <a:pt x="1757" y="387"/>
                  <a:pt x="1755" y="388"/>
                  <a:pt x="1754" y="389"/>
                </a:cubicBezTo>
                <a:cubicBezTo>
                  <a:pt x="1754" y="389"/>
                  <a:pt x="1753" y="389"/>
                  <a:pt x="1753" y="389"/>
                </a:cubicBezTo>
                <a:cubicBezTo>
                  <a:pt x="1752" y="389"/>
                  <a:pt x="1751" y="389"/>
                  <a:pt x="1751" y="389"/>
                </a:cubicBezTo>
                <a:cubicBezTo>
                  <a:pt x="1751" y="389"/>
                  <a:pt x="1749" y="385"/>
                  <a:pt x="1749" y="383"/>
                </a:cubicBezTo>
                <a:cubicBezTo>
                  <a:pt x="1749" y="382"/>
                  <a:pt x="1749" y="380"/>
                  <a:pt x="1749" y="380"/>
                </a:cubicBezTo>
                <a:cubicBezTo>
                  <a:pt x="1749" y="380"/>
                  <a:pt x="1749" y="380"/>
                  <a:pt x="1748" y="379"/>
                </a:cubicBezTo>
                <a:cubicBezTo>
                  <a:pt x="1748" y="379"/>
                  <a:pt x="1748" y="379"/>
                  <a:pt x="1748" y="373"/>
                </a:cubicBezTo>
                <a:cubicBezTo>
                  <a:pt x="1748" y="373"/>
                  <a:pt x="1746" y="371"/>
                  <a:pt x="1744" y="370"/>
                </a:cubicBezTo>
                <a:cubicBezTo>
                  <a:pt x="1744" y="370"/>
                  <a:pt x="1744" y="370"/>
                  <a:pt x="1743" y="370"/>
                </a:cubicBezTo>
                <a:cubicBezTo>
                  <a:pt x="1743" y="370"/>
                  <a:pt x="1743" y="370"/>
                  <a:pt x="1743" y="370"/>
                </a:cubicBezTo>
                <a:cubicBezTo>
                  <a:pt x="1743" y="370"/>
                  <a:pt x="1743" y="370"/>
                  <a:pt x="1742" y="370"/>
                </a:cubicBezTo>
                <a:cubicBezTo>
                  <a:pt x="1742" y="370"/>
                  <a:pt x="1741" y="370"/>
                  <a:pt x="1741" y="369"/>
                </a:cubicBezTo>
                <a:cubicBezTo>
                  <a:pt x="1740" y="368"/>
                  <a:pt x="1743" y="367"/>
                  <a:pt x="1745" y="367"/>
                </a:cubicBezTo>
                <a:cubicBezTo>
                  <a:pt x="1745" y="367"/>
                  <a:pt x="1745" y="367"/>
                  <a:pt x="1745" y="367"/>
                </a:cubicBezTo>
                <a:cubicBezTo>
                  <a:pt x="1745" y="367"/>
                  <a:pt x="1745" y="367"/>
                  <a:pt x="1743" y="366"/>
                </a:cubicBezTo>
                <a:cubicBezTo>
                  <a:pt x="1743" y="366"/>
                  <a:pt x="1743" y="366"/>
                  <a:pt x="1742" y="363"/>
                </a:cubicBezTo>
                <a:cubicBezTo>
                  <a:pt x="1742" y="363"/>
                  <a:pt x="1742" y="363"/>
                  <a:pt x="1739" y="364"/>
                </a:cubicBezTo>
                <a:cubicBezTo>
                  <a:pt x="1739" y="364"/>
                  <a:pt x="1736" y="359"/>
                  <a:pt x="1736" y="358"/>
                </a:cubicBezTo>
                <a:cubicBezTo>
                  <a:pt x="1736" y="357"/>
                  <a:pt x="1738" y="355"/>
                  <a:pt x="1738" y="355"/>
                </a:cubicBezTo>
                <a:cubicBezTo>
                  <a:pt x="1738" y="354"/>
                  <a:pt x="1734" y="350"/>
                  <a:pt x="1734" y="350"/>
                </a:cubicBezTo>
                <a:cubicBezTo>
                  <a:pt x="1734" y="350"/>
                  <a:pt x="1732" y="347"/>
                  <a:pt x="1732" y="346"/>
                </a:cubicBezTo>
                <a:cubicBezTo>
                  <a:pt x="1732" y="346"/>
                  <a:pt x="1732" y="346"/>
                  <a:pt x="1732" y="346"/>
                </a:cubicBezTo>
                <a:cubicBezTo>
                  <a:pt x="1732" y="346"/>
                  <a:pt x="1730" y="345"/>
                  <a:pt x="1730" y="344"/>
                </a:cubicBezTo>
                <a:cubicBezTo>
                  <a:pt x="1731" y="342"/>
                  <a:pt x="1735" y="340"/>
                  <a:pt x="1733" y="338"/>
                </a:cubicBezTo>
                <a:cubicBezTo>
                  <a:pt x="1731" y="336"/>
                  <a:pt x="1725" y="336"/>
                  <a:pt x="1725" y="336"/>
                </a:cubicBezTo>
                <a:cubicBezTo>
                  <a:pt x="1725" y="336"/>
                  <a:pt x="1725" y="336"/>
                  <a:pt x="1724" y="333"/>
                </a:cubicBezTo>
                <a:cubicBezTo>
                  <a:pt x="1724" y="333"/>
                  <a:pt x="1724" y="333"/>
                  <a:pt x="1719" y="333"/>
                </a:cubicBezTo>
                <a:cubicBezTo>
                  <a:pt x="1719" y="333"/>
                  <a:pt x="1719" y="333"/>
                  <a:pt x="1720" y="330"/>
                </a:cubicBezTo>
                <a:cubicBezTo>
                  <a:pt x="1720" y="330"/>
                  <a:pt x="1717" y="328"/>
                  <a:pt x="1716" y="326"/>
                </a:cubicBezTo>
                <a:cubicBezTo>
                  <a:pt x="1715" y="325"/>
                  <a:pt x="1715" y="323"/>
                  <a:pt x="1715" y="323"/>
                </a:cubicBezTo>
                <a:cubicBezTo>
                  <a:pt x="1715" y="323"/>
                  <a:pt x="1709" y="322"/>
                  <a:pt x="1710" y="320"/>
                </a:cubicBezTo>
                <a:cubicBezTo>
                  <a:pt x="1710" y="319"/>
                  <a:pt x="1711" y="319"/>
                  <a:pt x="1711" y="319"/>
                </a:cubicBezTo>
                <a:cubicBezTo>
                  <a:pt x="1712" y="319"/>
                  <a:pt x="1714" y="320"/>
                  <a:pt x="1716" y="320"/>
                </a:cubicBezTo>
                <a:cubicBezTo>
                  <a:pt x="1717" y="320"/>
                  <a:pt x="1718" y="321"/>
                  <a:pt x="1719" y="321"/>
                </a:cubicBezTo>
                <a:cubicBezTo>
                  <a:pt x="1720" y="321"/>
                  <a:pt x="1720" y="321"/>
                  <a:pt x="1720" y="321"/>
                </a:cubicBezTo>
                <a:cubicBezTo>
                  <a:pt x="1720" y="319"/>
                  <a:pt x="1714" y="319"/>
                  <a:pt x="1714" y="316"/>
                </a:cubicBezTo>
                <a:cubicBezTo>
                  <a:pt x="1715" y="315"/>
                  <a:pt x="1716" y="315"/>
                  <a:pt x="1717" y="315"/>
                </a:cubicBezTo>
                <a:cubicBezTo>
                  <a:pt x="1718" y="315"/>
                  <a:pt x="1718" y="315"/>
                  <a:pt x="1718" y="315"/>
                </a:cubicBezTo>
                <a:cubicBezTo>
                  <a:pt x="1718" y="315"/>
                  <a:pt x="1718" y="315"/>
                  <a:pt x="1717" y="311"/>
                </a:cubicBezTo>
                <a:cubicBezTo>
                  <a:pt x="1717" y="311"/>
                  <a:pt x="1725" y="313"/>
                  <a:pt x="1726" y="313"/>
                </a:cubicBezTo>
                <a:cubicBezTo>
                  <a:pt x="1727" y="314"/>
                  <a:pt x="1736" y="314"/>
                  <a:pt x="1736" y="314"/>
                </a:cubicBezTo>
                <a:cubicBezTo>
                  <a:pt x="1736" y="314"/>
                  <a:pt x="1731" y="316"/>
                  <a:pt x="1734" y="318"/>
                </a:cubicBezTo>
                <a:cubicBezTo>
                  <a:pt x="1734" y="319"/>
                  <a:pt x="1734" y="319"/>
                  <a:pt x="1735" y="319"/>
                </a:cubicBezTo>
                <a:cubicBezTo>
                  <a:pt x="1736" y="319"/>
                  <a:pt x="1736" y="316"/>
                  <a:pt x="1736" y="316"/>
                </a:cubicBezTo>
                <a:cubicBezTo>
                  <a:pt x="1736" y="316"/>
                  <a:pt x="1736" y="316"/>
                  <a:pt x="1741" y="316"/>
                </a:cubicBezTo>
                <a:cubicBezTo>
                  <a:pt x="1741" y="316"/>
                  <a:pt x="1738" y="314"/>
                  <a:pt x="1738" y="313"/>
                </a:cubicBezTo>
                <a:cubicBezTo>
                  <a:pt x="1738" y="312"/>
                  <a:pt x="1738" y="310"/>
                  <a:pt x="1737" y="310"/>
                </a:cubicBezTo>
                <a:cubicBezTo>
                  <a:pt x="1737" y="310"/>
                  <a:pt x="1737" y="310"/>
                  <a:pt x="1737" y="310"/>
                </a:cubicBezTo>
                <a:cubicBezTo>
                  <a:pt x="1735" y="310"/>
                  <a:pt x="1733" y="313"/>
                  <a:pt x="1732" y="313"/>
                </a:cubicBezTo>
                <a:cubicBezTo>
                  <a:pt x="1732" y="313"/>
                  <a:pt x="1732" y="313"/>
                  <a:pt x="1732" y="313"/>
                </a:cubicBezTo>
                <a:cubicBezTo>
                  <a:pt x="1731" y="312"/>
                  <a:pt x="1727" y="309"/>
                  <a:pt x="1727" y="308"/>
                </a:cubicBezTo>
                <a:cubicBezTo>
                  <a:pt x="1728" y="306"/>
                  <a:pt x="1731" y="305"/>
                  <a:pt x="1727" y="301"/>
                </a:cubicBezTo>
                <a:cubicBezTo>
                  <a:pt x="1726" y="299"/>
                  <a:pt x="1725" y="298"/>
                  <a:pt x="1724" y="298"/>
                </a:cubicBezTo>
                <a:cubicBezTo>
                  <a:pt x="1722" y="298"/>
                  <a:pt x="1722" y="299"/>
                  <a:pt x="1721" y="299"/>
                </a:cubicBezTo>
                <a:cubicBezTo>
                  <a:pt x="1719" y="299"/>
                  <a:pt x="1715" y="296"/>
                  <a:pt x="1714" y="296"/>
                </a:cubicBezTo>
                <a:cubicBezTo>
                  <a:pt x="1714" y="296"/>
                  <a:pt x="1714" y="296"/>
                  <a:pt x="1713" y="296"/>
                </a:cubicBezTo>
                <a:cubicBezTo>
                  <a:pt x="1712" y="296"/>
                  <a:pt x="1704" y="299"/>
                  <a:pt x="1703" y="301"/>
                </a:cubicBezTo>
                <a:cubicBezTo>
                  <a:pt x="1702" y="301"/>
                  <a:pt x="1701" y="301"/>
                  <a:pt x="1700" y="301"/>
                </a:cubicBezTo>
                <a:cubicBezTo>
                  <a:pt x="1700" y="301"/>
                  <a:pt x="1700" y="301"/>
                  <a:pt x="1700" y="301"/>
                </a:cubicBezTo>
                <a:cubicBezTo>
                  <a:pt x="1700" y="301"/>
                  <a:pt x="1700" y="301"/>
                  <a:pt x="1699" y="303"/>
                </a:cubicBezTo>
                <a:cubicBezTo>
                  <a:pt x="1699" y="303"/>
                  <a:pt x="1698" y="303"/>
                  <a:pt x="1698" y="303"/>
                </a:cubicBezTo>
                <a:cubicBezTo>
                  <a:pt x="1698" y="304"/>
                  <a:pt x="1699" y="305"/>
                  <a:pt x="1698" y="305"/>
                </a:cubicBezTo>
                <a:cubicBezTo>
                  <a:pt x="1698" y="305"/>
                  <a:pt x="1695" y="305"/>
                  <a:pt x="1695" y="305"/>
                </a:cubicBezTo>
                <a:cubicBezTo>
                  <a:pt x="1695" y="305"/>
                  <a:pt x="1698" y="307"/>
                  <a:pt x="1696" y="308"/>
                </a:cubicBezTo>
                <a:cubicBezTo>
                  <a:pt x="1695" y="308"/>
                  <a:pt x="1695" y="308"/>
                  <a:pt x="1695" y="308"/>
                </a:cubicBezTo>
                <a:cubicBezTo>
                  <a:pt x="1694" y="308"/>
                  <a:pt x="1694" y="308"/>
                  <a:pt x="1694" y="308"/>
                </a:cubicBezTo>
                <a:cubicBezTo>
                  <a:pt x="1694" y="308"/>
                  <a:pt x="1693" y="308"/>
                  <a:pt x="1693" y="308"/>
                </a:cubicBezTo>
                <a:cubicBezTo>
                  <a:pt x="1693" y="308"/>
                  <a:pt x="1693" y="308"/>
                  <a:pt x="1693" y="308"/>
                </a:cubicBezTo>
                <a:cubicBezTo>
                  <a:pt x="1692" y="309"/>
                  <a:pt x="1690" y="309"/>
                  <a:pt x="1689" y="309"/>
                </a:cubicBezTo>
                <a:cubicBezTo>
                  <a:pt x="1689" y="309"/>
                  <a:pt x="1686" y="308"/>
                  <a:pt x="1686" y="308"/>
                </a:cubicBezTo>
                <a:cubicBezTo>
                  <a:pt x="1686" y="308"/>
                  <a:pt x="1689" y="311"/>
                  <a:pt x="1688" y="312"/>
                </a:cubicBezTo>
                <a:cubicBezTo>
                  <a:pt x="1688" y="314"/>
                  <a:pt x="1685" y="316"/>
                  <a:pt x="1685" y="316"/>
                </a:cubicBezTo>
                <a:cubicBezTo>
                  <a:pt x="1685" y="316"/>
                  <a:pt x="1681" y="320"/>
                  <a:pt x="1683" y="321"/>
                </a:cubicBezTo>
                <a:cubicBezTo>
                  <a:pt x="1684" y="321"/>
                  <a:pt x="1686" y="322"/>
                  <a:pt x="1686" y="322"/>
                </a:cubicBezTo>
                <a:cubicBezTo>
                  <a:pt x="1686" y="322"/>
                  <a:pt x="1690" y="324"/>
                  <a:pt x="1691" y="326"/>
                </a:cubicBezTo>
                <a:cubicBezTo>
                  <a:pt x="1691" y="329"/>
                  <a:pt x="1689" y="331"/>
                  <a:pt x="1691" y="333"/>
                </a:cubicBezTo>
                <a:cubicBezTo>
                  <a:pt x="1693" y="335"/>
                  <a:pt x="1694" y="336"/>
                  <a:pt x="1694" y="336"/>
                </a:cubicBezTo>
                <a:cubicBezTo>
                  <a:pt x="1694" y="336"/>
                  <a:pt x="1694" y="336"/>
                  <a:pt x="1694" y="339"/>
                </a:cubicBezTo>
                <a:cubicBezTo>
                  <a:pt x="1694" y="339"/>
                  <a:pt x="1697" y="339"/>
                  <a:pt x="1698" y="341"/>
                </a:cubicBezTo>
                <a:cubicBezTo>
                  <a:pt x="1699" y="342"/>
                  <a:pt x="1700" y="345"/>
                  <a:pt x="1700" y="345"/>
                </a:cubicBezTo>
                <a:cubicBezTo>
                  <a:pt x="1700" y="345"/>
                  <a:pt x="1700" y="345"/>
                  <a:pt x="1701" y="345"/>
                </a:cubicBezTo>
                <a:cubicBezTo>
                  <a:pt x="1701" y="345"/>
                  <a:pt x="1701" y="347"/>
                  <a:pt x="1701" y="348"/>
                </a:cubicBezTo>
                <a:cubicBezTo>
                  <a:pt x="1701" y="349"/>
                  <a:pt x="1701" y="349"/>
                  <a:pt x="1700" y="349"/>
                </a:cubicBezTo>
                <a:cubicBezTo>
                  <a:pt x="1701" y="349"/>
                  <a:pt x="1701" y="349"/>
                  <a:pt x="1701" y="348"/>
                </a:cubicBezTo>
                <a:cubicBezTo>
                  <a:pt x="1701" y="347"/>
                  <a:pt x="1701" y="345"/>
                  <a:pt x="1701" y="345"/>
                </a:cubicBezTo>
                <a:cubicBezTo>
                  <a:pt x="1701" y="345"/>
                  <a:pt x="1701" y="345"/>
                  <a:pt x="1707" y="350"/>
                </a:cubicBezTo>
                <a:cubicBezTo>
                  <a:pt x="1707" y="350"/>
                  <a:pt x="1707" y="350"/>
                  <a:pt x="1707" y="352"/>
                </a:cubicBezTo>
                <a:cubicBezTo>
                  <a:pt x="1707" y="352"/>
                  <a:pt x="1707" y="352"/>
                  <a:pt x="1710" y="355"/>
                </a:cubicBezTo>
                <a:cubicBezTo>
                  <a:pt x="1710" y="355"/>
                  <a:pt x="1710" y="358"/>
                  <a:pt x="1712" y="358"/>
                </a:cubicBezTo>
                <a:cubicBezTo>
                  <a:pt x="1713" y="358"/>
                  <a:pt x="1715" y="358"/>
                  <a:pt x="1716" y="358"/>
                </a:cubicBezTo>
                <a:cubicBezTo>
                  <a:pt x="1717" y="358"/>
                  <a:pt x="1717" y="358"/>
                  <a:pt x="1718" y="358"/>
                </a:cubicBezTo>
                <a:cubicBezTo>
                  <a:pt x="1718" y="360"/>
                  <a:pt x="1719" y="361"/>
                  <a:pt x="1719" y="361"/>
                </a:cubicBezTo>
                <a:cubicBezTo>
                  <a:pt x="1719" y="361"/>
                  <a:pt x="1719" y="361"/>
                  <a:pt x="1715" y="360"/>
                </a:cubicBezTo>
                <a:cubicBezTo>
                  <a:pt x="1715" y="360"/>
                  <a:pt x="1715" y="360"/>
                  <a:pt x="1713" y="362"/>
                </a:cubicBezTo>
                <a:cubicBezTo>
                  <a:pt x="1713" y="362"/>
                  <a:pt x="1713" y="362"/>
                  <a:pt x="1711" y="361"/>
                </a:cubicBezTo>
                <a:cubicBezTo>
                  <a:pt x="1711" y="361"/>
                  <a:pt x="1711" y="361"/>
                  <a:pt x="1712" y="366"/>
                </a:cubicBezTo>
                <a:cubicBezTo>
                  <a:pt x="1712" y="366"/>
                  <a:pt x="1712" y="366"/>
                  <a:pt x="1711" y="368"/>
                </a:cubicBezTo>
                <a:cubicBezTo>
                  <a:pt x="1711" y="368"/>
                  <a:pt x="1714" y="370"/>
                  <a:pt x="1713" y="371"/>
                </a:cubicBezTo>
                <a:cubicBezTo>
                  <a:pt x="1713" y="371"/>
                  <a:pt x="1712" y="372"/>
                  <a:pt x="1712" y="372"/>
                </a:cubicBezTo>
                <a:cubicBezTo>
                  <a:pt x="1711" y="372"/>
                  <a:pt x="1710" y="370"/>
                  <a:pt x="1710" y="370"/>
                </a:cubicBezTo>
                <a:cubicBezTo>
                  <a:pt x="1710" y="370"/>
                  <a:pt x="1710" y="370"/>
                  <a:pt x="1710" y="374"/>
                </a:cubicBezTo>
                <a:cubicBezTo>
                  <a:pt x="1710" y="374"/>
                  <a:pt x="1710" y="374"/>
                  <a:pt x="1708" y="374"/>
                </a:cubicBezTo>
                <a:cubicBezTo>
                  <a:pt x="1708" y="374"/>
                  <a:pt x="1709" y="375"/>
                  <a:pt x="1710" y="376"/>
                </a:cubicBezTo>
                <a:cubicBezTo>
                  <a:pt x="1710" y="377"/>
                  <a:pt x="1710" y="378"/>
                  <a:pt x="1709" y="379"/>
                </a:cubicBezTo>
                <a:cubicBezTo>
                  <a:pt x="1709" y="379"/>
                  <a:pt x="1709" y="379"/>
                  <a:pt x="1709" y="379"/>
                </a:cubicBezTo>
                <a:cubicBezTo>
                  <a:pt x="1709" y="379"/>
                  <a:pt x="1709" y="379"/>
                  <a:pt x="1707" y="379"/>
                </a:cubicBezTo>
                <a:cubicBezTo>
                  <a:pt x="1707" y="379"/>
                  <a:pt x="1707" y="377"/>
                  <a:pt x="1706" y="377"/>
                </a:cubicBezTo>
                <a:cubicBezTo>
                  <a:pt x="1705" y="376"/>
                  <a:pt x="1702" y="375"/>
                  <a:pt x="1702" y="374"/>
                </a:cubicBezTo>
                <a:cubicBezTo>
                  <a:pt x="1702" y="374"/>
                  <a:pt x="1702" y="374"/>
                  <a:pt x="1702" y="374"/>
                </a:cubicBezTo>
                <a:cubicBezTo>
                  <a:pt x="1702" y="374"/>
                  <a:pt x="1702" y="374"/>
                  <a:pt x="1702" y="375"/>
                </a:cubicBezTo>
                <a:cubicBezTo>
                  <a:pt x="1702" y="375"/>
                  <a:pt x="1704" y="377"/>
                  <a:pt x="1705" y="377"/>
                </a:cubicBezTo>
                <a:cubicBezTo>
                  <a:pt x="1706" y="378"/>
                  <a:pt x="1707" y="379"/>
                  <a:pt x="1707" y="379"/>
                </a:cubicBezTo>
                <a:cubicBezTo>
                  <a:pt x="1707" y="379"/>
                  <a:pt x="1707" y="379"/>
                  <a:pt x="1709" y="379"/>
                </a:cubicBezTo>
                <a:cubicBezTo>
                  <a:pt x="1709" y="379"/>
                  <a:pt x="1710" y="383"/>
                  <a:pt x="1711" y="385"/>
                </a:cubicBezTo>
                <a:cubicBezTo>
                  <a:pt x="1713" y="386"/>
                  <a:pt x="1715" y="387"/>
                  <a:pt x="1715" y="387"/>
                </a:cubicBezTo>
                <a:cubicBezTo>
                  <a:pt x="1716" y="387"/>
                  <a:pt x="1721" y="388"/>
                  <a:pt x="1721" y="388"/>
                </a:cubicBezTo>
                <a:cubicBezTo>
                  <a:pt x="1721" y="388"/>
                  <a:pt x="1722" y="391"/>
                  <a:pt x="1725" y="393"/>
                </a:cubicBezTo>
                <a:cubicBezTo>
                  <a:pt x="1727" y="395"/>
                  <a:pt x="1730" y="395"/>
                  <a:pt x="1731" y="395"/>
                </a:cubicBezTo>
                <a:cubicBezTo>
                  <a:pt x="1733" y="395"/>
                  <a:pt x="1735" y="396"/>
                  <a:pt x="1736" y="396"/>
                </a:cubicBezTo>
                <a:cubicBezTo>
                  <a:pt x="1736" y="396"/>
                  <a:pt x="1736" y="396"/>
                  <a:pt x="1736" y="396"/>
                </a:cubicBezTo>
                <a:cubicBezTo>
                  <a:pt x="1738" y="396"/>
                  <a:pt x="1739" y="395"/>
                  <a:pt x="1741" y="394"/>
                </a:cubicBezTo>
                <a:cubicBezTo>
                  <a:pt x="1743" y="394"/>
                  <a:pt x="1748" y="393"/>
                  <a:pt x="1748" y="393"/>
                </a:cubicBezTo>
                <a:cubicBezTo>
                  <a:pt x="1748" y="393"/>
                  <a:pt x="1749" y="394"/>
                  <a:pt x="1751" y="394"/>
                </a:cubicBezTo>
                <a:cubicBezTo>
                  <a:pt x="1751" y="394"/>
                  <a:pt x="1752" y="394"/>
                  <a:pt x="1752" y="394"/>
                </a:cubicBezTo>
                <a:cubicBezTo>
                  <a:pt x="1754" y="393"/>
                  <a:pt x="1751" y="389"/>
                  <a:pt x="1751" y="389"/>
                </a:cubicBezTo>
                <a:cubicBezTo>
                  <a:pt x="1751" y="389"/>
                  <a:pt x="1752" y="389"/>
                  <a:pt x="1753" y="389"/>
                </a:cubicBezTo>
                <a:cubicBezTo>
                  <a:pt x="1753" y="389"/>
                  <a:pt x="1754" y="389"/>
                  <a:pt x="1754" y="389"/>
                </a:cubicBezTo>
                <a:cubicBezTo>
                  <a:pt x="1755" y="389"/>
                  <a:pt x="1757" y="387"/>
                  <a:pt x="1757" y="387"/>
                </a:cubicBezTo>
                <a:cubicBezTo>
                  <a:pt x="1757" y="387"/>
                  <a:pt x="1757" y="387"/>
                  <a:pt x="1757" y="386"/>
                </a:cubicBezTo>
                <a:cubicBezTo>
                  <a:pt x="1757" y="386"/>
                  <a:pt x="1760" y="383"/>
                  <a:pt x="1762" y="382"/>
                </a:cubicBezTo>
                <a:cubicBezTo>
                  <a:pt x="1762" y="382"/>
                  <a:pt x="1762" y="382"/>
                  <a:pt x="1762" y="382"/>
                </a:cubicBezTo>
                <a:close/>
                <a:moveTo>
                  <a:pt x="1789" y="301"/>
                </a:moveTo>
                <a:cubicBezTo>
                  <a:pt x="1789" y="301"/>
                  <a:pt x="1789" y="302"/>
                  <a:pt x="1788" y="302"/>
                </a:cubicBezTo>
                <a:cubicBezTo>
                  <a:pt x="1787" y="302"/>
                  <a:pt x="1785" y="299"/>
                  <a:pt x="1785" y="299"/>
                </a:cubicBezTo>
                <a:cubicBezTo>
                  <a:pt x="1785" y="299"/>
                  <a:pt x="1785" y="299"/>
                  <a:pt x="1784" y="300"/>
                </a:cubicBezTo>
                <a:cubicBezTo>
                  <a:pt x="1784" y="300"/>
                  <a:pt x="1783" y="300"/>
                  <a:pt x="1783" y="300"/>
                </a:cubicBezTo>
                <a:cubicBezTo>
                  <a:pt x="1782" y="300"/>
                  <a:pt x="1780" y="300"/>
                  <a:pt x="1780" y="301"/>
                </a:cubicBezTo>
                <a:cubicBezTo>
                  <a:pt x="1780" y="302"/>
                  <a:pt x="1781" y="303"/>
                  <a:pt x="1782" y="303"/>
                </a:cubicBezTo>
                <a:cubicBezTo>
                  <a:pt x="1783" y="303"/>
                  <a:pt x="1783" y="302"/>
                  <a:pt x="1783" y="302"/>
                </a:cubicBezTo>
                <a:cubicBezTo>
                  <a:pt x="1783" y="302"/>
                  <a:pt x="1785" y="303"/>
                  <a:pt x="1786" y="303"/>
                </a:cubicBezTo>
                <a:cubicBezTo>
                  <a:pt x="1786" y="303"/>
                  <a:pt x="1787" y="304"/>
                  <a:pt x="1787" y="305"/>
                </a:cubicBezTo>
                <a:cubicBezTo>
                  <a:pt x="1787" y="305"/>
                  <a:pt x="1786" y="305"/>
                  <a:pt x="1786" y="305"/>
                </a:cubicBezTo>
                <a:cubicBezTo>
                  <a:pt x="1785" y="305"/>
                  <a:pt x="1784" y="305"/>
                  <a:pt x="1784" y="305"/>
                </a:cubicBezTo>
                <a:cubicBezTo>
                  <a:pt x="1784" y="305"/>
                  <a:pt x="1784" y="305"/>
                  <a:pt x="1781" y="305"/>
                </a:cubicBezTo>
                <a:cubicBezTo>
                  <a:pt x="1781" y="305"/>
                  <a:pt x="1781" y="305"/>
                  <a:pt x="1779" y="303"/>
                </a:cubicBezTo>
                <a:cubicBezTo>
                  <a:pt x="1779" y="303"/>
                  <a:pt x="1779" y="303"/>
                  <a:pt x="1777" y="303"/>
                </a:cubicBezTo>
                <a:cubicBezTo>
                  <a:pt x="1777" y="303"/>
                  <a:pt x="1780" y="307"/>
                  <a:pt x="1780" y="307"/>
                </a:cubicBezTo>
                <a:cubicBezTo>
                  <a:pt x="1779" y="308"/>
                  <a:pt x="1777" y="309"/>
                  <a:pt x="1777" y="309"/>
                </a:cubicBezTo>
                <a:cubicBezTo>
                  <a:pt x="1777" y="309"/>
                  <a:pt x="1777" y="309"/>
                  <a:pt x="1776" y="306"/>
                </a:cubicBezTo>
                <a:cubicBezTo>
                  <a:pt x="1776" y="306"/>
                  <a:pt x="1775" y="306"/>
                  <a:pt x="1774" y="306"/>
                </a:cubicBezTo>
                <a:cubicBezTo>
                  <a:pt x="1773" y="306"/>
                  <a:pt x="1772" y="306"/>
                  <a:pt x="1772" y="307"/>
                </a:cubicBezTo>
                <a:cubicBezTo>
                  <a:pt x="1772" y="309"/>
                  <a:pt x="1771" y="311"/>
                  <a:pt x="1771" y="311"/>
                </a:cubicBezTo>
                <a:cubicBezTo>
                  <a:pt x="1771" y="311"/>
                  <a:pt x="1771" y="311"/>
                  <a:pt x="1771" y="311"/>
                </a:cubicBezTo>
                <a:cubicBezTo>
                  <a:pt x="1771" y="311"/>
                  <a:pt x="1771" y="311"/>
                  <a:pt x="1771" y="311"/>
                </a:cubicBezTo>
                <a:cubicBezTo>
                  <a:pt x="1771" y="311"/>
                  <a:pt x="1771" y="312"/>
                  <a:pt x="1770" y="314"/>
                </a:cubicBezTo>
                <a:cubicBezTo>
                  <a:pt x="1770" y="314"/>
                  <a:pt x="1768" y="317"/>
                  <a:pt x="1769" y="317"/>
                </a:cubicBezTo>
                <a:cubicBezTo>
                  <a:pt x="1770" y="317"/>
                  <a:pt x="1770" y="321"/>
                  <a:pt x="1771" y="321"/>
                </a:cubicBezTo>
                <a:cubicBezTo>
                  <a:pt x="1772" y="321"/>
                  <a:pt x="1772" y="321"/>
                  <a:pt x="1772" y="321"/>
                </a:cubicBezTo>
                <a:cubicBezTo>
                  <a:pt x="1774" y="320"/>
                  <a:pt x="1774" y="318"/>
                  <a:pt x="1774" y="318"/>
                </a:cubicBezTo>
                <a:cubicBezTo>
                  <a:pt x="1774" y="318"/>
                  <a:pt x="1774" y="318"/>
                  <a:pt x="1774" y="318"/>
                </a:cubicBezTo>
                <a:cubicBezTo>
                  <a:pt x="1774" y="318"/>
                  <a:pt x="1774" y="318"/>
                  <a:pt x="1774" y="317"/>
                </a:cubicBezTo>
                <a:cubicBezTo>
                  <a:pt x="1774" y="315"/>
                  <a:pt x="1772" y="314"/>
                  <a:pt x="1772" y="314"/>
                </a:cubicBezTo>
                <a:cubicBezTo>
                  <a:pt x="1772" y="314"/>
                  <a:pt x="1772" y="314"/>
                  <a:pt x="1773" y="312"/>
                </a:cubicBezTo>
                <a:cubicBezTo>
                  <a:pt x="1773" y="312"/>
                  <a:pt x="1773" y="312"/>
                  <a:pt x="1773" y="312"/>
                </a:cubicBezTo>
                <a:cubicBezTo>
                  <a:pt x="1773" y="312"/>
                  <a:pt x="1773" y="311"/>
                  <a:pt x="1774" y="311"/>
                </a:cubicBezTo>
                <a:cubicBezTo>
                  <a:pt x="1774" y="311"/>
                  <a:pt x="1774" y="311"/>
                  <a:pt x="1775" y="308"/>
                </a:cubicBezTo>
                <a:cubicBezTo>
                  <a:pt x="1775" y="308"/>
                  <a:pt x="1775" y="309"/>
                  <a:pt x="1777" y="309"/>
                </a:cubicBezTo>
                <a:cubicBezTo>
                  <a:pt x="1778" y="310"/>
                  <a:pt x="1779" y="313"/>
                  <a:pt x="1779" y="313"/>
                </a:cubicBezTo>
                <a:cubicBezTo>
                  <a:pt x="1779" y="313"/>
                  <a:pt x="1779" y="313"/>
                  <a:pt x="1779" y="315"/>
                </a:cubicBezTo>
                <a:cubicBezTo>
                  <a:pt x="1779" y="315"/>
                  <a:pt x="1779" y="315"/>
                  <a:pt x="1779" y="315"/>
                </a:cubicBezTo>
                <a:cubicBezTo>
                  <a:pt x="1779" y="315"/>
                  <a:pt x="1779" y="315"/>
                  <a:pt x="1778" y="317"/>
                </a:cubicBezTo>
                <a:cubicBezTo>
                  <a:pt x="1778" y="317"/>
                  <a:pt x="1778" y="317"/>
                  <a:pt x="1779" y="320"/>
                </a:cubicBezTo>
                <a:cubicBezTo>
                  <a:pt x="1779" y="320"/>
                  <a:pt x="1779" y="322"/>
                  <a:pt x="1780" y="323"/>
                </a:cubicBezTo>
                <a:cubicBezTo>
                  <a:pt x="1781" y="324"/>
                  <a:pt x="1783" y="324"/>
                  <a:pt x="1784" y="324"/>
                </a:cubicBezTo>
                <a:cubicBezTo>
                  <a:pt x="1784" y="324"/>
                  <a:pt x="1784" y="324"/>
                  <a:pt x="1784" y="324"/>
                </a:cubicBezTo>
                <a:cubicBezTo>
                  <a:pt x="1784" y="324"/>
                  <a:pt x="1785" y="323"/>
                  <a:pt x="1786" y="321"/>
                </a:cubicBezTo>
                <a:cubicBezTo>
                  <a:pt x="1786" y="320"/>
                  <a:pt x="1785" y="319"/>
                  <a:pt x="1784" y="317"/>
                </a:cubicBezTo>
                <a:cubicBezTo>
                  <a:pt x="1784" y="317"/>
                  <a:pt x="1784" y="317"/>
                  <a:pt x="1785" y="317"/>
                </a:cubicBezTo>
                <a:cubicBezTo>
                  <a:pt x="1784" y="316"/>
                  <a:pt x="1784" y="315"/>
                  <a:pt x="1784" y="314"/>
                </a:cubicBezTo>
                <a:cubicBezTo>
                  <a:pt x="1785" y="313"/>
                  <a:pt x="1785" y="311"/>
                  <a:pt x="1784" y="311"/>
                </a:cubicBezTo>
                <a:cubicBezTo>
                  <a:pt x="1783" y="311"/>
                  <a:pt x="1781" y="310"/>
                  <a:pt x="1781" y="310"/>
                </a:cubicBezTo>
                <a:cubicBezTo>
                  <a:pt x="1781" y="310"/>
                  <a:pt x="1781" y="308"/>
                  <a:pt x="1781" y="307"/>
                </a:cubicBezTo>
                <a:cubicBezTo>
                  <a:pt x="1781" y="307"/>
                  <a:pt x="1781" y="307"/>
                  <a:pt x="1782" y="307"/>
                </a:cubicBezTo>
                <a:cubicBezTo>
                  <a:pt x="1782" y="307"/>
                  <a:pt x="1782" y="307"/>
                  <a:pt x="1783" y="307"/>
                </a:cubicBezTo>
                <a:cubicBezTo>
                  <a:pt x="1783" y="307"/>
                  <a:pt x="1784" y="307"/>
                  <a:pt x="1784" y="307"/>
                </a:cubicBezTo>
                <a:cubicBezTo>
                  <a:pt x="1785" y="307"/>
                  <a:pt x="1785" y="307"/>
                  <a:pt x="1785" y="307"/>
                </a:cubicBezTo>
                <a:cubicBezTo>
                  <a:pt x="1786" y="306"/>
                  <a:pt x="1787" y="305"/>
                  <a:pt x="1787" y="305"/>
                </a:cubicBezTo>
                <a:cubicBezTo>
                  <a:pt x="1787" y="305"/>
                  <a:pt x="1790" y="304"/>
                  <a:pt x="1790" y="303"/>
                </a:cubicBezTo>
                <a:cubicBezTo>
                  <a:pt x="1791" y="302"/>
                  <a:pt x="1789" y="301"/>
                  <a:pt x="1789" y="301"/>
                </a:cubicBezTo>
                <a:close/>
                <a:moveTo>
                  <a:pt x="1907" y="509"/>
                </a:moveTo>
                <a:cubicBezTo>
                  <a:pt x="1907" y="509"/>
                  <a:pt x="1907" y="510"/>
                  <a:pt x="1908" y="511"/>
                </a:cubicBezTo>
                <a:cubicBezTo>
                  <a:pt x="1908" y="510"/>
                  <a:pt x="1906" y="508"/>
                  <a:pt x="1906" y="508"/>
                </a:cubicBezTo>
                <a:cubicBezTo>
                  <a:pt x="1906" y="508"/>
                  <a:pt x="1906" y="508"/>
                  <a:pt x="1906" y="507"/>
                </a:cubicBezTo>
                <a:cubicBezTo>
                  <a:pt x="1906" y="507"/>
                  <a:pt x="1906" y="507"/>
                  <a:pt x="1906" y="507"/>
                </a:cubicBezTo>
                <a:cubicBezTo>
                  <a:pt x="1906" y="508"/>
                  <a:pt x="1906" y="508"/>
                  <a:pt x="1907" y="509"/>
                </a:cubicBezTo>
                <a:close/>
                <a:moveTo>
                  <a:pt x="1896" y="515"/>
                </a:moveTo>
                <a:cubicBezTo>
                  <a:pt x="1896" y="514"/>
                  <a:pt x="1896" y="514"/>
                  <a:pt x="1896" y="514"/>
                </a:cubicBezTo>
                <a:cubicBezTo>
                  <a:pt x="1896" y="514"/>
                  <a:pt x="1896" y="514"/>
                  <a:pt x="1896" y="514"/>
                </a:cubicBezTo>
                <a:cubicBezTo>
                  <a:pt x="1896" y="514"/>
                  <a:pt x="1896" y="514"/>
                  <a:pt x="1896" y="515"/>
                </a:cubicBezTo>
                <a:close/>
                <a:moveTo>
                  <a:pt x="1889" y="517"/>
                </a:moveTo>
                <a:cubicBezTo>
                  <a:pt x="1889" y="517"/>
                  <a:pt x="1889" y="517"/>
                  <a:pt x="1889" y="517"/>
                </a:cubicBezTo>
                <a:cubicBezTo>
                  <a:pt x="1889" y="517"/>
                  <a:pt x="1889" y="516"/>
                  <a:pt x="1889" y="516"/>
                </a:cubicBezTo>
                <a:cubicBezTo>
                  <a:pt x="1889" y="516"/>
                  <a:pt x="1889" y="516"/>
                  <a:pt x="1889" y="517"/>
                </a:cubicBezTo>
                <a:close/>
                <a:moveTo>
                  <a:pt x="1924" y="298"/>
                </a:moveTo>
                <a:cubicBezTo>
                  <a:pt x="1924" y="298"/>
                  <a:pt x="1924" y="298"/>
                  <a:pt x="1924" y="298"/>
                </a:cubicBezTo>
                <a:cubicBezTo>
                  <a:pt x="1921" y="299"/>
                  <a:pt x="1919" y="300"/>
                  <a:pt x="1919" y="300"/>
                </a:cubicBezTo>
                <a:cubicBezTo>
                  <a:pt x="1919" y="300"/>
                  <a:pt x="1916" y="299"/>
                  <a:pt x="1914" y="299"/>
                </a:cubicBezTo>
                <a:cubicBezTo>
                  <a:pt x="1911" y="299"/>
                  <a:pt x="1912" y="301"/>
                  <a:pt x="1910" y="301"/>
                </a:cubicBezTo>
                <a:cubicBezTo>
                  <a:pt x="1910" y="301"/>
                  <a:pt x="1910" y="301"/>
                  <a:pt x="1910" y="301"/>
                </a:cubicBezTo>
                <a:cubicBezTo>
                  <a:pt x="1907" y="301"/>
                  <a:pt x="1906" y="300"/>
                  <a:pt x="1905" y="300"/>
                </a:cubicBezTo>
                <a:cubicBezTo>
                  <a:pt x="1904" y="300"/>
                  <a:pt x="1902" y="299"/>
                  <a:pt x="1900" y="298"/>
                </a:cubicBezTo>
                <a:cubicBezTo>
                  <a:pt x="1900" y="298"/>
                  <a:pt x="1900" y="298"/>
                  <a:pt x="1900" y="298"/>
                </a:cubicBezTo>
                <a:cubicBezTo>
                  <a:pt x="1898" y="298"/>
                  <a:pt x="1896" y="299"/>
                  <a:pt x="1896" y="299"/>
                </a:cubicBezTo>
                <a:cubicBezTo>
                  <a:pt x="1895" y="299"/>
                  <a:pt x="1893" y="299"/>
                  <a:pt x="1891" y="299"/>
                </a:cubicBezTo>
                <a:cubicBezTo>
                  <a:pt x="1890" y="299"/>
                  <a:pt x="1890" y="299"/>
                  <a:pt x="1889" y="299"/>
                </a:cubicBezTo>
                <a:cubicBezTo>
                  <a:pt x="1888" y="300"/>
                  <a:pt x="1889" y="302"/>
                  <a:pt x="1888" y="302"/>
                </a:cubicBezTo>
                <a:cubicBezTo>
                  <a:pt x="1887" y="303"/>
                  <a:pt x="1884" y="303"/>
                  <a:pt x="1884" y="305"/>
                </a:cubicBezTo>
                <a:cubicBezTo>
                  <a:pt x="1884" y="307"/>
                  <a:pt x="1885" y="310"/>
                  <a:pt x="1885" y="310"/>
                </a:cubicBezTo>
                <a:cubicBezTo>
                  <a:pt x="1885" y="310"/>
                  <a:pt x="1890" y="316"/>
                  <a:pt x="1891" y="316"/>
                </a:cubicBezTo>
                <a:cubicBezTo>
                  <a:pt x="1891" y="316"/>
                  <a:pt x="1891" y="316"/>
                  <a:pt x="1891" y="313"/>
                </a:cubicBezTo>
                <a:cubicBezTo>
                  <a:pt x="1891" y="313"/>
                  <a:pt x="1891" y="313"/>
                  <a:pt x="1889" y="311"/>
                </a:cubicBezTo>
                <a:cubicBezTo>
                  <a:pt x="1889" y="311"/>
                  <a:pt x="1889" y="311"/>
                  <a:pt x="1890" y="310"/>
                </a:cubicBezTo>
                <a:cubicBezTo>
                  <a:pt x="1890" y="310"/>
                  <a:pt x="1890" y="310"/>
                  <a:pt x="1890" y="307"/>
                </a:cubicBezTo>
                <a:cubicBezTo>
                  <a:pt x="1890" y="307"/>
                  <a:pt x="1890" y="307"/>
                  <a:pt x="1890" y="307"/>
                </a:cubicBezTo>
                <a:cubicBezTo>
                  <a:pt x="1891" y="307"/>
                  <a:pt x="1892" y="307"/>
                  <a:pt x="1892" y="306"/>
                </a:cubicBezTo>
                <a:cubicBezTo>
                  <a:pt x="1893" y="304"/>
                  <a:pt x="1893" y="302"/>
                  <a:pt x="1894" y="302"/>
                </a:cubicBezTo>
                <a:cubicBezTo>
                  <a:pt x="1896" y="302"/>
                  <a:pt x="1897" y="300"/>
                  <a:pt x="1897" y="300"/>
                </a:cubicBezTo>
                <a:cubicBezTo>
                  <a:pt x="1897" y="300"/>
                  <a:pt x="1896" y="301"/>
                  <a:pt x="1899" y="301"/>
                </a:cubicBezTo>
                <a:cubicBezTo>
                  <a:pt x="1901" y="301"/>
                  <a:pt x="1903" y="301"/>
                  <a:pt x="1903" y="301"/>
                </a:cubicBezTo>
                <a:cubicBezTo>
                  <a:pt x="1903" y="301"/>
                  <a:pt x="1903" y="301"/>
                  <a:pt x="1906" y="302"/>
                </a:cubicBezTo>
                <a:cubicBezTo>
                  <a:pt x="1906" y="302"/>
                  <a:pt x="1906" y="302"/>
                  <a:pt x="1908" y="302"/>
                </a:cubicBezTo>
                <a:cubicBezTo>
                  <a:pt x="1908" y="302"/>
                  <a:pt x="1908" y="302"/>
                  <a:pt x="1912" y="303"/>
                </a:cubicBezTo>
                <a:cubicBezTo>
                  <a:pt x="1912" y="303"/>
                  <a:pt x="1912" y="303"/>
                  <a:pt x="1916" y="302"/>
                </a:cubicBezTo>
                <a:cubicBezTo>
                  <a:pt x="1916" y="302"/>
                  <a:pt x="1917" y="304"/>
                  <a:pt x="1918" y="304"/>
                </a:cubicBezTo>
                <a:cubicBezTo>
                  <a:pt x="1918" y="304"/>
                  <a:pt x="1918" y="304"/>
                  <a:pt x="1919" y="304"/>
                </a:cubicBezTo>
                <a:cubicBezTo>
                  <a:pt x="1919" y="304"/>
                  <a:pt x="1920" y="302"/>
                  <a:pt x="1920" y="302"/>
                </a:cubicBezTo>
                <a:cubicBezTo>
                  <a:pt x="1920" y="302"/>
                  <a:pt x="1921" y="303"/>
                  <a:pt x="1922" y="303"/>
                </a:cubicBezTo>
                <a:cubicBezTo>
                  <a:pt x="1923" y="303"/>
                  <a:pt x="1923" y="303"/>
                  <a:pt x="1924" y="302"/>
                </a:cubicBezTo>
                <a:cubicBezTo>
                  <a:pt x="1925" y="301"/>
                  <a:pt x="1926" y="298"/>
                  <a:pt x="1924" y="298"/>
                </a:cubicBezTo>
                <a:close/>
                <a:moveTo>
                  <a:pt x="2079" y="524"/>
                </a:moveTo>
                <a:cubicBezTo>
                  <a:pt x="2079" y="524"/>
                  <a:pt x="2076" y="524"/>
                  <a:pt x="2076" y="522"/>
                </a:cubicBezTo>
                <a:cubicBezTo>
                  <a:pt x="2075" y="522"/>
                  <a:pt x="2075" y="522"/>
                  <a:pt x="2075" y="522"/>
                </a:cubicBezTo>
                <a:cubicBezTo>
                  <a:pt x="2076" y="524"/>
                  <a:pt x="2079" y="524"/>
                  <a:pt x="2079" y="524"/>
                </a:cubicBezTo>
                <a:cubicBezTo>
                  <a:pt x="2079" y="524"/>
                  <a:pt x="2079" y="524"/>
                  <a:pt x="2080" y="527"/>
                </a:cubicBezTo>
                <a:cubicBezTo>
                  <a:pt x="2080" y="527"/>
                  <a:pt x="2080" y="527"/>
                  <a:pt x="2080" y="527"/>
                </a:cubicBezTo>
                <a:cubicBezTo>
                  <a:pt x="2080" y="527"/>
                  <a:pt x="2080" y="526"/>
                  <a:pt x="2079" y="524"/>
                </a:cubicBezTo>
                <a:close/>
                <a:moveTo>
                  <a:pt x="2094" y="535"/>
                </a:moveTo>
                <a:cubicBezTo>
                  <a:pt x="2094" y="535"/>
                  <a:pt x="2094" y="535"/>
                  <a:pt x="2095" y="535"/>
                </a:cubicBezTo>
                <a:cubicBezTo>
                  <a:pt x="2095" y="535"/>
                  <a:pt x="2095" y="535"/>
                  <a:pt x="2095" y="535"/>
                </a:cubicBezTo>
                <a:cubicBezTo>
                  <a:pt x="2095" y="535"/>
                  <a:pt x="2095" y="535"/>
                  <a:pt x="2095" y="535"/>
                </a:cubicBezTo>
                <a:cubicBezTo>
                  <a:pt x="2095" y="535"/>
                  <a:pt x="2095" y="535"/>
                  <a:pt x="2095" y="535"/>
                </a:cubicBezTo>
                <a:cubicBezTo>
                  <a:pt x="2095" y="535"/>
                  <a:pt x="2094" y="535"/>
                  <a:pt x="2094" y="535"/>
                </a:cubicBezTo>
                <a:cubicBezTo>
                  <a:pt x="2094" y="535"/>
                  <a:pt x="2093" y="535"/>
                  <a:pt x="2093" y="535"/>
                </a:cubicBezTo>
                <a:cubicBezTo>
                  <a:pt x="2093" y="534"/>
                  <a:pt x="2093" y="534"/>
                  <a:pt x="2092" y="534"/>
                </a:cubicBezTo>
                <a:cubicBezTo>
                  <a:pt x="2092" y="534"/>
                  <a:pt x="2092" y="534"/>
                  <a:pt x="2092" y="534"/>
                </a:cubicBezTo>
                <a:cubicBezTo>
                  <a:pt x="2092" y="534"/>
                  <a:pt x="2093" y="535"/>
                  <a:pt x="2093" y="535"/>
                </a:cubicBezTo>
                <a:cubicBezTo>
                  <a:pt x="2093" y="535"/>
                  <a:pt x="2094" y="535"/>
                  <a:pt x="2094" y="535"/>
                </a:cubicBezTo>
                <a:close/>
                <a:moveTo>
                  <a:pt x="2090" y="535"/>
                </a:moveTo>
                <a:cubicBezTo>
                  <a:pt x="2090" y="535"/>
                  <a:pt x="2090" y="535"/>
                  <a:pt x="2091" y="542"/>
                </a:cubicBezTo>
                <a:cubicBezTo>
                  <a:pt x="2091" y="542"/>
                  <a:pt x="2091" y="542"/>
                  <a:pt x="2091" y="542"/>
                </a:cubicBezTo>
                <a:cubicBezTo>
                  <a:pt x="2091" y="542"/>
                  <a:pt x="2091" y="542"/>
                  <a:pt x="2090" y="535"/>
                </a:cubicBezTo>
                <a:cubicBezTo>
                  <a:pt x="2090" y="535"/>
                  <a:pt x="2090" y="535"/>
                  <a:pt x="2092" y="537"/>
                </a:cubicBezTo>
                <a:cubicBezTo>
                  <a:pt x="2092" y="537"/>
                  <a:pt x="2092" y="537"/>
                  <a:pt x="2092" y="537"/>
                </a:cubicBezTo>
                <a:cubicBezTo>
                  <a:pt x="2092" y="537"/>
                  <a:pt x="2092" y="536"/>
                  <a:pt x="2090" y="535"/>
                </a:cubicBezTo>
                <a:cubicBezTo>
                  <a:pt x="2090" y="535"/>
                  <a:pt x="2089" y="533"/>
                  <a:pt x="2088" y="530"/>
                </a:cubicBezTo>
                <a:cubicBezTo>
                  <a:pt x="2088" y="530"/>
                  <a:pt x="2088" y="530"/>
                  <a:pt x="2088" y="530"/>
                </a:cubicBezTo>
                <a:cubicBezTo>
                  <a:pt x="2089" y="532"/>
                  <a:pt x="2090" y="535"/>
                  <a:pt x="2090" y="535"/>
                </a:cubicBezTo>
                <a:close/>
                <a:moveTo>
                  <a:pt x="2114" y="235"/>
                </a:moveTo>
                <a:cubicBezTo>
                  <a:pt x="2114" y="235"/>
                  <a:pt x="2113" y="236"/>
                  <a:pt x="2112" y="236"/>
                </a:cubicBezTo>
                <a:cubicBezTo>
                  <a:pt x="2111" y="236"/>
                  <a:pt x="2111" y="236"/>
                  <a:pt x="2111" y="235"/>
                </a:cubicBezTo>
                <a:cubicBezTo>
                  <a:pt x="2111" y="234"/>
                  <a:pt x="2113" y="233"/>
                  <a:pt x="2113" y="233"/>
                </a:cubicBezTo>
                <a:cubicBezTo>
                  <a:pt x="2113" y="233"/>
                  <a:pt x="2113" y="233"/>
                  <a:pt x="2114" y="231"/>
                </a:cubicBezTo>
                <a:cubicBezTo>
                  <a:pt x="2114" y="231"/>
                  <a:pt x="2114" y="231"/>
                  <a:pt x="2112" y="228"/>
                </a:cubicBezTo>
                <a:cubicBezTo>
                  <a:pt x="2112" y="228"/>
                  <a:pt x="2111" y="226"/>
                  <a:pt x="2110" y="223"/>
                </a:cubicBezTo>
                <a:cubicBezTo>
                  <a:pt x="2110" y="220"/>
                  <a:pt x="2108" y="219"/>
                  <a:pt x="2108" y="219"/>
                </a:cubicBezTo>
                <a:cubicBezTo>
                  <a:pt x="2108" y="219"/>
                  <a:pt x="2109" y="215"/>
                  <a:pt x="2106" y="215"/>
                </a:cubicBezTo>
                <a:cubicBezTo>
                  <a:pt x="2106" y="215"/>
                  <a:pt x="2106" y="215"/>
                  <a:pt x="2105" y="215"/>
                </a:cubicBezTo>
                <a:cubicBezTo>
                  <a:pt x="2102" y="216"/>
                  <a:pt x="2105" y="220"/>
                  <a:pt x="2105" y="220"/>
                </a:cubicBezTo>
                <a:cubicBezTo>
                  <a:pt x="2105" y="220"/>
                  <a:pt x="2105" y="220"/>
                  <a:pt x="2105" y="230"/>
                </a:cubicBezTo>
                <a:cubicBezTo>
                  <a:pt x="2105" y="230"/>
                  <a:pt x="2105" y="230"/>
                  <a:pt x="2106" y="232"/>
                </a:cubicBezTo>
                <a:cubicBezTo>
                  <a:pt x="2106" y="232"/>
                  <a:pt x="2106" y="232"/>
                  <a:pt x="2104" y="234"/>
                </a:cubicBezTo>
                <a:cubicBezTo>
                  <a:pt x="2104" y="234"/>
                  <a:pt x="2104" y="234"/>
                  <a:pt x="2104" y="236"/>
                </a:cubicBezTo>
                <a:cubicBezTo>
                  <a:pt x="2104" y="236"/>
                  <a:pt x="2100" y="239"/>
                  <a:pt x="2100" y="240"/>
                </a:cubicBezTo>
                <a:cubicBezTo>
                  <a:pt x="2100" y="241"/>
                  <a:pt x="2101" y="242"/>
                  <a:pt x="2101" y="242"/>
                </a:cubicBezTo>
                <a:cubicBezTo>
                  <a:pt x="2101" y="242"/>
                  <a:pt x="2101" y="245"/>
                  <a:pt x="2100" y="245"/>
                </a:cubicBezTo>
                <a:cubicBezTo>
                  <a:pt x="2098" y="245"/>
                  <a:pt x="2097" y="245"/>
                  <a:pt x="2097" y="245"/>
                </a:cubicBezTo>
                <a:cubicBezTo>
                  <a:pt x="2097" y="245"/>
                  <a:pt x="2097" y="249"/>
                  <a:pt x="2096" y="250"/>
                </a:cubicBezTo>
                <a:cubicBezTo>
                  <a:pt x="2095" y="251"/>
                  <a:pt x="2092" y="251"/>
                  <a:pt x="2092" y="251"/>
                </a:cubicBezTo>
                <a:cubicBezTo>
                  <a:pt x="2092" y="251"/>
                  <a:pt x="2092" y="251"/>
                  <a:pt x="2092" y="252"/>
                </a:cubicBezTo>
                <a:cubicBezTo>
                  <a:pt x="2092" y="252"/>
                  <a:pt x="2092" y="252"/>
                  <a:pt x="2088" y="252"/>
                </a:cubicBezTo>
                <a:cubicBezTo>
                  <a:pt x="2088" y="252"/>
                  <a:pt x="2088" y="252"/>
                  <a:pt x="2086" y="253"/>
                </a:cubicBezTo>
                <a:cubicBezTo>
                  <a:pt x="2086" y="253"/>
                  <a:pt x="2086" y="253"/>
                  <a:pt x="2090" y="254"/>
                </a:cubicBezTo>
                <a:cubicBezTo>
                  <a:pt x="2090" y="254"/>
                  <a:pt x="2090" y="255"/>
                  <a:pt x="2094" y="255"/>
                </a:cubicBezTo>
                <a:cubicBezTo>
                  <a:pt x="2097" y="255"/>
                  <a:pt x="2098" y="253"/>
                  <a:pt x="2098" y="253"/>
                </a:cubicBezTo>
                <a:cubicBezTo>
                  <a:pt x="2098" y="253"/>
                  <a:pt x="2099" y="253"/>
                  <a:pt x="2100" y="253"/>
                </a:cubicBezTo>
                <a:cubicBezTo>
                  <a:pt x="2100" y="253"/>
                  <a:pt x="2101" y="253"/>
                  <a:pt x="2101" y="252"/>
                </a:cubicBezTo>
                <a:cubicBezTo>
                  <a:pt x="2101" y="251"/>
                  <a:pt x="2103" y="249"/>
                  <a:pt x="2103" y="249"/>
                </a:cubicBezTo>
                <a:cubicBezTo>
                  <a:pt x="2103" y="249"/>
                  <a:pt x="2098" y="248"/>
                  <a:pt x="2101" y="247"/>
                </a:cubicBezTo>
                <a:cubicBezTo>
                  <a:pt x="2103" y="246"/>
                  <a:pt x="2103" y="246"/>
                  <a:pt x="2104" y="246"/>
                </a:cubicBezTo>
                <a:cubicBezTo>
                  <a:pt x="2105" y="246"/>
                  <a:pt x="2105" y="247"/>
                  <a:pt x="2105" y="247"/>
                </a:cubicBezTo>
                <a:cubicBezTo>
                  <a:pt x="2105" y="247"/>
                  <a:pt x="2105" y="244"/>
                  <a:pt x="2106" y="244"/>
                </a:cubicBezTo>
                <a:cubicBezTo>
                  <a:pt x="2107" y="244"/>
                  <a:pt x="2109" y="243"/>
                  <a:pt x="2109" y="243"/>
                </a:cubicBezTo>
                <a:cubicBezTo>
                  <a:pt x="2109" y="243"/>
                  <a:pt x="2111" y="242"/>
                  <a:pt x="2111" y="242"/>
                </a:cubicBezTo>
                <a:cubicBezTo>
                  <a:pt x="2112" y="241"/>
                  <a:pt x="2112" y="238"/>
                  <a:pt x="2112" y="238"/>
                </a:cubicBezTo>
                <a:cubicBezTo>
                  <a:pt x="2114" y="237"/>
                  <a:pt x="2114" y="237"/>
                  <a:pt x="2114" y="237"/>
                </a:cubicBezTo>
                <a:cubicBezTo>
                  <a:pt x="2114" y="237"/>
                  <a:pt x="2114" y="237"/>
                  <a:pt x="2114" y="235"/>
                </a:cubicBezTo>
                <a:close/>
                <a:moveTo>
                  <a:pt x="2138" y="577"/>
                </a:moveTo>
                <a:cubicBezTo>
                  <a:pt x="2138" y="577"/>
                  <a:pt x="2138" y="577"/>
                  <a:pt x="2138" y="577"/>
                </a:cubicBezTo>
                <a:cubicBezTo>
                  <a:pt x="2138" y="577"/>
                  <a:pt x="2139" y="578"/>
                  <a:pt x="2139" y="579"/>
                </a:cubicBezTo>
                <a:cubicBezTo>
                  <a:pt x="2139" y="578"/>
                  <a:pt x="2138" y="577"/>
                  <a:pt x="2138" y="577"/>
                </a:cubicBezTo>
                <a:close/>
                <a:moveTo>
                  <a:pt x="2143" y="582"/>
                </a:moveTo>
                <a:cubicBezTo>
                  <a:pt x="2141" y="581"/>
                  <a:pt x="2140" y="580"/>
                  <a:pt x="2139" y="579"/>
                </a:cubicBezTo>
                <a:cubicBezTo>
                  <a:pt x="2139" y="579"/>
                  <a:pt x="2139" y="579"/>
                  <a:pt x="2139" y="579"/>
                </a:cubicBezTo>
                <a:cubicBezTo>
                  <a:pt x="2140" y="580"/>
                  <a:pt x="2141" y="581"/>
                  <a:pt x="2143" y="583"/>
                </a:cubicBezTo>
                <a:lnTo>
                  <a:pt x="2143" y="582"/>
                </a:lnTo>
                <a:close/>
                <a:moveTo>
                  <a:pt x="2149" y="590"/>
                </a:moveTo>
                <a:cubicBezTo>
                  <a:pt x="2148" y="590"/>
                  <a:pt x="2148" y="590"/>
                  <a:pt x="2148" y="590"/>
                </a:cubicBezTo>
                <a:cubicBezTo>
                  <a:pt x="2148" y="590"/>
                  <a:pt x="2147" y="590"/>
                  <a:pt x="2146" y="588"/>
                </a:cubicBezTo>
                <a:cubicBezTo>
                  <a:pt x="2146" y="587"/>
                  <a:pt x="2145" y="587"/>
                  <a:pt x="2145" y="587"/>
                </a:cubicBezTo>
                <a:cubicBezTo>
                  <a:pt x="2145" y="587"/>
                  <a:pt x="2145" y="587"/>
                  <a:pt x="2146" y="588"/>
                </a:cubicBezTo>
                <a:cubicBezTo>
                  <a:pt x="2147" y="590"/>
                  <a:pt x="2148" y="590"/>
                  <a:pt x="2148" y="590"/>
                </a:cubicBezTo>
                <a:cubicBezTo>
                  <a:pt x="2148" y="590"/>
                  <a:pt x="2148" y="590"/>
                  <a:pt x="2149" y="590"/>
                </a:cubicBezTo>
                <a:cubicBezTo>
                  <a:pt x="2149" y="590"/>
                  <a:pt x="2149" y="590"/>
                  <a:pt x="2149" y="591"/>
                </a:cubicBezTo>
                <a:cubicBezTo>
                  <a:pt x="2149" y="592"/>
                  <a:pt x="2149" y="592"/>
                  <a:pt x="2149" y="593"/>
                </a:cubicBezTo>
                <a:cubicBezTo>
                  <a:pt x="2149" y="592"/>
                  <a:pt x="2149" y="592"/>
                  <a:pt x="2149" y="591"/>
                </a:cubicBezTo>
                <a:cubicBezTo>
                  <a:pt x="2149" y="590"/>
                  <a:pt x="2149" y="590"/>
                  <a:pt x="2149" y="590"/>
                </a:cubicBezTo>
                <a:close/>
                <a:moveTo>
                  <a:pt x="2191" y="559"/>
                </a:moveTo>
                <a:cubicBezTo>
                  <a:pt x="2191" y="559"/>
                  <a:pt x="2191" y="559"/>
                  <a:pt x="2191" y="559"/>
                </a:cubicBezTo>
                <a:cubicBezTo>
                  <a:pt x="2192" y="559"/>
                  <a:pt x="2192" y="559"/>
                  <a:pt x="2192" y="559"/>
                </a:cubicBezTo>
                <a:cubicBezTo>
                  <a:pt x="2192" y="559"/>
                  <a:pt x="2192" y="559"/>
                  <a:pt x="2192" y="559"/>
                </a:cubicBezTo>
                <a:cubicBezTo>
                  <a:pt x="2192" y="559"/>
                  <a:pt x="2192" y="559"/>
                  <a:pt x="2191" y="559"/>
                </a:cubicBezTo>
                <a:close/>
                <a:moveTo>
                  <a:pt x="2205" y="531"/>
                </a:moveTo>
                <a:cubicBezTo>
                  <a:pt x="2205" y="531"/>
                  <a:pt x="2205" y="531"/>
                  <a:pt x="2205" y="532"/>
                </a:cubicBezTo>
                <a:cubicBezTo>
                  <a:pt x="2205" y="531"/>
                  <a:pt x="2207" y="531"/>
                  <a:pt x="2207" y="530"/>
                </a:cubicBezTo>
                <a:cubicBezTo>
                  <a:pt x="2206" y="531"/>
                  <a:pt x="2205" y="531"/>
                  <a:pt x="2205" y="531"/>
                </a:cubicBezTo>
                <a:close/>
                <a:moveTo>
                  <a:pt x="2297" y="365"/>
                </a:moveTo>
                <a:cubicBezTo>
                  <a:pt x="2298" y="364"/>
                  <a:pt x="2299" y="363"/>
                  <a:pt x="2299" y="363"/>
                </a:cubicBezTo>
                <a:cubicBezTo>
                  <a:pt x="2299" y="363"/>
                  <a:pt x="2299" y="363"/>
                  <a:pt x="2299" y="363"/>
                </a:cubicBezTo>
                <a:cubicBezTo>
                  <a:pt x="2298" y="365"/>
                  <a:pt x="2297" y="365"/>
                  <a:pt x="2297" y="365"/>
                </a:cubicBezTo>
                <a:close/>
                <a:moveTo>
                  <a:pt x="2436" y="86"/>
                </a:moveTo>
                <a:cubicBezTo>
                  <a:pt x="2432" y="86"/>
                  <a:pt x="2428" y="86"/>
                  <a:pt x="2426" y="87"/>
                </a:cubicBezTo>
                <a:cubicBezTo>
                  <a:pt x="2425" y="87"/>
                  <a:pt x="2424" y="87"/>
                  <a:pt x="2423" y="87"/>
                </a:cubicBezTo>
                <a:cubicBezTo>
                  <a:pt x="2422" y="87"/>
                  <a:pt x="2420" y="87"/>
                  <a:pt x="2420" y="84"/>
                </a:cubicBezTo>
                <a:cubicBezTo>
                  <a:pt x="2420" y="80"/>
                  <a:pt x="2425" y="80"/>
                  <a:pt x="2427" y="80"/>
                </a:cubicBezTo>
                <a:cubicBezTo>
                  <a:pt x="2430" y="80"/>
                  <a:pt x="2435" y="82"/>
                  <a:pt x="2438" y="83"/>
                </a:cubicBezTo>
                <a:cubicBezTo>
                  <a:pt x="2442" y="83"/>
                  <a:pt x="2441" y="86"/>
                  <a:pt x="2436" y="86"/>
                </a:cubicBezTo>
                <a:close/>
                <a:moveTo>
                  <a:pt x="2379" y="97"/>
                </a:moveTo>
                <a:cubicBezTo>
                  <a:pt x="2375" y="97"/>
                  <a:pt x="2368" y="94"/>
                  <a:pt x="2368" y="93"/>
                </a:cubicBezTo>
                <a:cubicBezTo>
                  <a:pt x="2368" y="93"/>
                  <a:pt x="2382" y="94"/>
                  <a:pt x="2380" y="96"/>
                </a:cubicBezTo>
                <a:cubicBezTo>
                  <a:pt x="2380" y="96"/>
                  <a:pt x="2379" y="97"/>
                  <a:pt x="2379" y="97"/>
                </a:cubicBezTo>
                <a:close/>
                <a:moveTo>
                  <a:pt x="2201" y="57"/>
                </a:moveTo>
                <a:cubicBezTo>
                  <a:pt x="2194" y="57"/>
                  <a:pt x="2182" y="54"/>
                  <a:pt x="2182" y="54"/>
                </a:cubicBezTo>
                <a:cubicBezTo>
                  <a:pt x="2182" y="54"/>
                  <a:pt x="2182" y="54"/>
                  <a:pt x="2178" y="51"/>
                </a:cubicBezTo>
                <a:cubicBezTo>
                  <a:pt x="2178" y="51"/>
                  <a:pt x="2178" y="51"/>
                  <a:pt x="2182" y="51"/>
                </a:cubicBezTo>
                <a:cubicBezTo>
                  <a:pt x="2182" y="51"/>
                  <a:pt x="2187" y="51"/>
                  <a:pt x="2188" y="51"/>
                </a:cubicBezTo>
                <a:cubicBezTo>
                  <a:pt x="2189" y="51"/>
                  <a:pt x="2193" y="54"/>
                  <a:pt x="2193" y="54"/>
                </a:cubicBezTo>
                <a:cubicBezTo>
                  <a:pt x="2193" y="54"/>
                  <a:pt x="2210" y="54"/>
                  <a:pt x="2205" y="56"/>
                </a:cubicBezTo>
                <a:cubicBezTo>
                  <a:pt x="2204" y="57"/>
                  <a:pt x="2203" y="57"/>
                  <a:pt x="2201" y="57"/>
                </a:cubicBezTo>
                <a:close/>
                <a:moveTo>
                  <a:pt x="2184" y="67"/>
                </a:moveTo>
                <a:cubicBezTo>
                  <a:pt x="2184" y="67"/>
                  <a:pt x="2184" y="67"/>
                  <a:pt x="2171" y="66"/>
                </a:cubicBezTo>
                <a:cubicBezTo>
                  <a:pt x="2171" y="66"/>
                  <a:pt x="2171" y="66"/>
                  <a:pt x="2163" y="67"/>
                </a:cubicBezTo>
                <a:cubicBezTo>
                  <a:pt x="2164" y="63"/>
                  <a:pt x="2164" y="63"/>
                  <a:pt x="2164" y="63"/>
                </a:cubicBezTo>
                <a:cubicBezTo>
                  <a:pt x="2164" y="63"/>
                  <a:pt x="2171" y="62"/>
                  <a:pt x="2175" y="62"/>
                </a:cubicBezTo>
                <a:cubicBezTo>
                  <a:pt x="2176" y="62"/>
                  <a:pt x="2177" y="62"/>
                  <a:pt x="2177" y="62"/>
                </a:cubicBezTo>
                <a:cubicBezTo>
                  <a:pt x="2180" y="63"/>
                  <a:pt x="2184" y="67"/>
                  <a:pt x="2184" y="67"/>
                </a:cubicBezTo>
                <a:close/>
                <a:moveTo>
                  <a:pt x="2163" y="53"/>
                </a:moveTo>
                <a:cubicBezTo>
                  <a:pt x="2163" y="53"/>
                  <a:pt x="2157" y="51"/>
                  <a:pt x="2155" y="49"/>
                </a:cubicBezTo>
                <a:cubicBezTo>
                  <a:pt x="2155" y="49"/>
                  <a:pt x="2156" y="48"/>
                  <a:pt x="2157" y="48"/>
                </a:cubicBezTo>
                <a:cubicBezTo>
                  <a:pt x="2160" y="48"/>
                  <a:pt x="2166" y="50"/>
                  <a:pt x="2168" y="50"/>
                </a:cubicBezTo>
                <a:cubicBezTo>
                  <a:pt x="2171" y="50"/>
                  <a:pt x="2172" y="52"/>
                  <a:pt x="2170" y="54"/>
                </a:cubicBezTo>
                <a:cubicBezTo>
                  <a:pt x="2170" y="54"/>
                  <a:pt x="2170" y="54"/>
                  <a:pt x="2163" y="53"/>
                </a:cubicBezTo>
                <a:close/>
                <a:moveTo>
                  <a:pt x="2157" y="59"/>
                </a:moveTo>
                <a:cubicBezTo>
                  <a:pt x="2160" y="59"/>
                  <a:pt x="2164" y="60"/>
                  <a:pt x="2163" y="62"/>
                </a:cubicBezTo>
                <a:cubicBezTo>
                  <a:pt x="2162" y="62"/>
                  <a:pt x="2160" y="63"/>
                  <a:pt x="2158" y="63"/>
                </a:cubicBezTo>
                <a:cubicBezTo>
                  <a:pt x="2155" y="63"/>
                  <a:pt x="2153" y="62"/>
                  <a:pt x="2156" y="59"/>
                </a:cubicBezTo>
                <a:cubicBezTo>
                  <a:pt x="2156" y="59"/>
                  <a:pt x="2157" y="59"/>
                  <a:pt x="2157" y="59"/>
                </a:cubicBezTo>
                <a:close/>
                <a:moveTo>
                  <a:pt x="2159" y="54"/>
                </a:moveTo>
                <a:cubicBezTo>
                  <a:pt x="2159" y="54"/>
                  <a:pt x="2154" y="54"/>
                  <a:pt x="2152" y="54"/>
                </a:cubicBezTo>
                <a:cubicBezTo>
                  <a:pt x="2150" y="54"/>
                  <a:pt x="2146" y="54"/>
                  <a:pt x="2146" y="54"/>
                </a:cubicBezTo>
                <a:cubicBezTo>
                  <a:pt x="2146" y="54"/>
                  <a:pt x="2146" y="54"/>
                  <a:pt x="2144" y="57"/>
                </a:cubicBezTo>
                <a:cubicBezTo>
                  <a:pt x="2144" y="57"/>
                  <a:pt x="2123" y="52"/>
                  <a:pt x="2123" y="47"/>
                </a:cubicBezTo>
                <a:cubicBezTo>
                  <a:pt x="2123" y="46"/>
                  <a:pt x="2124" y="45"/>
                  <a:pt x="2127" y="45"/>
                </a:cubicBezTo>
                <a:cubicBezTo>
                  <a:pt x="2133" y="45"/>
                  <a:pt x="2144" y="49"/>
                  <a:pt x="2144" y="49"/>
                </a:cubicBezTo>
                <a:cubicBezTo>
                  <a:pt x="2144" y="49"/>
                  <a:pt x="2144" y="49"/>
                  <a:pt x="2143" y="46"/>
                </a:cubicBezTo>
                <a:cubicBezTo>
                  <a:pt x="2143" y="46"/>
                  <a:pt x="2143" y="46"/>
                  <a:pt x="2153" y="48"/>
                </a:cubicBezTo>
                <a:cubicBezTo>
                  <a:pt x="2153" y="48"/>
                  <a:pt x="2153" y="48"/>
                  <a:pt x="2152" y="50"/>
                </a:cubicBezTo>
                <a:cubicBezTo>
                  <a:pt x="2152" y="50"/>
                  <a:pt x="2152" y="50"/>
                  <a:pt x="2159" y="54"/>
                </a:cubicBezTo>
                <a:close/>
                <a:moveTo>
                  <a:pt x="2114" y="47"/>
                </a:moveTo>
                <a:cubicBezTo>
                  <a:pt x="2114" y="47"/>
                  <a:pt x="2114" y="47"/>
                  <a:pt x="2120" y="50"/>
                </a:cubicBezTo>
                <a:cubicBezTo>
                  <a:pt x="2116" y="51"/>
                  <a:pt x="2116" y="51"/>
                  <a:pt x="2116" y="51"/>
                </a:cubicBezTo>
                <a:cubicBezTo>
                  <a:pt x="2116" y="51"/>
                  <a:pt x="2116" y="51"/>
                  <a:pt x="2114" y="47"/>
                </a:cubicBezTo>
                <a:close/>
                <a:moveTo>
                  <a:pt x="1995" y="60"/>
                </a:moveTo>
                <a:cubicBezTo>
                  <a:pt x="1994" y="60"/>
                  <a:pt x="1994" y="60"/>
                  <a:pt x="1994" y="60"/>
                </a:cubicBezTo>
                <a:cubicBezTo>
                  <a:pt x="1994" y="60"/>
                  <a:pt x="1994" y="60"/>
                  <a:pt x="1988" y="59"/>
                </a:cubicBezTo>
                <a:cubicBezTo>
                  <a:pt x="1988" y="59"/>
                  <a:pt x="1990" y="57"/>
                  <a:pt x="1993" y="57"/>
                </a:cubicBezTo>
                <a:cubicBezTo>
                  <a:pt x="1994" y="57"/>
                  <a:pt x="1995" y="57"/>
                  <a:pt x="1996" y="57"/>
                </a:cubicBezTo>
                <a:cubicBezTo>
                  <a:pt x="2001" y="58"/>
                  <a:pt x="1998" y="60"/>
                  <a:pt x="1995" y="60"/>
                </a:cubicBezTo>
                <a:close/>
                <a:moveTo>
                  <a:pt x="1892" y="34"/>
                </a:moveTo>
                <a:cubicBezTo>
                  <a:pt x="1892" y="34"/>
                  <a:pt x="1892" y="34"/>
                  <a:pt x="1890" y="33"/>
                </a:cubicBezTo>
                <a:cubicBezTo>
                  <a:pt x="1890" y="33"/>
                  <a:pt x="1892" y="21"/>
                  <a:pt x="1896" y="21"/>
                </a:cubicBezTo>
                <a:cubicBezTo>
                  <a:pt x="1900" y="21"/>
                  <a:pt x="1901" y="26"/>
                  <a:pt x="1901" y="26"/>
                </a:cubicBezTo>
                <a:cubicBezTo>
                  <a:pt x="1901" y="26"/>
                  <a:pt x="1904" y="24"/>
                  <a:pt x="1906" y="24"/>
                </a:cubicBezTo>
                <a:cubicBezTo>
                  <a:pt x="1908" y="24"/>
                  <a:pt x="1914" y="27"/>
                  <a:pt x="1914" y="27"/>
                </a:cubicBezTo>
                <a:cubicBezTo>
                  <a:pt x="1914" y="27"/>
                  <a:pt x="1914" y="27"/>
                  <a:pt x="1919" y="30"/>
                </a:cubicBezTo>
                <a:cubicBezTo>
                  <a:pt x="1919" y="30"/>
                  <a:pt x="1919" y="30"/>
                  <a:pt x="1900" y="31"/>
                </a:cubicBezTo>
                <a:cubicBezTo>
                  <a:pt x="1900" y="31"/>
                  <a:pt x="1896" y="33"/>
                  <a:pt x="1892" y="34"/>
                </a:cubicBezTo>
                <a:close/>
                <a:moveTo>
                  <a:pt x="1868" y="24"/>
                </a:moveTo>
                <a:cubicBezTo>
                  <a:pt x="1868" y="24"/>
                  <a:pt x="1868" y="24"/>
                  <a:pt x="1862" y="24"/>
                </a:cubicBezTo>
                <a:cubicBezTo>
                  <a:pt x="1862" y="24"/>
                  <a:pt x="1850" y="23"/>
                  <a:pt x="1850" y="22"/>
                </a:cubicBezTo>
                <a:cubicBezTo>
                  <a:pt x="1850" y="21"/>
                  <a:pt x="1866" y="18"/>
                  <a:pt x="1866" y="18"/>
                </a:cubicBezTo>
                <a:cubicBezTo>
                  <a:pt x="1866" y="18"/>
                  <a:pt x="1866" y="18"/>
                  <a:pt x="1868" y="21"/>
                </a:cubicBezTo>
                <a:cubicBezTo>
                  <a:pt x="1868" y="21"/>
                  <a:pt x="1872" y="19"/>
                  <a:pt x="1875" y="18"/>
                </a:cubicBezTo>
                <a:cubicBezTo>
                  <a:pt x="1875" y="18"/>
                  <a:pt x="1875" y="18"/>
                  <a:pt x="1875" y="18"/>
                </a:cubicBezTo>
                <a:cubicBezTo>
                  <a:pt x="1878" y="18"/>
                  <a:pt x="1881" y="23"/>
                  <a:pt x="1882" y="26"/>
                </a:cubicBezTo>
                <a:cubicBezTo>
                  <a:pt x="1882" y="26"/>
                  <a:pt x="1882" y="26"/>
                  <a:pt x="1875" y="26"/>
                </a:cubicBezTo>
                <a:cubicBezTo>
                  <a:pt x="1875" y="26"/>
                  <a:pt x="1875" y="26"/>
                  <a:pt x="1868" y="24"/>
                </a:cubicBezTo>
                <a:close/>
                <a:moveTo>
                  <a:pt x="1843" y="22"/>
                </a:moveTo>
                <a:cubicBezTo>
                  <a:pt x="1834" y="21"/>
                  <a:pt x="1834" y="21"/>
                  <a:pt x="1834" y="21"/>
                </a:cubicBezTo>
                <a:cubicBezTo>
                  <a:pt x="1834" y="21"/>
                  <a:pt x="1834" y="21"/>
                  <a:pt x="1845" y="21"/>
                </a:cubicBezTo>
                <a:cubicBezTo>
                  <a:pt x="1845" y="21"/>
                  <a:pt x="1845" y="21"/>
                  <a:pt x="1843" y="22"/>
                </a:cubicBezTo>
                <a:close/>
                <a:moveTo>
                  <a:pt x="1851" y="19"/>
                </a:moveTo>
                <a:cubicBezTo>
                  <a:pt x="1851" y="19"/>
                  <a:pt x="1849" y="19"/>
                  <a:pt x="1847" y="19"/>
                </a:cubicBezTo>
                <a:cubicBezTo>
                  <a:pt x="1844" y="19"/>
                  <a:pt x="1839" y="19"/>
                  <a:pt x="1839" y="19"/>
                </a:cubicBezTo>
                <a:cubicBezTo>
                  <a:pt x="1839" y="19"/>
                  <a:pt x="1834" y="15"/>
                  <a:pt x="1834" y="11"/>
                </a:cubicBezTo>
                <a:cubicBezTo>
                  <a:pt x="1835" y="9"/>
                  <a:pt x="1837" y="9"/>
                  <a:pt x="1840" y="9"/>
                </a:cubicBezTo>
                <a:cubicBezTo>
                  <a:pt x="1842" y="9"/>
                  <a:pt x="1845" y="9"/>
                  <a:pt x="1845" y="9"/>
                </a:cubicBezTo>
                <a:cubicBezTo>
                  <a:pt x="1845" y="9"/>
                  <a:pt x="1858" y="13"/>
                  <a:pt x="1859" y="16"/>
                </a:cubicBezTo>
                <a:cubicBezTo>
                  <a:pt x="1861" y="19"/>
                  <a:pt x="1853" y="18"/>
                  <a:pt x="1851" y="19"/>
                </a:cubicBezTo>
                <a:close/>
                <a:moveTo>
                  <a:pt x="1813" y="72"/>
                </a:moveTo>
                <a:cubicBezTo>
                  <a:pt x="1812" y="72"/>
                  <a:pt x="1810" y="71"/>
                  <a:pt x="1808" y="71"/>
                </a:cubicBezTo>
                <a:cubicBezTo>
                  <a:pt x="1808" y="71"/>
                  <a:pt x="1807" y="68"/>
                  <a:pt x="1809" y="68"/>
                </a:cubicBezTo>
                <a:cubicBezTo>
                  <a:pt x="1809" y="68"/>
                  <a:pt x="1810" y="69"/>
                  <a:pt x="1811" y="69"/>
                </a:cubicBezTo>
                <a:cubicBezTo>
                  <a:pt x="1814" y="71"/>
                  <a:pt x="1814" y="72"/>
                  <a:pt x="1813" y="72"/>
                </a:cubicBezTo>
                <a:close/>
                <a:moveTo>
                  <a:pt x="1799" y="74"/>
                </a:moveTo>
                <a:cubicBezTo>
                  <a:pt x="1799" y="74"/>
                  <a:pt x="1799" y="74"/>
                  <a:pt x="1802" y="72"/>
                </a:cubicBezTo>
                <a:cubicBezTo>
                  <a:pt x="1802" y="72"/>
                  <a:pt x="1802" y="72"/>
                  <a:pt x="1806" y="73"/>
                </a:cubicBezTo>
                <a:cubicBezTo>
                  <a:pt x="1804" y="76"/>
                  <a:pt x="1804" y="76"/>
                  <a:pt x="1804" y="76"/>
                </a:cubicBezTo>
                <a:cubicBezTo>
                  <a:pt x="1804" y="76"/>
                  <a:pt x="1804" y="76"/>
                  <a:pt x="1799" y="74"/>
                </a:cubicBezTo>
                <a:close/>
                <a:moveTo>
                  <a:pt x="1757" y="69"/>
                </a:moveTo>
                <a:cubicBezTo>
                  <a:pt x="1756" y="69"/>
                  <a:pt x="1756" y="69"/>
                  <a:pt x="1756" y="69"/>
                </a:cubicBezTo>
                <a:cubicBezTo>
                  <a:pt x="1753" y="69"/>
                  <a:pt x="1752" y="65"/>
                  <a:pt x="1752" y="65"/>
                </a:cubicBezTo>
                <a:cubicBezTo>
                  <a:pt x="1752" y="65"/>
                  <a:pt x="1755" y="64"/>
                  <a:pt x="1757" y="64"/>
                </a:cubicBezTo>
                <a:cubicBezTo>
                  <a:pt x="1758" y="64"/>
                  <a:pt x="1759" y="64"/>
                  <a:pt x="1759" y="65"/>
                </a:cubicBezTo>
                <a:cubicBezTo>
                  <a:pt x="1761" y="65"/>
                  <a:pt x="1763" y="67"/>
                  <a:pt x="1757" y="69"/>
                </a:cubicBezTo>
                <a:close/>
                <a:moveTo>
                  <a:pt x="1710" y="95"/>
                </a:moveTo>
                <a:cubicBezTo>
                  <a:pt x="1710" y="96"/>
                  <a:pt x="1709" y="96"/>
                  <a:pt x="1709" y="96"/>
                </a:cubicBezTo>
                <a:cubicBezTo>
                  <a:pt x="1705" y="96"/>
                  <a:pt x="1698" y="92"/>
                  <a:pt x="1698" y="91"/>
                </a:cubicBezTo>
                <a:cubicBezTo>
                  <a:pt x="1698" y="90"/>
                  <a:pt x="1699" y="90"/>
                  <a:pt x="1700" y="90"/>
                </a:cubicBezTo>
                <a:cubicBezTo>
                  <a:pt x="1703" y="90"/>
                  <a:pt x="1711" y="93"/>
                  <a:pt x="1710" y="95"/>
                </a:cubicBezTo>
                <a:close/>
                <a:moveTo>
                  <a:pt x="1696" y="52"/>
                </a:moveTo>
                <a:cubicBezTo>
                  <a:pt x="1696" y="52"/>
                  <a:pt x="1694" y="55"/>
                  <a:pt x="1691" y="56"/>
                </a:cubicBezTo>
                <a:cubicBezTo>
                  <a:pt x="1690" y="56"/>
                  <a:pt x="1689" y="57"/>
                  <a:pt x="1689" y="57"/>
                </a:cubicBezTo>
                <a:cubicBezTo>
                  <a:pt x="1687" y="57"/>
                  <a:pt x="1685" y="55"/>
                  <a:pt x="1685" y="55"/>
                </a:cubicBezTo>
                <a:cubicBezTo>
                  <a:pt x="1685" y="55"/>
                  <a:pt x="1685" y="55"/>
                  <a:pt x="1686" y="59"/>
                </a:cubicBezTo>
                <a:cubicBezTo>
                  <a:pt x="1686" y="59"/>
                  <a:pt x="1686" y="59"/>
                  <a:pt x="1682" y="59"/>
                </a:cubicBezTo>
                <a:cubicBezTo>
                  <a:pt x="1682" y="59"/>
                  <a:pt x="1684" y="60"/>
                  <a:pt x="1684" y="61"/>
                </a:cubicBezTo>
                <a:cubicBezTo>
                  <a:pt x="1683" y="61"/>
                  <a:pt x="1683" y="61"/>
                  <a:pt x="1682" y="61"/>
                </a:cubicBezTo>
                <a:cubicBezTo>
                  <a:pt x="1680" y="61"/>
                  <a:pt x="1678" y="61"/>
                  <a:pt x="1678" y="61"/>
                </a:cubicBezTo>
                <a:cubicBezTo>
                  <a:pt x="1678" y="61"/>
                  <a:pt x="1678" y="61"/>
                  <a:pt x="1681" y="62"/>
                </a:cubicBezTo>
                <a:cubicBezTo>
                  <a:pt x="1681" y="62"/>
                  <a:pt x="1681" y="62"/>
                  <a:pt x="1680" y="64"/>
                </a:cubicBezTo>
                <a:cubicBezTo>
                  <a:pt x="1680" y="64"/>
                  <a:pt x="1680" y="64"/>
                  <a:pt x="1677" y="64"/>
                </a:cubicBezTo>
                <a:cubicBezTo>
                  <a:pt x="1677" y="64"/>
                  <a:pt x="1677" y="64"/>
                  <a:pt x="1679" y="65"/>
                </a:cubicBezTo>
                <a:cubicBezTo>
                  <a:pt x="1679" y="65"/>
                  <a:pt x="1679" y="65"/>
                  <a:pt x="1675" y="65"/>
                </a:cubicBezTo>
                <a:cubicBezTo>
                  <a:pt x="1675" y="65"/>
                  <a:pt x="1675" y="65"/>
                  <a:pt x="1677" y="67"/>
                </a:cubicBezTo>
                <a:cubicBezTo>
                  <a:pt x="1677" y="67"/>
                  <a:pt x="1677" y="67"/>
                  <a:pt x="1672" y="67"/>
                </a:cubicBezTo>
                <a:cubicBezTo>
                  <a:pt x="1672" y="67"/>
                  <a:pt x="1676" y="68"/>
                  <a:pt x="1673" y="72"/>
                </a:cubicBezTo>
                <a:cubicBezTo>
                  <a:pt x="1670" y="76"/>
                  <a:pt x="1673" y="76"/>
                  <a:pt x="1676" y="81"/>
                </a:cubicBezTo>
                <a:cubicBezTo>
                  <a:pt x="1679" y="86"/>
                  <a:pt x="1689" y="87"/>
                  <a:pt x="1689" y="87"/>
                </a:cubicBezTo>
                <a:cubicBezTo>
                  <a:pt x="1689" y="87"/>
                  <a:pt x="1689" y="87"/>
                  <a:pt x="1676" y="88"/>
                </a:cubicBezTo>
                <a:cubicBezTo>
                  <a:pt x="1676" y="88"/>
                  <a:pt x="1667" y="86"/>
                  <a:pt x="1667" y="86"/>
                </a:cubicBezTo>
                <a:cubicBezTo>
                  <a:pt x="1666" y="86"/>
                  <a:pt x="1666" y="83"/>
                  <a:pt x="1665" y="82"/>
                </a:cubicBezTo>
                <a:cubicBezTo>
                  <a:pt x="1663" y="81"/>
                  <a:pt x="1660" y="80"/>
                  <a:pt x="1657" y="80"/>
                </a:cubicBezTo>
                <a:cubicBezTo>
                  <a:pt x="1655" y="80"/>
                  <a:pt x="1650" y="79"/>
                  <a:pt x="1650" y="77"/>
                </a:cubicBezTo>
                <a:cubicBezTo>
                  <a:pt x="1650" y="75"/>
                  <a:pt x="1655" y="74"/>
                  <a:pt x="1655" y="74"/>
                </a:cubicBezTo>
                <a:cubicBezTo>
                  <a:pt x="1655" y="74"/>
                  <a:pt x="1655" y="74"/>
                  <a:pt x="1656" y="71"/>
                </a:cubicBezTo>
                <a:cubicBezTo>
                  <a:pt x="1656" y="71"/>
                  <a:pt x="1656" y="71"/>
                  <a:pt x="1653" y="73"/>
                </a:cubicBezTo>
                <a:cubicBezTo>
                  <a:pt x="1653" y="73"/>
                  <a:pt x="1653" y="73"/>
                  <a:pt x="1651" y="71"/>
                </a:cubicBezTo>
                <a:cubicBezTo>
                  <a:pt x="1651" y="71"/>
                  <a:pt x="1651" y="71"/>
                  <a:pt x="1657" y="70"/>
                </a:cubicBezTo>
                <a:cubicBezTo>
                  <a:pt x="1657" y="70"/>
                  <a:pt x="1656" y="69"/>
                  <a:pt x="1657" y="67"/>
                </a:cubicBezTo>
                <a:cubicBezTo>
                  <a:pt x="1657" y="67"/>
                  <a:pt x="1658" y="67"/>
                  <a:pt x="1659" y="67"/>
                </a:cubicBezTo>
                <a:cubicBezTo>
                  <a:pt x="1661" y="67"/>
                  <a:pt x="1662" y="67"/>
                  <a:pt x="1662" y="67"/>
                </a:cubicBezTo>
                <a:cubicBezTo>
                  <a:pt x="1662" y="67"/>
                  <a:pt x="1662" y="67"/>
                  <a:pt x="1664" y="64"/>
                </a:cubicBezTo>
                <a:cubicBezTo>
                  <a:pt x="1664" y="64"/>
                  <a:pt x="1664" y="64"/>
                  <a:pt x="1659" y="66"/>
                </a:cubicBezTo>
                <a:cubicBezTo>
                  <a:pt x="1659" y="66"/>
                  <a:pt x="1659" y="66"/>
                  <a:pt x="1658" y="64"/>
                </a:cubicBezTo>
                <a:cubicBezTo>
                  <a:pt x="1658" y="64"/>
                  <a:pt x="1658" y="64"/>
                  <a:pt x="1662" y="63"/>
                </a:cubicBezTo>
                <a:cubicBezTo>
                  <a:pt x="1662" y="63"/>
                  <a:pt x="1662" y="63"/>
                  <a:pt x="1662" y="60"/>
                </a:cubicBezTo>
                <a:cubicBezTo>
                  <a:pt x="1662" y="60"/>
                  <a:pt x="1662" y="60"/>
                  <a:pt x="1667" y="60"/>
                </a:cubicBezTo>
                <a:cubicBezTo>
                  <a:pt x="1667" y="60"/>
                  <a:pt x="1667" y="60"/>
                  <a:pt x="1663" y="59"/>
                </a:cubicBezTo>
                <a:cubicBezTo>
                  <a:pt x="1663" y="59"/>
                  <a:pt x="1663" y="59"/>
                  <a:pt x="1669" y="59"/>
                </a:cubicBezTo>
                <a:cubicBezTo>
                  <a:pt x="1669" y="59"/>
                  <a:pt x="1669" y="59"/>
                  <a:pt x="1665" y="58"/>
                </a:cubicBezTo>
                <a:cubicBezTo>
                  <a:pt x="1665" y="58"/>
                  <a:pt x="1665" y="58"/>
                  <a:pt x="1666" y="56"/>
                </a:cubicBezTo>
                <a:cubicBezTo>
                  <a:pt x="1666" y="56"/>
                  <a:pt x="1666" y="56"/>
                  <a:pt x="1671" y="56"/>
                </a:cubicBezTo>
                <a:cubicBezTo>
                  <a:pt x="1671" y="56"/>
                  <a:pt x="1671" y="56"/>
                  <a:pt x="1672" y="55"/>
                </a:cubicBezTo>
                <a:cubicBezTo>
                  <a:pt x="1672" y="55"/>
                  <a:pt x="1672" y="55"/>
                  <a:pt x="1669" y="55"/>
                </a:cubicBezTo>
                <a:cubicBezTo>
                  <a:pt x="1669" y="55"/>
                  <a:pt x="1669" y="55"/>
                  <a:pt x="1668" y="53"/>
                </a:cubicBezTo>
                <a:cubicBezTo>
                  <a:pt x="1668" y="53"/>
                  <a:pt x="1668" y="53"/>
                  <a:pt x="1665" y="55"/>
                </a:cubicBezTo>
                <a:cubicBezTo>
                  <a:pt x="1665" y="55"/>
                  <a:pt x="1665" y="55"/>
                  <a:pt x="1665" y="53"/>
                </a:cubicBezTo>
                <a:cubicBezTo>
                  <a:pt x="1665" y="53"/>
                  <a:pt x="1665" y="53"/>
                  <a:pt x="1669" y="52"/>
                </a:cubicBezTo>
                <a:cubicBezTo>
                  <a:pt x="1669" y="52"/>
                  <a:pt x="1669" y="52"/>
                  <a:pt x="1674" y="52"/>
                </a:cubicBezTo>
                <a:cubicBezTo>
                  <a:pt x="1674" y="52"/>
                  <a:pt x="1674" y="52"/>
                  <a:pt x="1672" y="51"/>
                </a:cubicBezTo>
                <a:cubicBezTo>
                  <a:pt x="1672" y="51"/>
                  <a:pt x="1672" y="51"/>
                  <a:pt x="1675" y="48"/>
                </a:cubicBezTo>
                <a:cubicBezTo>
                  <a:pt x="1675" y="48"/>
                  <a:pt x="1675" y="48"/>
                  <a:pt x="1679" y="48"/>
                </a:cubicBezTo>
                <a:cubicBezTo>
                  <a:pt x="1679" y="48"/>
                  <a:pt x="1679" y="48"/>
                  <a:pt x="1685" y="46"/>
                </a:cubicBezTo>
                <a:cubicBezTo>
                  <a:pt x="1685" y="46"/>
                  <a:pt x="1685" y="46"/>
                  <a:pt x="1688" y="47"/>
                </a:cubicBezTo>
                <a:cubicBezTo>
                  <a:pt x="1688" y="47"/>
                  <a:pt x="1688" y="47"/>
                  <a:pt x="1690" y="44"/>
                </a:cubicBezTo>
                <a:cubicBezTo>
                  <a:pt x="1690" y="44"/>
                  <a:pt x="1696" y="45"/>
                  <a:pt x="1699" y="45"/>
                </a:cubicBezTo>
                <a:cubicBezTo>
                  <a:pt x="1700" y="45"/>
                  <a:pt x="1700" y="46"/>
                  <a:pt x="1700" y="46"/>
                </a:cubicBezTo>
                <a:cubicBezTo>
                  <a:pt x="1704" y="46"/>
                  <a:pt x="1711" y="43"/>
                  <a:pt x="1713" y="42"/>
                </a:cubicBezTo>
                <a:cubicBezTo>
                  <a:pt x="1715" y="41"/>
                  <a:pt x="1719" y="40"/>
                  <a:pt x="1723" y="40"/>
                </a:cubicBezTo>
                <a:cubicBezTo>
                  <a:pt x="1725" y="40"/>
                  <a:pt x="1726" y="40"/>
                  <a:pt x="1728" y="40"/>
                </a:cubicBezTo>
                <a:cubicBezTo>
                  <a:pt x="1734" y="42"/>
                  <a:pt x="1730" y="45"/>
                  <a:pt x="1726" y="47"/>
                </a:cubicBezTo>
                <a:cubicBezTo>
                  <a:pt x="1722" y="48"/>
                  <a:pt x="1696" y="52"/>
                  <a:pt x="1696" y="52"/>
                </a:cubicBezTo>
                <a:close/>
                <a:moveTo>
                  <a:pt x="1687" y="14"/>
                </a:moveTo>
                <a:cubicBezTo>
                  <a:pt x="1685" y="14"/>
                  <a:pt x="1683" y="14"/>
                  <a:pt x="1683" y="14"/>
                </a:cubicBezTo>
                <a:cubicBezTo>
                  <a:pt x="1683" y="14"/>
                  <a:pt x="1681" y="14"/>
                  <a:pt x="1680" y="14"/>
                </a:cubicBezTo>
                <a:cubicBezTo>
                  <a:pt x="1679" y="14"/>
                  <a:pt x="1678" y="14"/>
                  <a:pt x="1677" y="14"/>
                </a:cubicBezTo>
                <a:cubicBezTo>
                  <a:pt x="1677" y="14"/>
                  <a:pt x="1681" y="10"/>
                  <a:pt x="1685" y="10"/>
                </a:cubicBezTo>
                <a:cubicBezTo>
                  <a:pt x="1689" y="10"/>
                  <a:pt x="1690" y="12"/>
                  <a:pt x="1689" y="14"/>
                </a:cubicBezTo>
                <a:cubicBezTo>
                  <a:pt x="1688" y="14"/>
                  <a:pt x="1688" y="14"/>
                  <a:pt x="1687" y="14"/>
                </a:cubicBezTo>
                <a:close/>
                <a:moveTo>
                  <a:pt x="1676" y="10"/>
                </a:moveTo>
                <a:cubicBezTo>
                  <a:pt x="1676" y="10"/>
                  <a:pt x="1675" y="10"/>
                  <a:pt x="1675" y="10"/>
                </a:cubicBezTo>
                <a:cubicBezTo>
                  <a:pt x="1674" y="10"/>
                  <a:pt x="1673" y="9"/>
                  <a:pt x="1673" y="9"/>
                </a:cubicBezTo>
                <a:cubicBezTo>
                  <a:pt x="1673" y="9"/>
                  <a:pt x="1673" y="9"/>
                  <a:pt x="1668" y="9"/>
                </a:cubicBezTo>
                <a:cubicBezTo>
                  <a:pt x="1668" y="9"/>
                  <a:pt x="1668" y="9"/>
                  <a:pt x="1669" y="8"/>
                </a:cubicBezTo>
                <a:cubicBezTo>
                  <a:pt x="1669" y="8"/>
                  <a:pt x="1677" y="8"/>
                  <a:pt x="1679" y="8"/>
                </a:cubicBezTo>
                <a:cubicBezTo>
                  <a:pt x="1680" y="8"/>
                  <a:pt x="1677" y="9"/>
                  <a:pt x="1676" y="10"/>
                </a:cubicBezTo>
                <a:close/>
                <a:moveTo>
                  <a:pt x="1670" y="13"/>
                </a:moveTo>
                <a:cubicBezTo>
                  <a:pt x="1670" y="13"/>
                  <a:pt x="1670" y="13"/>
                  <a:pt x="1664" y="12"/>
                </a:cubicBezTo>
                <a:cubicBezTo>
                  <a:pt x="1664" y="12"/>
                  <a:pt x="1664" y="12"/>
                  <a:pt x="1671" y="12"/>
                </a:cubicBezTo>
                <a:lnTo>
                  <a:pt x="1670" y="13"/>
                </a:lnTo>
                <a:close/>
                <a:moveTo>
                  <a:pt x="1667" y="19"/>
                </a:moveTo>
                <a:cubicBezTo>
                  <a:pt x="1667" y="19"/>
                  <a:pt x="1667" y="19"/>
                  <a:pt x="1659" y="20"/>
                </a:cubicBezTo>
                <a:cubicBezTo>
                  <a:pt x="1664" y="17"/>
                  <a:pt x="1664" y="17"/>
                  <a:pt x="1664" y="17"/>
                </a:cubicBezTo>
                <a:cubicBezTo>
                  <a:pt x="1664" y="17"/>
                  <a:pt x="1664" y="17"/>
                  <a:pt x="1667" y="19"/>
                </a:cubicBezTo>
                <a:close/>
                <a:moveTo>
                  <a:pt x="1667" y="13"/>
                </a:moveTo>
                <a:cubicBezTo>
                  <a:pt x="1667" y="13"/>
                  <a:pt x="1667" y="13"/>
                  <a:pt x="1673" y="14"/>
                </a:cubicBezTo>
                <a:cubicBezTo>
                  <a:pt x="1673" y="14"/>
                  <a:pt x="1670" y="16"/>
                  <a:pt x="1667" y="16"/>
                </a:cubicBezTo>
                <a:cubicBezTo>
                  <a:pt x="1665" y="16"/>
                  <a:pt x="1666" y="15"/>
                  <a:pt x="1666" y="15"/>
                </a:cubicBezTo>
                <a:cubicBezTo>
                  <a:pt x="1666" y="15"/>
                  <a:pt x="1666" y="15"/>
                  <a:pt x="1663" y="17"/>
                </a:cubicBezTo>
                <a:cubicBezTo>
                  <a:pt x="1663" y="17"/>
                  <a:pt x="1662" y="16"/>
                  <a:pt x="1660" y="14"/>
                </a:cubicBezTo>
                <a:cubicBezTo>
                  <a:pt x="1660" y="14"/>
                  <a:pt x="1661" y="14"/>
                  <a:pt x="1662" y="14"/>
                </a:cubicBezTo>
                <a:cubicBezTo>
                  <a:pt x="1662" y="13"/>
                  <a:pt x="1662" y="13"/>
                  <a:pt x="1662" y="13"/>
                </a:cubicBezTo>
                <a:cubicBezTo>
                  <a:pt x="1663" y="13"/>
                  <a:pt x="1665" y="14"/>
                  <a:pt x="1665" y="14"/>
                </a:cubicBezTo>
                <a:cubicBezTo>
                  <a:pt x="1665" y="14"/>
                  <a:pt x="1665" y="14"/>
                  <a:pt x="1667" y="13"/>
                </a:cubicBezTo>
                <a:close/>
                <a:moveTo>
                  <a:pt x="1657" y="10"/>
                </a:moveTo>
                <a:cubicBezTo>
                  <a:pt x="1657" y="10"/>
                  <a:pt x="1657" y="10"/>
                  <a:pt x="1662" y="11"/>
                </a:cubicBezTo>
                <a:cubicBezTo>
                  <a:pt x="1658" y="12"/>
                  <a:pt x="1658" y="12"/>
                  <a:pt x="1658" y="12"/>
                </a:cubicBezTo>
                <a:cubicBezTo>
                  <a:pt x="1658" y="12"/>
                  <a:pt x="1658" y="12"/>
                  <a:pt x="1657" y="10"/>
                </a:cubicBezTo>
                <a:close/>
                <a:moveTo>
                  <a:pt x="1655" y="17"/>
                </a:moveTo>
                <a:cubicBezTo>
                  <a:pt x="1653" y="18"/>
                  <a:pt x="1653" y="18"/>
                  <a:pt x="1652" y="18"/>
                </a:cubicBezTo>
                <a:cubicBezTo>
                  <a:pt x="1651" y="18"/>
                  <a:pt x="1651" y="17"/>
                  <a:pt x="1650" y="16"/>
                </a:cubicBezTo>
                <a:cubicBezTo>
                  <a:pt x="1650" y="16"/>
                  <a:pt x="1653" y="16"/>
                  <a:pt x="1654" y="16"/>
                </a:cubicBezTo>
                <a:cubicBezTo>
                  <a:pt x="1655" y="16"/>
                  <a:pt x="1659" y="16"/>
                  <a:pt x="1655" y="17"/>
                </a:cubicBezTo>
                <a:close/>
                <a:moveTo>
                  <a:pt x="1653" y="14"/>
                </a:moveTo>
                <a:cubicBezTo>
                  <a:pt x="1653" y="14"/>
                  <a:pt x="1653" y="14"/>
                  <a:pt x="1653" y="14"/>
                </a:cubicBezTo>
                <a:cubicBezTo>
                  <a:pt x="1651" y="14"/>
                  <a:pt x="1651" y="12"/>
                  <a:pt x="1654" y="12"/>
                </a:cubicBezTo>
                <a:cubicBezTo>
                  <a:pt x="1657" y="12"/>
                  <a:pt x="1656" y="14"/>
                  <a:pt x="1653" y="14"/>
                </a:cubicBezTo>
                <a:close/>
                <a:moveTo>
                  <a:pt x="1652" y="9"/>
                </a:moveTo>
                <a:cubicBezTo>
                  <a:pt x="1652" y="9"/>
                  <a:pt x="1652" y="9"/>
                  <a:pt x="1648" y="9"/>
                </a:cubicBezTo>
                <a:cubicBezTo>
                  <a:pt x="1648" y="9"/>
                  <a:pt x="1648" y="9"/>
                  <a:pt x="1648" y="7"/>
                </a:cubicBezTo>
                <a:cubicBezTo>
                  <a:pt x="1648" y="7"/>
                  <a:pt x="1648" y="7"/>
                  <a:pt x="1655" y="7"/>
                </a:cubicBezTo>
                <a:cubicBezTo>
                  <a:pt x="1655" y="7"/>
                  <a:pt x="1655" y="9"/>
                  <a:pt x="1652" y="9"/>
                </a:cubicBezTo>
                <a:close/>
                <a:moveTo>
                  <a:pt x="1646" y="12"/>
                </a:moveTo>
                <a:cubicBezTo>
                  <a:pt x="1646" y="12"/>
                  <a:pt x="1646" y="12"/>
                  <a:pt x="1646" y="9"/>
                </a:cubicBezTo>
                <a:cubicBezTo>
                  <a:pt x="1650" y="11"/>
                  <a:pt x="1650" y="11"/>
                  <a:pt x="1650" y="11"/>
                </a:cubicBezTo>
                <a:cubicBezTo>
                  <a:pt x="1650" y="11"/>
                  <a:pt x="1650" y="11"/>
                  <a:pt x="1646" y="12"/>
                </a:cubicBezTo>
                <a:close/>
                <a:moveTo>
                  <a:pt x="1649" y="12"/>
                </a:moveTo>
                <a:cubicBezTo>
                  <a:pt x="1649" y="12"/>
                  <a:pt x="1649" y="12"/>
                  <a:pt x="1649" y="12"/>
                </a:cubicBezTo>
                <a:cubicBezTo>
                  <a:pt x="1652" y="13"/>
                  <a:pt x="1651" y="15"/>
                  <a:pt x="1648" y="15"/>
                </a:cubicBezTo>
                <a:cubicBezTo>
                  <a:pt x="1648" y="15"/>
                  <a:pt x="1648" y="15"/>
                  <a:pt x="1647" y="15"/>
                </a:cubicBezTo>
                <a:cubicBezTo>
                  <a:pt x="1645" y="14"/>
                  <a:pt x="1646" y="12"/>
                  <a:pt x="1649" y="12"/>
                </a:cubicBezTo>
                <a:close/>
                <a:moveTo>
                  <a:pt x="1640" y="10"/>
                </a:moveTo>
                <a:cubicBezTo>
                  <a:pt x="1640" y="10"/>
                  <a:pt x="1640" y="10"/>
                  <a:pt x="1645" y="9"/>
                </a:cubicBezTo>
                <a:cubicBezTo>
                  <a:pt x="1645" y="9"/>
                  <a:pt x="1645" y="9"/>
                  <a:pt x="1645" y="12"/>
                </a:cubicBezTo>
                <a:cubicBezTo>
                  <a:pt x="1641" y="12"/>
                  <a:pt x="1641" y="12"/>
                  <a:pt x="1641" y="12"/>
                </a:cubicBezTo>
                <a:cubicBezTo>
                  <a:pt x="1641" y="12"/>
                  <a:pt x="1641" y="12"/>
                  <a:pt x="1640" y="10"/>
                </a:cubicBezTo>
                <a:close/>
                <a:moveTo>
                  <a:pt x="1640" y="16"/>
                </a:moveTo>
                <a:cubicBezTo>
                  <a:pt x="1638" y="18"/>
                  <a:pt x="1638" y="18"/>
                  <a:pt x="1638" y="18"/>
                </a:cubicBezTo>
                <a:cubicBezTo>
                  <a:pt x="1638" y="18"/>
                  <a:pt x="1638" y="18"/>
                  <a:pt x="1637" y="16"/>
                </a:cubicBezTo>
                <a:cubicBezTo>
                  <a:pt x="1637" y="16"/>
                  <a:pt x="1637" y="16"/>
                  <a:pt x="1640" y="16"/>
                </a:cubicBezTo>
                <a:close/>
                <a:moveTo>
                  <a:pt x="1650" y="100"/>
                </a:moveTo>
                <a:cubicBezTo>
                  <a:pt x="1650" y="100"/>
                  <a:pt x="1649" y="102"/>
                  <a:pt x="1647" y="103"/>
                </a:cubicBezTo>
                <a:cubicBezTo>
                  <a:pt x="1646" y="103"/>
                  <a:pt x="1645" y="104"/>
                  <a:pt x="1643" y="104"/>
                </a:cubicBezTo>
                <a:cubicBezTo>
                  <a:pt x="1643" y="104"/>
                  <a:pt x="1642" y="104"/>
                  <a:pt x="1641" y="104"/>
                </a:cubicBezTo>
                <a:cubicBezTo>
                  <a:pt x="1637" y="103"/>
                  <a:pt x="1638" y="101"/>
                  <a:pt x="1638" y="100"/>
                </a:cubicBezTo>
                <a:cubicBezTo>
                  <a:pt x="1638" y="100"/>
                  <a:pt x="1640" y="97"/>
                  <a:pt x="1644" y="97"/>
                </a:cubicBezTo>
                <a:cubicBezTo>
                  <a:pt x="1644" y="97"/>
                  <a:pt x="1645" y="97"/>
                  <a:pt x="1645" y="97"/>
                </a:cubicBezTo>
                <a:cubicBezTo>
                  <a:pt x="1650" y="98"/>
                  <a:pt x="1651" y="100"/>
                  <a:pt x="1651" y="100"/>
                </a:cubicBezTo>
                <a:cubicBezTo>
                  <a:pt x="1651" y="100"/>
                  <a:pt x="1651" y="100"/>
                  <a:pt x="1650" y="100"/>
                </a:cubicBezTo>
                <a:close/>
                <a:moveTo>
                  <a:pt x="1643" y="13"/>
                </a:moveTo>
                <a:cubicBezTo>
                  <a:pt x="1643" y="14"/>
                  <a:pt x="1643" y="14"/>
                  <a:pt x="1643" y="14"/>
                </a:cubicBezTo>
                <a:cubicBezTo>
                  <a:pt x="1643" y="14"/>
                  <a:pt x="1643" y="14"/>
                  <a:pt x="1640" y="14"/>
                </a:cubicBezTo>
                <a:cubicBezTo>
                  <a:pt x="1640" y="14"/>
                  <a:pt x="1640" y="14"/>
                  <a:pt x="1643" y="13"/>
                </a:cubicBezTo>
                <a:close/>
                <a:moveTo>
                  <a:pt x="1652" y="19"/>
                </a:moveTo>
                <a:cubicBezTo>
                  <a:pt x="1653" y="19"/>
                  <a:pt x="1647" y="19"/>
                  <a:pt x="1645" y="19"/>
                </a:cubicBezTo>
                <a:cubicBezTo>
                  <a:pt x="1643" y="19"/>
                  <a:pt x="1643" y="17"/>
                  <a:pt x="1643" y="17"/>
                </a:cubicBezTo>
                <a:cubicBezTo>
                  <a:pt x="1643" y="17"/>
                  <a:pt x="1643" y="17"/>
                  <a:pt x="1648" y="17"/>
                </a:cubicBezTo>
                <a:cubicBezTo>
                  <a:pt x="1648" y="17"/>
                  <a:pt x="1650" y="18"/>
                  <a:pt x="1652" y="19"/>
                </a:cubicBezTo>
                <a:close/>
                <a:moveTo>
                  <a:pt x="1637" y="12"/>
                </a:moveTo>
                <a:cubicBezTo>
                  <a:pt x="1639" y="12"/>
                  <a:pt x="1640" y="13"/>
                  <a:pt x="1640" y="13"/>
                </a:cubicBezTo>
                <a:cubicBezTo>
                  <a:pt x="1636" y="14"/>
                  <a:pt x="1636" y="14"/>
                  <a:pt x="1636" y="14"/>
                </a:cubicBezTo>
                <a:cubicBezTo>
                  <a:pt x="1636" y="14"/>
                  <a:pt x="1636" y="12"/>
                  <a:pt x="1637" y="12"/>
                </a:cubicBezTo>
                <a:close/>
                <a:moveTo>
                  <a:pt x="1627" y="18"/>
                </a:moveTo>
                <a:cubicBezTo>
                  <a:pt x="1627" y="18"/>
                  <a:pt x="1627" y="18"/>
                  <a:pt x="1626" y="17"/>
                </a:cubicBezTo>
                <a:cubicBezTo>
                  <a:pt x="1626" y="17"/>
                  <a:pt x="1626" y="17"/>
                  <a:pt x="1629" y="15"/>
                </a:cubicBezTo>
                <a:cubicBezTo>
                  <a:pt x="1629" y="15"/>
                  <a:pt x="1629" y="15"/>
                  <a:pt x="1634" y="16"/>
                </a:cubicBezTo>
                <a:cubicBezTo>
                  <a:pt x="1634" y="16"/>
                  <a:pt x="1634" y="16"/>
                  <a:pt x="1633" y="18"/>
                </a:cubicBezTo>
                <a:lnTo>
                  <a:pt x="1627" y="18"/>
                </a:lnTo>
                <a:close/>
                <a:moveTo>
                  <a:pt x="1630" y="14"/>
                </a:moveTo>
                <a:cubicBezTo>
                  <a:pt x="1630" y="14"/>
                  <a:pt x="1629" y="12"/>
                  <a:pt x="1632" y="12"/>
                </a:cubicBezTo>
                <a:cubicBezTo>
                  <a:pt x="1632" y="12"/>
                  <a:pt x="1632" y="12"/>
                  <a:pt x="1633" y="12"/>
                </a:cubicBezTo>
                <a:cubicBezTo>
                  <a:pt x="1635" y="12"/>
                  <a:pt x="1634" y="13"/>
                  <a:pt x="1630" y="14"/>
                </a:cubicBezTo>
                <a:close/>
                <a:moveTo>
                  <a:pt x="1613" y="19"/>
                </a:moveTo>
                <a:cubicBezTo>
                  <a:pt x="1613" y="19"/>
                  <a:pt x="1613" y="19"/>
                  <a:pt x="1611" y="18"/>
                </a:cubicBezTo>
                <a:cubicBezTo>
                  <a:pt x="1611" y="18"/>
                  <a:pt x="1611" y="18"/>
                  <a:pt x="1613" y="17"/>
                </a:cubicBezTo>
                <a:cubicBezTo>
                  <a:pt x="1617" y="18"/>
                  <a:pt x="1617" y="18"/>
                  <a:pt x="1617" y="18"/>
                </a:cubicBezTo>
                <a:cubicBezTo>
                  <a:pt x="1617" y="18"/>
                  <a:pt x="1617" y="18"/>
                  <a:pt x="1621" y="18"/>
                </a:cubicBezTo>
                <a:cubicBezTo>
                  <a:pt x="1621" y="18"/>
                  <a:pt x="1621" y="18"/>
                  <a:pt x="1621" y="20"/>
                </a:cubicBezTo>
                <a:cubicBezTo>
                  <a:pt x="1621" y="20"/>
                  <a:pt x="1621" y="20"/>
                  <a:pt x="1616" y="20"/>
                </a:cubicBezTo>
                <a:cubicBezTo>
                  <a:pt x="1616" y="20"/>
                  <a:pt x="1616" y="20"/>
                  <a:pt x="1613" y="19"/>
                </a:cubicBezTo>
                <a:close/>
                <a:moveTo>
                  <a:pt x="1614" y="16"/>
                </a:moveTo>
                <a:cubicBezTo>
                  <a:pt x="1613" y="16"/>
                  <a:pt x="1611" y="16"/>
                  <a:pt x="1611" y="16"/>
                </a:cubicBezTo>
                <a:cubicBezTo>
                  <a:pt x="1611" y="16"/>
                  <a:pt x="1611" y="16"/>
                  <a:pt x="1611" y="17"/>
                </a:cubicBezTo>
                <a:cubicBezTo>
                  <a:pt x="1611" y="17"/>
                  <a:pt x="1611" y="17"/>
                  <a:pt x="1607" y="17"/>
                </a:cubicBezTo>
                <a:cubicBezTo>
                  <a:pt x="1607" y="17"/>
                  <a:pt x="1607" y="17"/>
                  <a:pt x="1607" y="18"/>
                </a:cubicBezTo>
                <a:cubicBezTo>
                  <a:pt x="1607" y="18"/>
                  <a:pt x="1607" y="18"/>
                  <a:pt x="1606" y="18"/>
                </a:cubicBezTo>
                <a:cubicBezTo>
                  <a:pt x="1605" y="18"/>
                  <a:pt x="1601" y="18"/>
                  <a:pt x="1601" y="17"/>
                </a:cubicBezTo>
                <a:cubicBezTo>
                  <a:pt x="1601" y="17"/>
                  <a:pt x="1607" y="16"/>
                  <a:pt x="1607" y="16"/>
                </a:cubicBezTo>
                <a:cubicBezTo>
                  <a:pt x="1607" y="16"/>
                  <a:pt x="1607" y="12"/>
                  <a:pt x="1611" y="12"/>
                </a:cubicBezTo>
                <a:cubicBezTo>
                  <a:pt x="1614" y="12"/>
                  <a:pt x="1614" y="14"/>
                  <a:pt x="1614" y="14"/>
                </a:cubicBezTo>
                <a:cubicBezTo>
                  <a:pt x="1614" y="14"/>
                  <a:pt x="1620" y="14"/>
                  <a:pt x="1618" y="15"/>
                </a:cubicBezTo>
                <a:cubicBezTo>
                  <a:pt x="1617" y="16"/>
                  <a:pt x="1615" y="16"/>
                  <a:pt x="1614" y="16"/>
                </a:cubicBezTo>
                <a:close/>
                <a:moveTo>
                  <a:pt x="1599" y="16"/>
                </a:moveTo>
                <a:cubicBezTo>
                  <a:pt x="1599" y="16"/>
                  <a:pt x="1599" y="16"/>
                  <a:pt x="1597" y="18"/>
                </a:cubicBezTo>
                <a:cubicBezTo>
                  <a:pt x="1595" y="16"/>
                  <a:pt x="1596" y="16"/>
                  <a:pt x="1597" y="16"/>
                </a:cubicBezTo>
                <a:cubicBezTo>
                  <a:pt x="1598" y="16"/>
                  <a:pt x="1599" y="16"/>
                  <a:pt x="1599" y="16"/>
                </a:cubicBezTo>
                <a:close/>
                <a:moveTo>
                  <a:pt x="1588" y="15"/>
                </a:moveTo>
                <a:cubicBezTo>
                  <a:pt x="1588" y="15"/>
                  <a:pt x="1588" y="15"/>
                  <a:pt x="1585" y="14"/>
                </a:cubicBezTo>
                <a:cubicBezTo>
                  <a:pt x="1585" y="14"/>
                  <a:pt x="1585" y="14"/>
                  <a:pt x="1592" y="14"/>
                </a:cubicBezTo>
                <a:cubicBezTo>
                  <a:pt x="1592" y="14"/>
                  <a:pt x="1592" y="14"/>
                  <a:pt x="1598" y="13"/>
                </a:cubicBezTo>
                <a:cubicBezTo>
                  <a:pt x="1598" y="13"/>
                  <a:pt x="1598" y="13"/>
                  <a:pt x="1601" y="14"/>
                </a:cubicBezTo>
                <a:cubicBezTo>
                  <a:pt x="1601" y="14"/>
                  <a:pt x="1601" y="14"/>
                  <a:pt x="1591" y="16"/>
                </a:cubicBezTo>
                <a:lnTo>
                  <a:pt x="1588" y="15"/>
                </a:lnTo>
                <a:close/>
                <a:moveTo>
                  <a:pt x="1489" y="21"/>
                </a:moveTo>
                <a:cubicBezTo>
                  <a:pt x="1489" y="21"/>
                  <a:pt x="1488" y="21"/>
                  <a:pt x="1488" y="21"/>
                </a:cubicBezTo>
                <a:cubicBezTo>
                  <a:pt x="1488" y="21"/>
                  <a:pt x="1488" y="21"/>
                  <a:pt x="1487" y="23"/>
                </a:cubicBezTo>
                <a:cubicBezTo>
                  <a:pt x="1487" y="23"/>
                  <a:pt x="1487" y="23"/>
                  <a:pt x="1480" y="23"/>
                </a:cubicBezTo>
                <a:cubicBezTo>
                  <a:pt x="1480" y="23"/>
                  <a:pt x="1480" y="23"/>
                  <a:pt x="1478" y="26"/>
                </a:cubicBezTo>
                <a:cubicBezTo>
                  <a:pt x="1478" y="26"/>
                  <a:pt x="1470" y="23"/>
                  <a:pt x="1468" y="23"/>
                </a:cubicBezTo>
                <a:cubicBezTo>
                  <a:pt x="1468" y="23"/>
                  <a:pt x="1464" y="23"/>
                  <a:pt x="1463" y="23"/>
                </a:cubicBezTo>
                <a:cubicBezTo>
                  <a:pt x="1463" y="23"/>
                  <a:pt x="1463" y="23"/>
                  <a:pt x="1463" y="23"/>
                </a:cubicBezTo>
                <a:cubicBezTo>
                  <a:pt x="1461" y="23"/>
                  <a:pt x="1457" y="22"/>
                  <a:pt x="1457" y="22"/>
                </a:cubicBezTo>
                <a:cubicBezTo>
                  <a:pt x="1457" y="22"/>
                  <a:pt x="1457" y="22"/>
                  <a:pt x="1452" y="22"/>
                </a:cubicBezTo>
                <a:cubicBezTo>
                  <a:pt x="1447" y="20"/>
                  <a:pt x="1447" y="20"/>
                  <a:pt x="1447" y="20"/>
                </a:cubicBezTo>
                <a:cubicBezTo>
                  <a:pt x="1447" y="20"/>
                  <a:pt x="1447" y="20"/>
                  <a:pt x="1445" y="17"/>
                </a:cubicBezTo>
                <a:cubicBezTo>
                  <a:pt x="1445" y="17"/>
                  <a:pt x="1445" y="17"/>
                  <a:pt x="1449" y="15"/>
                </a:cubicBezTo>
                <a:cubicBezTo>
                  <a:pt x="1449" y="15"/>
                  <a:pt x="1447" y="18"/>
                  <a:pt x="1449" y="18"/>
                </a:cubicBezTo>
                <a:cubicBezTo>
                  <a:pt x="1450" y="18"/>
                  <a:pt x="1450" y="18"/>
                  <a:pt x="1450" y="18"/>
                </a:cubicBezTo>
                <a:cubicBezTo>
                  <a:pt x="1455" y="17"/>
                  <a:pt x="1458" y="15"/>
                  <a:pt x="1458" y="15"/>
                </a:cubicBezTo>
                <a:cubicBezTo>
                  <a:pt x="1458" y="15"/>
                  <a:pt x="1458" y="15"/>
                  <a:pt x="1466" y="18"/>
                </a:cubicBezTo>
                <a:cubicBezTo>
                  <a:pt x="1466" y="18"/>
                  <a:pt x="1467" y="15"/>
                  <a:pt x="1470" y="15"/>
                </a:cubicBezTo>
                <a:cubicBezTo>
                  <a:pt x="1474" y="15"/>
                  <a:pt x="1473" y="18"/>
                  <a:pt x="1474" y="18"/>
                </a:cubicBezTo>
                <a:cubicBezTo>
                  <a:pt x="1474" y="18"/>
                  <a:pt x="1474" y="18"/>
                  <a:pt x="1474" y="18"/>
                </a:cubicBezTo>
                <a:cubicBezTo>
                  <a:pt x="1476" y="18"/>
                  <a:pt x="1479" y="16"/>
                  <a:pt x="1483" y="16"/>
                </a:cubicBezTo>
                <a:cubicBezTo>
                  <a:pt x="1487" y="16"/>
                  <a:pt x="1487" y="18"/>
                  <a:pt x="1487" y="18"/>
                </a:cubicBezTo>
                <a:cubicBezTo>
                  <a:pt x="1487" y="18"/>
                  <a:pt x="1491" y="17"/>
                  <a:pt x="1493" y="17"/>
                </a:cubicBezTo>
                <a:cubicBezTo>
                  <a:pt x="1494" y="17"/>
                  <a:pt x="1495" y="17"/>
                  <a:pt x="1494" y="18"/>
                </a:cubicBezTo>
                <a:cubicBezTo>
                  <a:pt x="1493" y="21"/>
                  <a:pt x="1491" y="21"/>
                  <a:pt x="1489" y="21"/>
                </a:cubicBezTo>
                <a:close/>
                <a:moveTo>
                  <a:pt x="1482" y="90"/>
                </a:moveTo>
                <a:cubicBezTo>
                  <a:pt x="1482" y="90"/>
                  <a:pt x="1482" y="90"/>
                  <a:pt x="1480" y="89"/>
                </a:cubicBezTo>
                <a:cubicBezTo>
                  <a:pt x="1480" y="87"/>
                  <a:pt x="1480" y="87"/>
                  <a:pt x="1480" y="87"/>
                </a:cubicBezTo>
                <a:cubicBezTo>
                  <a:pt x="1480" y="87"/>
                  <a:pt x="1480" y="87"/>
                  <a:pt x="1484" y="87"/>
                </a:cubicBezTo>
                <a:cubicBezTo>
                  <a:pt x="1484" y="87"/>
                  <a:pt x="1484" y="88"/>
                  <a:pt x="1482" y="90"/>
                </a:cubicBezTo>
                <a:close/>
                <a:moveTo>
                  <a:pt x="1463" y="91"/>
                </a:moveTo>
                <a:cubicBezTo>
                  <a:pt x="1463" y="91"/>
                  <a:pt x="1463" y="91"/>
                  <a:pt x="1463" y="91"/>
                </a:cubicBezTo>
                <a:cubicBezTo>
                  <a:pt x="1466" y="91"/>
                  <a:pt x="1464" y="93"/>
                  <a:pt x="1462" y="93"/>
                </a:cubicBezTo>
                <a:cubicBezTo>
                  <a:pt x="1462" y="93"/>
                  <a:pt x="1460" y="91"/>
                  <a:pt x="1463" y="91"/>
                </a:cubicBezTo>
                <a:close/>
                <a:moveTo>
                  <a:pt x="1434" y="104"/>
                </a:moveTo>
                <a:cubicBezTo>
                  <a:pt x="1434" y="104"/>
                  <a:pt x="1434" y="104"/>
                  <a:pt x="1437" y="102"/>
                </a:cubicBezTo>
                <a:cubicBezTo>
                  <a:pt x="1438" y="104"/>
                  <a:pt x="1438" y="104"/>
                  <a:pt x="1438" y="104"/>
                </a:cubicBezTo>
                <a:cubicBezTo>
                  <a:pt x="1438" y="104"/>
                  <a:pt x="1438" y="104"/>
                  <a:pt x="1438" y="107"/>
                </a:cubicBezTo>
                <a:cubicBezTo>
                  <a:pt x="1438" y="107"/>
                  <a:pt x="1438" y="107"/>
                  <a:pt x="1435" y="106"/>
                </a:cubicBezTo>
                <a:cubicBezTo>
                  <a:pt x="1435" y="106"/>
                  <a:pt x="1435" y="106"/>
                  <a:pt x="1434" y="104"/>
                </a:cubicBezTo>
                <a:close/>
                <a:moveTo>
                  <a:pt x="1438" y="102"/>
                </a:moveTo>
                <a:cubicBezTo>
                  <a:pt x="1438" y="102"/>
                  <a:pt x="1438" y="102"/>
                  <a:pt x="1435" y="101"/>
                </a:cubicBezTo>
                <a:cubicBezTo>
                  <a:pt x="1435" y="101"/>
                  <a:pt x="1437" y="99"/>
                  <a:pt x="1439" y="99"/>
                </a:cubicBezTo>
                <a:cubicBezTo>
                  <a:pt x="1440" y="99"/>
                  <a:pt x="1440" y="99"/>
                  <a:pt x="1441" y="99"/>
                </a:cubicBezTo>
                <a:cubicBezTo>
                  <a:pt x="1444" y="100"/>
                  <a:pt x="1439" y="101"/>
                  <a:pt x="1438" y="102"/>
                </a:cubicBezTo>
                <a:close/>
                <a:moveTo>
                  <a:pt x="1450" y="98"/>
                </a:moveTo>
                <a:cubicBezTo>
                  <a:pt x="1449" y="98"/>
                  <a:pt x="1449" y="100"/>
                  <a:pt x="1447" y="100"/>
                </a:cubicBezTo>
                <a:cubicBezTo>
                  <a:pt x="1445" y="99"/>
                  <a:pt x="1445" y="99"/>
                  <a:pt x="1445" y="99"/>
                </a:cubicBezTo>
                <a:cubicBezTo>
                  <a:pt x="1445" y="99"/>
                  <a:pt x="1445" y="99"/>
                  <a:pt x="1450" y="96"/>
                </a:cubicBezTo>
                <a:cubicBezTo>
                  <a:pt x="1450" y="96"/>
                  <a:pt x="1452" y="98"/>
                  <a:pt x="1450" y="98"/>
                </a:cubicBezTo>
                <a:close/>
                <a:moveTo>
                  <a:pt x="1443" y="104"/>
                </a:moveTo>
                <a:cubicBezTo>
                  <a:pt x="1439" y="105"/>
                  <a:pt x="1439" y="105"/>
                  <a:pt x="1439" y="105"/>
                </a:cubicBezTo>
                <a:cubicBezTo>
                  <a:pt x="1439" y="105"/>
                  <a:pt x="1439" y="105"/>
                  <a:pt x="1438" y="103"/>
                </a:cubicBezTo>
                <a:cubicBezTo>
                  <a:pt x="1438" y="103"/>
                  <a:pt x="1440" y="102"/>
                  <a:pt x="1442" y="102"/>
                </a:cubicBezTo>
                <a:cubicBezTo>
                  <a:pt x="1443" y="102"/>
                  <a:pt x="1443" y="102"/>
                  <a:pt x="1443" y="102"/>
                </a:cubicBezTo>
                <a:cubicBezTo>
                  <a:pt x="1447" y="103"/>
                  <a:pt x="1444" y="103"/>
                  <a:pt x="1443" y="104"/>
                </a:cubicBezTo>
                <a:close/>
                <a:moveTo>
                  <a:pt x="1433" y="101"/>
                </a:moveTo>
                <a:cubicBezTo>
                  <a:pt x="1434" y="101"/>
                  <a:pt x="1433" y="107"/>
                  <a:pt x="1433" y="107"/>
                </a:cubicBezTo>
                <a:cubicBezTo>
                  <a:pt x="1433" y="107"/>
                  <a:pt x="1433" y="107"/>
                  <a:pt x="1431" y="105"/>
                </a:cubicBezTo>
                <a:cubicBezTo>
                  <a:pt x="1431" y="105"/>
                  <a:pt x="1430" y="102"/>
                  <a:pt x="1432" y="101"/>
                </a:cubicBezTo>
                <a:cubicBezTo>
                  <a:pt x="1432" y="101"/>
                  <a:pt x="1432" y="101"/>
                  <a:pt x="1433" y="101"/>
                </a:cubicBezTo>
                <a:close/>
                <a:moveTo>
                  <a:pt x="1428" y="106"/>
                </a:moveTo>
                <a:cubicBezTo>
                  <a:pt x="1431" y="106"/>
                  <a:pt x="1430" y="107"/>
                  <a:pt x="1431" y="107"/>
                </a:cubicBezTo>
                <a:cubicBezTo>
                  <a:pt x="1431" y="107"/>
                  <a:pt x="1431" y="107"/>
                  <a:pt x="1427" y="108"/>
                </a:cubicBezTo>
                <a:cubicBezTo>
                  <a:pt x="1427" y="108"/>
                  <a:pt x="1423" y="110"/>
                  <a:pt x="1422" y="110"/>
                </a:cubicBezTo>
                <a:cubicBezTo>
                  <a:pt x="1422" y="110"/>
                  <a:pt x="1421" y="110"/>
                  <a:pt x="1421" y="110"/>
                </a:cubicBezTo>
                <a:cubicBezTo>
                  <a:pt x="1420" y="109"/>
                  <a:pt x="1425" y="106"/>
                  <a:pt x="1428" y="106"/>
                </a:cubicBezTo>
                <a:close/>
                <a:moveTo>
                  <a:pt x="1446" y="21"/>
                </a:moveTo>
                <a:cubicBezTo>
                  <a:pt x="1447" y="21"/>
                  <a:pt x="1447" y="21"/>
                  <a:pt x="1448" y="21"/>
                </a:cubicBezTo>
                <a:cubicBezTo>
                  <a:pt x="1451" y="22"/>
                  <a:pt x="1452" y="24"/>
                  <a:pt x="1452" y="24"/>
                </a:cubicBezTo>
                <a:cubicBezTo>
                  <a:pt x="1452" y="24"/>
                  <a:pt x="1452" y="24"/>
                  <a:pt x="1456" y="24"/>
                </a:cubicBezTo>
                <a:cubicBezTo>
                  <a:pt x="1456" y="24"/>
                  <a:pt x="1456" y="24"/>
                  <a:pt x="1457" y="26"/>
                </a:cubicBezTo>
                <a:cubicBezTo>
                  <a:pt x="1457" y="26"/>
                  <a:pt x="1457" y="26"/>
                  <a:pt x="1466" y="26"/>
                </a:cubicBezTo>
                <a:cubicBezTo>
                  <a:pt x="1466" y="26"/>
                  <a:pt x="1466" y="26"/>
                  <a:pt x="1465" y="28"/>
                </a:cubicBezTo>
                <a:cubicBezTo>
                  <a:pt x="1465" y="28"/>
                  <a:pt x="1465" y="28"/>
                  <a:pt x="1469" y="27"/>
                </a:cubicBezTo>
                <a:cubicBezTo>
                  <a:pt x="1469" y="27"/>
                  <a:pt x="1469" y="27"/>
                  <a:pt x="1469" y="29"/>
                </a:cubicBezTo>
                <a:cubicBezTo>
                  <a:pt x="1469" y="29"/>
                  <a:pt x="1469" y="29"/>
                  <a:pt x="1476" y="30"/>
                </a:cubicBezTo>
                <a:cubicBezTo>
                  <a:pt x="1476" y="30"/>
                  <a:pt x="1476" y="30"/>
                  <a:pt x="1476" y="32"/>
                </a:cubicBezTo>
                <a:cubicBezTo>
                  <a:pt x="1476" y="32"/>
                  <a:pt x="1477" y="32"/>
                  <a:pt x="1478" y="32"/>
                </a:cubicBezTo>
                <a:cubicBezTo>
                  <a:pt x="1480" y="32"/>
                  <a:pt x="1483" y="33"/>
                  <a:pt x="1483" y="34"/>
                </a:cubicBezTo>
                <a:cubicBezTo>
                  <a:pt x="1482" y="35"/>
                  <a:pt x="1473" y="38"/>
                  <a:pt x="1473" y="38"/>
                </a:cubicBezTo>
                <a:cubicBezTo>
                  <a:pt x="1473" y="38"/>
                  <a:pt x="1473" y="39"/>
                  <a:pt x="1473" y="39"/>
                </a:cubicBezTo>
                <a:cubicBezTo>
                  <a:pt x="1472" y="39"/>
                  <a:pt x="1469" y="36"/>
                  <a:pt x="1469" y="36"/>
                </a:cubicBezTo>
                <a:cubicBezTo>
                  <a:pt x="1469" y="36"/>
                  <a:pt x="1469" y="36"/>
                  <a:pt x="1463" y="37"/>
                </a:cubicBezTo>
                <a:cubicBezTo>
                  <a:pt x="1463" y="37"/>
                  <a:pt x="1467" y="32"/>
                  <a:pt x="1463" y="31"/>
                </a:cubicBezTo>
                <a:cubicBezTo>
                  <a:pt x="1460" y="30"/>
                  <a:pt x="1458" y="28"/>
                  <a:pt x="1458" y="28"/>
                </a:cubicBezTo>
                <a:cubicBezTo>
                  <a:pt x="1458" y="28"/>
                  <a:pt x="1458" y="28"/>
                  <a:pt x="1455" y="29"/>
                </a:cubicBezTo>
                <a:cubicBezTo>
                  <a:pt x="1455" y="29"/>
                  <a:pt x="1455" y="29"/>
                  <a:pt x="1453" y="28"/>
                </a:cubicBezTo>
                <a:cubicBezTo>
                  <a:pt x="1453" y="28"/>
                  <a:pt x="1453" y="28"/>
                  <a:pt x="1451" y="32"/>
                </a:cubicBezTo>
                <a:cubicBezTo>
                  <a:pt x="1451" y="32"/>
                  <a:pt x="1451" y="32"/>
                  <a:pt x="1448" y="33"/>
                </a:cubicBezTo>
                <a:cubicBezTo>
                  <a:pt x="1448" y="33"/>
                  <a:pt x="1448" y="33"/>
                  <a:pt x="1448" y="35"/>
                </a:cubicBezTo>
                <a:cubicBezTo>
                  <a:pt x="1448" y="35"/>
                  <a:pt x="1442" y="35"/>
                  <a:pt x="1442" y="36"/>
                </a:cubicBezTo>
                <a:cubicBezTo>
                  <a:pt x="1442" y="38"/>
                  <a:pt x="1446" y="41"/>
                  <a:pt x="1441" y="41"/>
                </a:cubicBezTo>
                <a:cubicBezTo>
                  <a:pt x="1441" y="41"/>
                  <a:pt x="1440" y="41"/>
                  <a:pt x="1439" y="41"/>
                </a:cubicBezTo>
                <a:cubicBezTo>
                  <a:pt x="1435" y="41"/>
                  <a:pt x="1431" y="39"/>
                  <a:pt x="1431" y="39"/>
                </a:cubicBezTo>
                <a:cubicBezTo>
                  <a:pt x="1431" y="39"/>
                  <a:pt x="1431" y="39"/>
                  <a:pt x="1425" y="37"/>
                </a:cubicBezTo>
                <a:cubicBezTo>
                  <a:pt x="1425" y="37"/>
                  <a:pt x="1431" y="35"/>
                  <a:pt x="1432" y="35"/>
                </a:cubicBezTo>
                <a:cubicBezTo>
                  <a:pt x="1433" y="34"/>
                  <a:pt x="1424" y="34"/>
                  <a:pt x="1424" y="34"/>
                </a:cubicBezTo>
                <a:cubicBezTo>
                  <a:pt x="1424" y="34"/>
                  <a:pt x="1424" y="32"/>
                  <a:pt x="1427" y="32"/>
                </a:cubicBezTo>
                <a:cubicBezTo>
                  <a:pt x="1431" y="31"/>
                  <a:pt x="1434" y="30"/>
                  <a:pt x="1434" y="30"/>
                </a:cubicBezTo>
                <a:cubicBezTo>
                  <a:pt x="1434" y="30"/>
                  <a:pt x="1434" y="30"/>
                  <a:pt x="1430" y="27"/>
                </a:cubicBezTo>
                <a:cubicBezTo>
                  <a:pt x="1430" y="27"/>
                  <a:pt x="1430" y="27"/>
                  <a:pt x="1425" y="28"/>
                </a:cubicBezTo>
                <a:cubicBezTo>
                  <a:pt x="1425" y="28"/>
                  <a:pt x="1423" y="31"/>
                  <a:pt x="1421" y="31"/>
                </a:cubicBezTo>
                <a:cubicBezTo>
                  <a:pt x="1421" y="31"/>
                  <a:pt x="1421" y="31"/>
                  <a:pt x="1421" y="31"/>
                </a:cubicBezTo>
                <a:cubicBezTo>
                  <a:pt x="1418" y="31"/>
                  <a:pt x="1415" y="29"/>
                  <a:pt x="1415" y="29"/>
                </a:cubicBezTo>
                <a:cubicBezTo>
                  <a:pt x="1415" y="29"/>
                  <a:pt x="1415" y="29"/>
                  <a:pt x="1410" y="27"/>
                </a:cubicBezTo>
                <a:cubicBezTo>
                  <a:pt x="1410" y="27"/>
                  <a:pt x="1414" y="25"/>
                  <a:pt x="1413" y="25"/>
                </a:cubicBezTo>
                <a:cubicBezTo>
                  <a:pt x="1413" y="24"/>
                  <a:pt x="1410" y="24"/>
                  <a:pt x="1409" y="23"/>
                </a:cubicBezTo>
                <a:cubicBezTo>
                  <a:pt x="1407" y="23"/>
                  <a:pt x="1407" y="21"/>
                  <a:pt x="1407" y="21"/>
                </a:cubicBezTo>
                <a:cubicBezTo>
                  <a:pt x="1409" y="20"/>
                  <a:pt x="1413" y="19"/>
                  <a:pt x="1413" y="19"/>
                </a:cubicBezTo>
                <a:cubicBezTo>
                  <a:pt x="1413" y="19"/>
                  <a:pt x="1413" y="19"/>
                  <a:pt x="1414" y="21"/>
                </a:cubicBezTo>
                <a:cubicBezTo>
                  <a:pt x="1414" y="21"/>
                  <a:pt x="1414" y="21"/>
                  <a:pt x="1416" y="19"/>
                </a:cubicBezTo>
                <a:cubicBezTo>
                  <a:pt x="1416" y="19"/>
                  <a:pt x="1416" y="19"/>
                  <a:pt x="1422" y="19"/>
                </a:cubicBezTo>
                <a:cubicBezTo>
                  <a:pt x="1422" y="19"/>
                  <a:pt x="1419" y="21"/>
                  <a:pt x="1420" y="21"/>
                </a:cubicBezTo>
                <a:cubicBezTo>
                  <a:pt x="1421" y="22"/>
                  <a:pt x="1425" y="23"/>
                  <a:pt x="1425" y="23"/>
                </a:cubicBezTo>
                <a:cubicBezTo>
                  <a:pt x="1425" y="23"/>
                  <a:pt x="1426" y="19"/>
                  <a:pt x="1428" y="19"/>
                </a:cubicBezTo>
                <a:cubicBezTo>
                  <a:pt x="1429" y="19"/>
                  <a:pt x="1429" y="19"/>
                  <a:pt x="1429" y="19"/>
                </a:cubicBezTo>
                <a:cubicBezTo>
                  <a:pt x="1432" y="20"/>
                  <a:pt x="1437" y="25"/>
                  <a:pt x="1437" y="25"/>
                </a:cubicBezTo>
                <a:cubicBezTo>
                  <a:pt x="1437" y="25"/>
                  <a:pt x="1431" y="19"/>
                  <a:pt x="1436" y="18"/>
                </a:cubicBezTo>
                <a:cubicBezTo>
                  <a:pt x="1436" y="18"/>
                  <a:pt x="1437" y="18"/>
                  <a:pt x="1437" y="18"/>
                </a:cubicBezTo>
                <a:cubicBezTo>
                  <a:pt x="1441" y="18"/>
                  <a:pt x="1445" y="19"/>
                  <a:pt x="1445" y="19"/>
                </a:cubicBezTo>
                <a:cubicBezTo>
                  <a:pt x="1445" y="19"/>
                  <a:pt x="1445" y="19"/>
                  <a:pt x="1444" y="21"/>
                </a:cubicBezTo>
                <a:cubicBezTo>
                  <a:pt x="1444" y="21"/>
                  <a:pt x="1445" y="21"/>
                  <a:pt x="1446" y="21"/>
                </a:cubicBezTo>
                <a:close/>
                <a:moveTo>
                  <a:pt x="1415" y="31"/>
                </a:moveTo>
                <a:cubicBezTo>
                  <a:pt x="1415" y="31"/>
                  <a:pt x="1414" y="31"/>
                  <a:pt x="1413" y="31"/>
                </a:cubicBezTo>
                <a:cubicBezTo>
                  <a:pt x="1412" y="31"/>
                  <a:pt x="1410" y="31"/>
                  <a:pt x="1409" y="30"/>
                </a:cubicBezTo>
                <a:cubicBezTo>
                  <a:pt x="1406" y="29"/>
                  <a:pt x="1404" y="29"/>
                  <a:pt x="1405" y="26"/>
                </a:cubicBezTo>
                <a:cubicBezTo>
                  <a:pt x="1405" y="26"/>
                  <a:pt x="1405" y="26"/>
                  <a:pt x="1411" y="29"/>
                </a:cubicBezTo>
                <a:cubicBezTo>
                  <a:pt x="1411" y="29"/>
                  <a:pt x="1411" y="29"/>
                  <a:pt x="1415" y="31"/>
                </a:cubicBezTo>
                <a:close/>
                <a:moveTo>
                  <a:pt x="1293" y="218"/>
                </a:moveTo>
                <a:cubicBezTo>
                  <a:pt x="1294" y="218"/>
                  <a:pt x="1294" y="218"/>
                  <a:pt x="1294" y="219"/>
                </a:cubicBezTo>
                <a:cubicBezTo>
                  <a:pt x="1295" y="221"/>
                  <a:pt x="1292" y="221"/>
                  <a:pt x="1291" y="221"/>
                </a:cubicBezTo>
                <a:cubicBezTo>
                  <a:pt x="1291" y="221"/>
                  <a:pt x="1291" y="221"/>
                  <a:pt x="1291" y="221"/>
                </a:cubicBezTo>
                <a:cubicBezTo>
                  <a:pt x="1292" y="220"/>
                  <a:pt x="1293" y="218"/>
                  <a:pt x="1293" y="218"/>
                </a:cubicBezTo>
                <a:close/>
                <a:moveTo>
                  <a:pt x="1290" y="209"/>
                </a:moveTo>
                <a:cubicBezTo>
                  <a:pt x="1290" y="209"/>
                  <a:pt x="1290" y="209"/>
                  <a:pt x="1290" y="209"/>
                </a:cubicBezTo>
                <a:cubicBezTo>
                  <a:pt x="1289" y="209"/>
                  <a:pt x="1288" y="208"/>
                  <a:pt x="1289" y="207"/>
                </a:cubicBezTo>
                <a:cubicBezTo>
                  <a:pt x="1289" y="207"/>
                  <a:pt x="1289" y="207"/>
                  <a:pt x="1289" y="207"/>
                </a:cubicBezTo>
                <a:cubicBezTo>
                  <a:pt x="1290" y="207"/>
                  <a:pt x="1291" y="208"/>
                  <a:pt x="1290" y="209"/>
                </a:cubicBezTo>
                <a:close/>
                <a:moveTo>
                  <a:pt x="1333" y="241"/>
                </a:moveTo>
                <a:cubicBezTo>
                  <a:pt x="1332" y="241"/>
                  <a:pt x="1329" y="244"/>
                  <a:pt x="1329" y="244"/>
                </a:cubicBezTo>
                <a:cubicBezTo>
                  <a:pt x="1329" y="244"/>
                  <a:pt x="1329" y="244"/>
                  <a:pt x="1330" y="245"/>
                </a:cubicBezTo>
                <a:cubicBezTo>
                  <a:pt x="1330" y="245"/>
                  <a:pt x="1330" y="245"/>
                  <a:pt x="1327" y="246"/>
                </a:cubicBezTo>
                <a:cubicBezTo>
                  <a:pt x="1327" y="246"/>
                  <a:pt x="1327" y="246"/>
                  <a:pt x="1334" y="247"/>
                </a:cubicBezTo>
                <a:cubicBezTo>
                  <a:pt x="1334" y="247"/>
                  <a:pt x="1332" y="250"/>
                  <a:pt x="1330" y="251"/>
                </a:cubicBezTo>
                <a:cubicBezTo>
                  <a:pt x="1328" y="252"/>
                  <a:pt x="1318" y="252"/>
                  <a:pt x="1318" y="252"/>
                </a:cubicBezTo>
                <a:cubicBezTo>
                  <a:pt x="1318" y="252"/>
                  <a:pt x="1318" y="252"/>
                  <a:pt x="1317" y="253"/>
                </a:cubicBezTo>
                <a:cubicBezTo>
                  <a:pt x="1317" y="253"/>
                  <a:pt x="1316" y="251"/>
                  <a:pt x="1315" y="251"/>
                </a:cubicBezTo>
                <a:cubicBezTo>
                  <a:pt x="1315" y="251"/>
                  <a:pt x="1314" y="251"/>
                  <a:pt x="1314" y="251"/>
                </a:cubicBezTo>
                <a:cubicBezTo>
                  <a:pt x="1313" y="252"/>
                  <a:pt x="1316" y="254"/>
                  <a:pt x="1315" y="254"/>
                </a:cubicBezTo>
                <a:cubicBezTo>
                  <a:pt x="1315" y="254"/>
                  <a:pt x="1315" y="254"/>
                  <a:pt x="1315" y="254"/>
                </a:cubicBezTo>
                <a:cubicBezTo>
                  <a:pt x="1313" y="254"/>
                  <a:pt x="1310" y="253"/>
                  <a:pt x="1310" y="253"/>
                </a:cubicBezTo>
                <a:cubicBezTo>
                  <a:pt x="1310" y="253"/>
                  <a:pt x="1310" y="253"/>
                  <a:pt x="1307" y="254"/>
                </a:cubicBezTo>
                <a:cubicBezTo>
                  <a:pt x="1307" y="254"/>
                  <a:pt x="1307" y="254"/>
                  <a:pt x="1304" y="254"/>
                </a:cubicBezTo>
                <a:cubicBezTo>
                  <a:pt x="1304" y="254"/>
                  <a:pt x="1302" y="253"/>
                  <a:pt x="1301" y="253"/>
                </a:cubicBezTo>
                <a:cubicBezTo>
                  <a:pt x="1300" y="253"/>
                  <a:pt x="1300" y="253"/>
                  <a:pt x="1300" y="253"/>
                </a:cubicBezTo>
                <a:cubicBezTo>
                  <a:pt x="1299" y="253"/>
                  <a:pt x="1296" y="258"/>
                  <a:pt x="1295" y="258"/>
                </a:cubicBezTo>
                <a:cubicBezTo>
                  <a:pt x="1294" y="258"/>
                  <a:pt x="1294" y="256"/>
                  <a:pt x="1292" y="256"/>
                </a:cubicBezTo>
                <a:cubicBezTo>
                  <a:pt x="1292" y="256"/>
                  <a:pt x="1291" y="256"/>
                  <a:pt x="1291" y="256"/>
                </a:cubicBezTo>
                <a:cubicBezTo>
                  <a:pt x="1290" y="256"/>
                  <a:pt x="1288" y="256"/>
                  <a:pt x="1288" y="257"/>
                </a:cubicBezTo>
                <a:cubicBezTo>
                  <a:pt x="1287" y="258"/>
                  <a:pt x="1285" y="259"/>
                  <a:pt x="1285" y="259"/>
                </a:cubicBezTo>
                <a:cubicBezTo>
                  <a:pt x="1284" y="259"/>
                  <a:pt x="1281" y="259"/>
                  <a:pt x="1281" y="259"/>
                </a:cubicBezTo>
                <a:cubicBezTo>
                  <a:pt x="1281" y="258"/>
                  <a:pt x="1282" y="258"/>
                  <a:pt x="1284" y="257"/>
                </a:cubicBezTo>
                <a:cubicBezTo>
                  <a:pt x="1285" y="256"/>
                  <a:pt x="1284" y="254"/>
                  <a:pt x="1286" y="254"/>
                </a:cubicBezTo>
                <a:cubicBezTo>
                  <a:pt x="1286" y="254"/>
                  <a:pt x="1287" y="254"/>
                  <a:pt x="1287" y="254"/>
                </a:cubicBezTo>
                <a:cubicBezTo>
                  <a:pt x="1288" y="254"/>
                  <a:pt x="1289" y="254"/>
                  <a:pt x="1289" y="253"/>
                </a:cubicBezTo>
                <a:cubicBezTo>
                  <a:pt x="1290" y="252"/>
                  <a:pt x="1289" y="251"/>
                  <a:pt x="1290" y="250"/>
                </a:cubicBezTo>
                <a:cubicBezTo>
                  <a:pt x="1291" y="250"/>
                  <a:pt x="1293" y="250"/>
                  <a:pt x="1293" y="250"/>
                </a:cubicBezTo>
                <a:cubicBezTo>
                  <a:pt x="1293" y="250"/>
                  <a:pt x="1293" y="248"/>
                  <a:pt x="1294" y="248"/>
                </a:cubicBezTo>
                <a:cubicBezTo>
                  <a:pt x="1295" y="248"/>
                  <a:pt x="1296" y="248"/>
                  <a:pt x="1298" y="248"/>
                </a:cubicBezTo>
                <a:cubicBezTo>
                  <a:pt x="1299" y="248"/>
                  <a:pt x="1300" y="248"/>
                  <a:pt x="1301" y="248"/>
                </a:cubicBezTo>
                <a:cubicBezTo>
                  <a:pt x="1302" y="247"/>
                  <a:pt x="1305" y="244"/>
                  <a:pt x="1305" y="244"/>
                </a:cubicBezTo>
                <a:cubicBezTo>
                  <a:pt x="1305" y="244"/>
                  <a:pt x="1305" y="244"/>
                  <a:pt x="1305" y="244"/>
                </a:cubicBezTo>
                <a:cubicBezTo>
                  <a:pt x="1304" y="244"/>
                  <a:pt x="1303" y="244"/>
                  <a:pt x="1302" y="245"/>
                </a:cubicBezTo>
                <a:cubicBezTo>
                  <a:pt x="1301" y="245"/>
                  <a:pt x="1300" y="246"/>
                  <a:pt x="1299" y="246"/>
                </a:cubicBezTo>
                <a:cubicBezTo>
                  <a:pt x="1299" y="246"/>
                  <a:pt x="1298" y="246"/>
                  <a:pt x="1298" y="246"/>
                </a:cubicBezTo>
                <a:cubicBezTo>
                  <a:pt x="1297" y="246"/>
                  <a:pt x="1295" y="244"/>
                  <a:pt x="1295" y="244"/>
                </a:cubicBezTo>
                <a:cubicBezTo>
                  <a:pt x="1295" y="244"/>
                  <a:pt x="1295" y="245"/>
                  <a:pt x="1294" y="245"/>
                </a:cubicBezTo>
                <a:cubicBezTo>
                  <a:pt x="1293" y="245"/>
                  <a:pt x="1293" y="245"/>
                  <a:pt x="1293" y="244"/>
                </a:cubicBezTo>
                <a:cubicBezTo>
                  <a:pt x="1292" y="244"/>
                  <a:pt x="1292" y="243"/>
                  <a:pt x="1292" y="243"/>
                </a:cubicBezTo>
                <a:cubicBezTo>
                  <a:pt x="1292" y="243"/>
                  <a:pt x="1289" y="245"/>
                  <a:pt x="1288" y="245"/>
                </a:cubicBezTo>
                <a:cubicBezTo>
                  <a:pt x="1288" y="245"/>
                  <a:pt x="1288" y="245"/>
                  <a:pt x="1288" y="245"/>
                </a:cubicBezTo>
                <a:cubicBezTo>
                  <a:pt x="1287" y="244"/>
                  <a:pt x="1286" y="242"/>
                  <a:pt x="1287" y="241"/>
                </a:cubicBezTo>
                <a:cubicBezTo>
                  <a:pt x="1288" y="241"/>
                  <a:pt x="1293" y="239"/>
                  <a:pt x="1294" y="238"/>
                </a:cubicBezTo>
                <a:cubicBezTo>
                  <a:pt x="1295" y="237"/>
                  <a:pt x="1295" y="233"/>
                  <a:pt x="1295" y="233"/>
                </a:cubicBezTo>
                <a:cubicBezTo>
                  <a:pt x="1295" y="233"/>
                  <a:pt x="1295" y="233"/>
                  <a:pt x="1290" y="233"/>
                </a:cubicBezTo>
                <a:cubicBezTo>
                  <a:pt x="1290" y="233"/>
                  <a:pt x="1290" y="233"/>
                  <a:pt x="1293" y="231"/>
                </a:cubicBezTo>
                <a:cubicBezTo>
                  <a:pt x="1293" y="231"/>
                  <a:pt x="1290" y="229"/>
                  <a:pt x="1291" y="228"/>
                </a:cubicBezTo>
                <a:cubicBezTo>
                  <a:pt x="1292" y="228"/>
                  <a:pt x="1292" y="228"/>
                  <a:pt x="1293" y="228"/>
                </a:cubicBezTo>
                <a:cubicBezTo>
                  <a:pt x="1294" y="228"/>
                  <a:pt x="1295" y="228"/>
                  <a:pt x="1295" y="228"/>
                </a:cubicBezTo>
                <a:cubicBezTo>
                  <a:pt x="1295" y="228"/>
                  <a:pt x="1299" y="229"/>
                  <a:pt x="1301" y="229"/>
                </a:cubicBezTo>
                <a:cubicBezTo>
                  <a:pt x="1302" y="229"/>
                  <a:pt x="1303" y="229"/>
                  <a:pt x="1303" y="229"/>
                </a:cubicBezTo>
                <a:cubicBezTo>
                  <a:pt x="1303" y="228"/>
                  <a:pt x="1303" y="226"/>
                  <a:pt x="1303" y="226"/>
                </a:cubicBezTo>
                <a:cubicBezTo>
                  <a:pt x="1303" y="226"/>
                  <a:pt x="1303" y="226"/>
                  <a:pt x="1305" y="223"/>
                </a:cubicBezTo>
                <a:cubicBezTo>
                  <a:pt x="1305" y="223"/>
                  <a:pt x="1305" y="223"/>
                  <a:pt x="1304" y="221"/>
                </a:cubicBezTo>
                <a:cubicBezTo>
                  <a:pt x="1304" y="221"/>
                  <a:pt x="1299" y="220"/>
                  <a:pt x="1299" y="218"/>
                </a:cubicBezTo>
                <a:cubicBezTo>
                  <a:pt x="1300" y="216"/>
                  <a:pt x="1304" y="214"/>
                  <a:pt x="1304" y="214"/>
                </a:cubicBezTo>
                <a:cubicBezTo>
                  <a:pt x="1304" y="214"/>
                  <a:pt x="1304" y="214"/>
                  <a:pt x="1300" y="213"/>
                </a:cubicBezTo>
                <a:cubicBezTo>
                  <a:pt x="1300" y="213"/>
                  <a:pt x="1297" y="215"/>
                  <a:pt x="1296" y="215"/>
                </a:cubicBezTo>
                <a:cubicBezTo>
                  <a:pt x="1296" y="215"/>
                  <a:pt x="1296" y="215"/>
                  <a:pt x="1296" y="215"/>
                </a:cubicBezTo>
                <a:cubicBezTo>
                  <a:pt x="1295" y="215"/>
                  <a:pt x="1295" y="215"/>
                  <a:pt x="1295" y="215"/>
                </a:cubicBezTo>
                <a:cubicBezTo>
                  <a:pt x="1293" y="215"/>
                  <a:pt x="1292" y="216"/>
                  <a:pt x="1292" y="216"/>
                </a:cubicBezTo>
                <a:cubicBezTo>
                  <a:pt x="1292" y="216"/>
                  <a:pt x="1292" y="216"/>
                  <a:pt x="1291" y="216"/>
                </a:cubicBezTo>
                <a:cubicBezTo>
                  <a:pt x="1290" y="216"/>
                  <a:pt x="1288" y="215"/>
                  <a:pt x="1289" y="214"/>
                </a:cubicBezTo>
                <a:cubicBezTo>
                  <a:pt x="1291" y="211"/>
                  <a:pt x="1293" y="209"/>
                  <a:pt x="1293" y="209"/>
                </a:cubicBezTo>
                <a:cubicBezTo>
                  <a:pt x="1293" y="209"/>
                  <a:pt x="1293" y="209"/>
                  <a:pt x="1292" y="206"/>
                </a:cubicBezTo>
                <a:cubicBezTo>
                  <a:pt x="1292" y="206"/>
                  <a:pt x="1292" y="206"/>
                  <a:pt x="1293" y="204"/>
                </a:cubicBezTo>
                <a:cubicBezTo>
                  <a:pt x="1293" y="204"/>
                  <a:pt x="1292" y="205"/>
                  <a:pt x="1291" y="205"/>
                </a:cubicBezTo>
                <a:cubicBezTo>
                  <a:pt x="1290" y="205"/>
                  <a:pt x="1290" y="205"/>
                  <a:pt x="1290" y="205"/>
                </a:cubicBezTo>
                <a:cubicBezTo>
                  <a:pt x="1290" y="205"/>
                  <a:pt x="1289" y="205"/>
                  <a:pt x="1289" y="205"/>
                </a:cubicBezTo>
                <a:cubicBezTo>
                  <a:pt x="1288" y="205"/>
                  <a:pt x="1287" y="206"/>
                  <a:pt x="1287" y="206"/>
                </a:cubicBezTo>
                <a:cubicBezTo>
                  <a:pt x="1287" y="206"/>
                  <a:pt x="1286" y="203"/>
                  <a:pt x="1286" y="202"/>
                </a:cubicBezTo>
                <a:cubicBezTo>
                  <a:pt x="1287" y="200"/>
                  <a:pt x="1290" y="199"/>
                  <a:pt x="1290" y="199"/>
                </a:cubicBezTo>
                <a:cubicBezTo>
                  <a:pt x="1290" y="199"/>
                  <a:pt x="1290" y="199"/>
                  <a:pt x="1290" y="197"/>
                </a:cubicBezTo>
                <a:cubicBezTo>
                  <a:pt x="1290" y="197"/>
                  <a:pt x="1289" y="198"/>
                  <a:pt x="1287" y="199"/>
                </a:cubicBezTo>
                <a:cubicBezTo>
                  <a:pt x="1287" y="199"/>
                  <a:pt x="1287" y="199"/>
                  <a:pt x="1287" y="199"/>
                </a:cubicBezTo>
                <a:cubicBezTo>
                  <a:pt x="1286" y="199"/>
                  <a:pt x="1285" y="197"/>
                  <a:pt x="1285" y="197"/>
                </a:cubicBezTo>
                <a:cubicBezTo>
                  <a:pt x="1285" y="197"/>
                  <a:pt x="1285" y="197"/>
                  <a:pt x="1287" y="196"/>
                </a:cubicBezTo>
                <a:cubicBezTo>
                  <a:pt x="1287" y="196"/>
                  <a:pt x="1287" y="195"/>
                  <a:pt x="1288" y="194"/>
                </a:cubicBezTo>
                <a:cubicBezTo>
                  <a:pt x="1288" y="194"/>
                  <a:pt x="1289" y="193"/>
                  <a:pt x="1289" y="193"/>
                </a:cubicBezTo>
                <a:cubicBezTo>
                  <a:pt x="1289" y="193"/>
                  <a:pt x="1289" y="193"/>
                  <a:pt x="1288" y="190"/>
                </a:cubicBezTo>
                <a:cubicBezTo>
                  <a:pt x="1288" y="190"/>
                  <a:pt x="1288" y="190"/>
                  <a:pt x="1286" y="189"/>
                </a:cubicBezTo>
                <a:cubicBezTo>
                  <a:pt x="1286" y="189"/>
                  <a:pt x="1286" y="189"/>
                  <a:pt x="1286" y="188"/>
                </a:cubicBezTo>
                <a:cubicBezTo>
                  <a:pt x="1286" y="188"/>
                  <a:pt x="1286" y="188"/>
                  <a:pt x="1292" y="187"/>
                </a:cubicBezTo>
                <a:cubicBezTo>
                  <a:pt x="1292" y="187"/>
                  <a:pt x="1290" y="185"/>
                  <a:pt x="1291" y="184"/>
                </a:cubicBezTo>
                <a:cubicBezTo>
                  <a:pt x="1292" y="183"/>
                  <a:pt x="1293" y="183"/>
                  <a:pt x="1293" y="183"/>
                </a:cubicBezTo>
                <a:cubicBezTo>
                  <a:pt x="1293" y="183"/>
                  <a:pt x="1292" y="181"/>
                  <a:pt x="1293" y="180"/>
                </a:cubicBezTo>
                <a:cubicBezTo>
                  <a:pt x="1293" y="180"/>
                  <a:pt x="1294" y="180"/>
                  <a:pt x="1294" y="180"/>
                </a:cubicBezTo>
                <a:cubicBezTo>
                  <a:pt x="1295" y="180"/>
                  <a:pt x="1296" y="181"/>
                  <a:pt x="1297" y="181"/>
                </a:cubicBezTo>
                <a:cubicBezTo>
                  <a:pt x="1299" y="181"/>
                  <a:pt x="1301" y="180"/>
                  <a:pt x="1302" y="180"/>
                </a:cubicBezTo>
                <a:cubicBezTo>
                  <a:pt x="1303" y="180"/>
                  <a:pt x="1304" y="180"/>
                  <a:pt x="1304" y="180"/>
                </a:cubicBezTo>
                <a:cubicBezTo>
                  <a:pt x="1305" y="180"/>
                  <a:pt x="1306" y="180"/>
                  <a:pt x="1306" y="181"/>
                </a:cubicBezTo>
                <a:cubicBezTo>
                  <a:pt x="1306" y="183"/>
                  <a:pt x="1304" y="184"/>
                  <a:pt x="1304" y="184"/>
                </a:cubicBezTo>
                <a:cubicBezTo>
                  <a:pt x="1304" y="184"/>
                  <a:pt x="1304" y="184"/>
                  <a:pt x="1300" y="187"/>
                </a:cubicBezTo>
                <a:cubicBezTo>
                  <a:pt x="1300" y="187"/>
                  <a:pt x="1300" y="187"/>
                  <a:pt x="1298" y="187"/>
                </a:cubicBezTo>
                <a:cubicBezTo>
                  <a:pt x="1298" y="187"/>
                  <a:pt x="1298" y="187"/>
                  <a:pt x="1299" y="188"/>
                </a:cubicBezTo>
                <a:cubicBezTo>
                  <a:pt x="1299" y="188"/>
                  <a:pt x="1299" y="188"/>
                  <a:pt x="1298" y="190"/>
                </a:cubicBezTo>
                <a:cubicBezTo>
                  <a:pt x="1298" y="190"/>
                  <a:pt x="1301" y="188"/>
                  <a:pt x="1304" y="188"/>
                </a:cubicBezTo>
                <a:cubicBezTo>
                  <a:pt x="1306" y="188"/>
                  <a:pt x="1306" y="189"/>
                  <a:pt x="1306" y="189"/>
                </a:cubicBezTo>
                <a:cubicBezTo>
                  <a:pt x="1306" y="189"/>
                  <a:pt x="1309" y="189"/>
                  <a:pt x="1312" y="189"/>
                </a:cubicBezTo>
                <a:cubicBezTo>
                  <a:pt x="1314" y="189"/>
                  <a:pt x="1315" y="189"/>
                  <a:pt x="1315" y="190"/>
                </a:cubicBezTo>
                <a:cubicBezTo>
                  <a:pt x="1315" y="191"/>
                  <a:pt x="1313" y="192"/>
                  <a:pt x="1313" y="192"/>
                </a:cubicBezTo>
                <a:cubicBezTo>
                  <a:pt x="1313" y="192"/>
                  <a:pt x="1311" y="197"/>
                  <a:pt x="1310" y="198"/>
                </a:cubicBezTo>
                <a:cubicBezTo>
                  <a:pt x="1309" y="199"/>
                  <a:pt x="1307" y="200"/>
                  <a:pt x="1307" y="200"/>
                </a:cubicBezTo>
                <a:cubicBezTo>
                  <a:pt x="1307" y="200"/>
                  <a:pt x="1307" y="200"/>
                  <a:pt x="1304" y="201"/>
                </a:cubicBezTo>
                <a:cubicBezTo>
                  <a:pt x="1304" y="201"/>
                  <a:pt x="1308" y="201"/>
                  <a:pt x="1307" y="202"/>
                </a:cubicBezTo>
                <a:cubicBezTo>
                  <a:pt x="1307" y="203"/>
                  <a:pt x="1304" y="203"/>
                  <a:pt x="1303" y="204"/>
                </a:cubicBezTo>
                <a:cubicBezTo>
                  <a:pt x="1303" y="204"/>
                  <a:pt x="1303" y="204"/>
                  <a:pt x="1303" y="204"/>
                </a:cubicBezTo>
                <a:cubicBezTo>
                  <a:pt x="1302" y="204"/>
                  <a:pt x="1300" y="203"/>
                  <a:pt x="1300" y="203"/>
                </a:cubicBezTo>
                <a:cubicBezTo>
                  <a:pt x="1300" y="203"/>
                  <a:pt x="1302" y="205"/>
                  <a:pt x="1303" y="205"/>
                </a:cubicBezTo>
                <a:cubicBezTo>
                  <a:pt x="1303" y="205"/>
                  <a:pt x="1303" y="205"/>
                  <a:pt x="1303" y="205"/>
                </a:cubicBezTo>
                <a:cubicBezTo>
                  <a:pt x="1304" y="205"/>
                  <a:pt x="1306" y="204"/>
                  <a:pt x="1308" y="204"/>
                </a:cubicBezTo>
                <a:cubicBezTo>
                  <a:pt x="1309" y="204"/>
                  <a:pt x="1310" y="204"/>
                  <a:pt x="1311" y="205"/>
                </a:cubicBezTo>
                <a:cubicBezTo>
                  <a:pt x="1313" y="206"/>
                  <a:pt x="1313" y="208"/>
                  <a:pt x="1313" y="208"/>
                </a:cubicBezTo>
                <a:cubicBezTo>
                  <a:pt x="1313" y="208"/>
                  <a:pt x="1313" y="208"/>
                  <a:pt x="1315" y="208"/>
                </a:cubicBezTo>
                <a:cubicBezTo>
                  <a:pt x="1315" y="208"/>
                  <a:pt x="1314" y="213"/>
                  <a:pt x="1315" y="214"/>
                </a:cubicBezTo>
                <a:cubicBezTo>
                  <a:pt x="1316" y="215"/>
                  <a:pt x="1318" y="217"/>
                  <a:pt x="1318" y="217"/>
                </a:cubicBezTo>
                <a:cubicBezTo>
                  <a:pt x="1318" y="217"/>
                  <a:pt x="1320" y="217"/>
                  <a:pt x="1321" y="218"/>
                </a:cubicBezTo>
                <a:cubicBezTo>
                  <a:pt x="1322" y="220"/>
                  <a:pt x="1323" y="223"/>
                  <a:pt x="1323" y="223"/>
                </a:cubicBezTo>
                <a:cubicBezTo>
                  <a:pt x="1323" y="223"/>
                  <a:pt x="1323" y="223"/>
                  <a:pt x="1325" y="225"/>
                </a:cubicBezTo>
                <a:cubicBezTo>
                  <a:pt x="1325" y="225"/>
                  <a:pt x="1324" y="225"/>
                  <a:pt x="1323" y="225"/>
                </a:cubicBezTo>
                <a:cubicBezTo>
                  <a:pt x="1322" y="225"/>
                  <a:pt x="1321" y="225"/>
                  <a:pt x="1321" y="225"/>
                </a:cubicBezTo>
                <a:cubicBezTo>
                  <a:pt x="1321" y="226"/>
                  <a:pt x="1326" y="227"/>
                  <a:pt x="1327" y="229"/>
                </a:cubicBezTo>
                <a:cubicBezTo>
                  <a:pt x="1327" y="230"/>
                  <a:pt x="1323" y="232"/>
                  <a:pt x="1325" y="233"/>
                </a:cubicBezTo>
                <a:cubicBezTo>
                  <a:pt x="1325" y="233"/>
                  <a:pt x="1326" y="233"/>
                  <a:pt x="1326" y="233"/>
                </a:cubicBezTo>
                <a:cubicBezTo>
                  <a:pt x="1327" y="233"/>
                  <a:pt x="1328" y="232"/>
                  <a:pt x="1328" y="232"/>
                </a:cubicBezTo>
                <a:cubicBezTo>
                  <a:pt x="1328" y="232"/>
                  <a:pt x="1328" y="232"/>
                  <a:pt x="1328" y="232"/>
                </a:cubicBezTo>
                <a:cubicBezTo>
                  <a:pt x="1329" y="232"/>
                  <a:pt x="1336" y="232"/>
                  <a:pt x="1336" y="235"/>
                </a:cubicBezTo>
                <a:cubicBezTo>
                  <a:pt x="1336" y="239"/>
                  <a:pt x="1334" y="241"/>
                  <a:pt x="1333" y="241"/>
                </a:cubicBezTo>
                <a:close/>
                <a:moveTo>
                  <a:pt x="1323" y="163"/>
                </a:moveTo>
                <a:cubicBezTo>
                  <a:pt x="1323" y="163"/>
                  <a:pt x="1323" y="163"/>
                  <a:pt x="1322" y="163"/>
                </a:cubicBezTo>
                <a:cubicBezTo>
                  <a:pt x="1322" y="163"/>
                  <a:pt x="1323" y="161"/>
                  <a:pt x="1324" y="161"/>
                </a:cubicBezTo>
                <a:cubicBezTo>
                  <a:pt x="1324" y="161"/>
                  <a:pt x="1324" y="161"/>
                  <a:pt x="1324" y="161"/>
                </a:cubicBezTo>
                <a:cubicBezTo>
                  <a:pt x="1325" y="161"/>
                  <a:pt x="1325" y="161"/>
                  <a:pt x="1324" y="162"/>
                </a:cubicBezTo>
                <a:cubicBezTo>
                  <a:pt x="1324" y="162"/>
                  <a:pt x="1324" y="163"/>
                  <a:pt x="1323" y="163"/>
                </a:cubicBezTo>
                <a:close/>
                <a:moveTo>
                  <a:pt x="1320" y="169"/>
                </a:moveTo>
                <a:cubicBezTo>
                  <a:pt x="1320" y="169"/>
                  <a:pt x="1320" y="169"/>
                  <a:pt x="1320" y="169"/>
                </a:cubicBezTo>
                <a:cubicBezTo>
                  <a:pt x="1320" y="169"/>
                  <a:pt x="1320" y="169"/>
                  <a:pt x="1319" y="167"/>
                </a:cubicBezTo>
                <a:cubicBezTo>
                  <a:pt x="1319" y="167"/>
                  <a:pt x="1318" y="167"/>
                  <a:pt x="1317" y="166"/>
                </a:cubicBezTo>
                <a:cubicBezTo>
                  <a:pt x="1317" y="165"/>
                  <a:pt x="1320" y="164"/>
                  <a:pt x="1320" y="164"/>
                </a:cubicBezTo>
                <a:cubicBezTo>
                  <a:pt x="1320" y="164"/>
                  <a:pt x="1320" y="164"/>
                  <a:pt x="1320" y="163"/>
                </a:cubicBezTo>
                <a:cubicBezTo>
                  <a:pt x="1320" y="163"/>
                  <a:pt x="1321" y="164"/>
                  <a:pt x="1321" y="165"/>
                </a:cubicBezTo>
                <a:cubicBezTo>
                  <a:pt x="1322" y="166"/>
                  <a:pt x="1321" y="169"/>
                  <a:pt x="1320" y="169"/>
                </a:cubicBezTo>
                <a:close/>
                <a:moveTo>
                  <a:pt x="1309" y="177"/>
                </a:moveTo>
                <a:cubicBezTo>
                  <a:pt x="1310" y="178"/>
                  <a:pt x="1310" y="178"/>
                  <a:pt x="1310" y="178"/>
                </a:cubicBezTo>
                <a:cubicBezTo>
                  <a:pt x="1310" y="178"/>
                  <a:pt x="1310" y="178"/>
                  <a:pt x="1308" y="179"/>
                </a:cubicBezTo>
                <a:cubicBezTo>
                  <a:pt x="1308" y="179"/>
                  <a:pt x="1308" y="179"/>
                  <a:pt x="1309" y="177"/>
                </a:cubicBezTo>
                <a:close/>
                <a:moveTo>
                  <a:pt x="1307" y="178"/>
                </a:moveTo>
                <a:cubicBezTo>
                  <a:pt x="1306" y="178"/>
                  <a:pt x="1306" y="178"/>
                  <a:pt x="1306" y="177"/>
                </a:cubicBezTo>
                <a:cubicBezTo>
                  <a:pt x="1306" y="177"/>
                  <a:pt x="1306" y="176"/>
                  <a:pt x="1307" y="176"/>
                </a:cubicBezTo>
                <a:cubicBezTo>
                  <a:pt x="1307" y="176"/>
                  <a:pt x="1307" y="176"/>
                  <a:pt x="1307" y="176"/>
                </a:cubicBezTo>
                <a:cubicBezTo>
                  <a:pt x="1308" y="177"/>
                  <a:pt x="1308" y="178"/>
                  <a:pt x="1307" y="178"/>
                </a:cubicBezTo>
                <a:close/>
                <a:moveTo>
                  <a:pt x="1285" y="16"/>
                </a:moveTo>
                <a:cubicBezTo>
                  <a:pt x="1283" y="16"/>
                  <a:pt x="1282" y="16"/>
                  <a:pt x="1282" y="16"/>
                </a:cubicBezTo>
                <a:cubicBezTo>
                  <a:pt x="1282" y="16"/>
                  <a:pt x="1281" y="18"/>
                  <a:pt x="1279" y="19"/>
                </a:cubicBezTo>
                <a:cubicBezTo>
                  <a:pt x="1277" y="19"/>
                  <a:pt x="1273" y="19"/>
                  <a:pt x="1269" y="19"/>
                </a:cubicBezTo>
                <a:cubicBezTo>
                  <a:pt x="1267" y="19"/>
                  <a:pt x="1265" y="19"/>
                  <a:pt x="1265" y="19"/>
                </a:cubicBezTo>
                <a:cubicBezTo>
                  <a:pt x="1265" y="19"/>
                  <a:pt x="1256" y="19"/>
                  <a:pt x="1253" y="20"/>
                </a:cubicBezTo>
                <a:cubicBezTo>
                  <a:pt x="1251" y="20"/>
                  <a:pt x="1252" y="21"/>
                  <a:pt x="1254" y="21"/>
                </a:cubicBezTo>
                <a:cubicBezTo>
                  <a:pt x="1256" y="21"/>
                  <a:pt x="1258" y="20"/>
                  <a:pt x="1258" y="20"/>
                </a:cubicBezTo>
                <a:cubicBezTo>
                  <a:pt x="1258" y="20"/>
                  <a:pt x="1265" y="20"/>
                  <a:pt x="1266" y="20"/>
                </a:cubicBezTo>
                <a:cubicBezTo>
                  <a:pt x="1266" y="20"/>
                  <a:pt x="1266" y="20"/>
                  <a:pt x="1267" y="20"/>
                </a:cubicBezTo>
                <a:cubicBezTo>
                  <a:pt x="1269" y="20"/>
                  <a:pt x="1273" y="21"/>
                  <a:pt x="1273" y="21"/>
                </a:cubicBezTo>
                <a:cubicBezTo>
                  <a:pt x="1273" y="21"/>
                  <a:pt x="1271" y="22"/>
                  <a:pt x="1267" y="22"/>
                </a:cubicBezTo>
                <a:cubicBezTo>
                  <a:pt x="1266" y="22"/>
                  <a:pt x="1265" y="22"/>
                  <a:pt x="1264" y="22"/>
                </a:cubicBezTo>
                <a:cubicBezTo>
                  <a:pt x="1260" y="22"/>
                  <a:pt x="1256" y="22"/>
                  <a:pt x="1256" y="22"/>
                </a:cubicBezTo>
                <a:cubicBezTo>
                  <a:pt x="1256" y="22"/>
                  <a:pt x="1252" y="22"/>
                  <a:pt x="1250" y="24"/>
                </a:cubicBezTo>
                <a:cubicBezTo>
                  <a:pt x="1249" y="25"/>
                  <a:pt x="1250" y="25"/>
                  <a:pt x="1250" y="25"/>
                </a:cubicBezTo>
                <a:cubicBezTo>
                  <a:pt x="1252" y="25"/>
                  <a:pt x="1258" y="23"/>
                  <a:pt x="1258" y="23"/>
                </a:cubicBezTo>
                <a:cubicBezTo>
                  <a:pt x="1258" y="23"/>
                  <a:pt x="1260" y="23"/>
                  <a:pt x="1262" y="23"/>
                </a:cubicBezTo>
                <a:cubicBezTo>
                  <a:pt x="1263" y="23"/>
                  <a:pt x="1264" y="23"/>
                  <a:pt x="1265" y="23"/>
                </a:cubicBezTo>
                <a:cubicBezTo>
                  <a:pt x="1267" y="24"/>
                  <a:pt x="1264" y="25"/>
                  <a:pt x="1262" y="26"/>
                </a:cubicBezTo>
                <a:cubicBezTo>
                  <a:pt x="1262" y="26"/>
                  <a:pt x="1261" y="26"/>
                  <a:pt x="1261" y="26"/>
                </a:cubicBezTo>
                <a:cubicBezTo>
                  <a:pt x="1260" y="26"/>
                  <a:pt x="1259" y="25"/>
                  <a:pt x="1258" y="25"/>
                </a:cubicBezTo>
                <a:cubicBezTo>
                  <a:pt x="1257" y="25"/>
                  <a:pt x="1252" y="27"/>
                  <a:pt x="1252" y="27"/>
                </a:cubicBezTo>
                <a:cubicBezTo>
                  <a:pt x="1252" y="27"/>
                  <a:pt x="1252" y="27"/>
                  <a:pt x="1254" y="29"/>
                </a:cubicBezTo>
                <a:cubicBezTo>
                  <a:pt x="1254" y="29"/>
                  <a:pt x="1252" y="31"/>
                  <a:pt x="1250" y="32"/>
                </a:cubicBezTo>
                <a:cubicBezTo>
                  <a:pt x="1250" y="32"/>
                  <a:pt x="1249" y="32"/>
                  <a:pt x="1249" y="32"/>
                </a:cubicBezTo>
                <a:cubicBezTo>
                  <a:pt x="1248" y="32"/>
                  <a:pt x="1247" y="32"/>
                  <a:pt x="1247" y="32"/>
                </a:cubicBezTo>
                <a:cubicBezTo>
                  <a:pt x="1246" y="32"/>
                  <a:pt x="1246" y="32"/>
                  <a:pt x="1245" y="32"/>
                </a:cubicBezTo>
                <a:cubicBezTo>
                  <a:pt x="1245" y="32"/>
                  <a:pt x="1245" y="32"/>
                  <a:pt x="1245" y="32"/>
                </a:cubicBezTo>
                <a:cubicBezTo>
                  <a:pt x="1245" y="32"/>
                  <a:pt x="1243" y="34"/>
                  <a:pt x="1242" y="35"/>
                </a:cubicBezTo>
                <a:cubicBezTo>
                  <a:pt x="1242" y="37"/>
                  <a:pt x="1238" y="38"/>
                  <a:pt x="1236" y="38"/>
                </a:cubicBezTo>
                <a:cubicBezTo>
                  <a:pt x="1234" y="39"/>
                  <a:pt x="1239" y="41"/>
                  <a:pt x="1240" y="41"/>
                </a:cubicBezTo>
                <a:cubicBezTo>
                  <a:pt x="1240" y="41"/>
                  <a:pt x="1240" y="41"/>
                  <a:pt x="1240" y="41"/>
                </a:cubicBezTo>
                <a:cubicBezTo>
                  <a:pt x="1242" y="41"/>
                  <a:pt x="1240" y="38"/>
                  <a:pt x="1243" y="37"/>
                </a:cubicBezTo>
                <a:cubicBezTo>
                  <a:pt x="1243" y="37"/>
                  <a:pt x="1243" y="37"/>
                  <a:pt x="1243" y="37"/>
                </a:cubicBezTo>
                <a:cubicBezTo>
                  <a:pt x="1246" y="37"/>
                  <a:pt x="1247" y="40"/>
                  <a:pt x="1247" y="40"/>
                </a:cubicBezTo>
                <a:cubicBezTo>
                  <a:pt x="1247" y="40"/>
                  <a:pt x="1247" y="40"/>
                  <a:pt x="1243" y="40"/>
                </a:cubicBezTo>
                <a:cubicBezTo>
                  <a:pt x="1243" y="40"/>
                  <a:pt x="1243" y="40"/>
                  <a:pt x="1243" y="42"/>
                </a:cubicBezTo>
                <a:cubicBezTo>
                  <a:pt x="1243" y="42"/>
                  <a:pt x="1249" y="42"/>
                  <a:pt x="1254" y="42"/>
                </a:cubicBezTo>
                <a:cubicBezTo>
                  <a:pt x="1257" y="42"/>
                  <a:pt x="1255" y="46"/>
                  <a:pt x="1250" y="46"/>
                </a:cubicBezTo>
                <a:cubicBezTo>
                  <a:pt x="1250" y="46"/>
                  <a:pt x="1249" y="46"/>
                  <a:pt x="1249" y="46"/>
                </a:cubicBezTo>
                <a:cubicBezTo>
                  <a:pt x="1244" y="46"/>
                  <a:pt x="1242" y="45"/>
                  <a:pt x="1242" y="45"/>
                </a:cubicBezTo>
                <a:cubicBezTo>
                  <a:pt x="1242" y="45"/>
                  <a:pt x="1242" y="45"/>
                  <a:pt x="1236" y="47"/>
                </a:cubicBezTo>
                <a:cubicBezTo>
                  <a:pt x="1236" y="47"/>
                  <a:pt x="1234" y="46"/>
                  <a:pt x="1233" y="46"/>
                </a:cubicBezTo>
                <a:cubicBezTo>
                  <a:pt x="1232" y="46"/>
                  <a:pt x="1231" y="47"/>
                  <a:pt x="1231" y="47"/>
                </a:cubicBezTo>
                <a:cubicBezTo>
                  <a:pt x="1230" y="48"/>
                  <a:pt x="1233" y="49"/>
                  <a:pt x="1233" y="49"/>
                </a:cubicBezTo>
                <a:cubicBezTo>
                  <a:pt x="1233" y="49"/>
                  <a:pt x="1233" y="49"/>
                  <a:pt x="1240" y="51"/>
                </a:cubicBezTo>
                <a:cubicBezTo>
                  <a:pt x="1240" y="51"/>
                  <a:pt x="1243" y="53"/>
                  <a:pt x="1244" y="54"/>
                </a:cubicBezTo>
                <a:cubicBezTo>
                  <a:pt x="1245" y="55"/>
                  <a:pt x="1244" y="58"/>
                  <a:pt x="1242" y="59"/>
                </a:cubicBezTo>
                <a:cubicBezTo>
                  <a:pt x="1242" y="59"/>
                  <a:pt x="1242" y="59"/>
                  <a:pt x="1241" y="59"/>
                </a:cubicBezTo>
                <a:cubicBezTo>
                  <a:pt x="1241" y="59"/>
                  <a:pt x="1240" y="58"/>
                  <a:pt x="1240" y="58"/>
                </a:cubicBezTo>
                <a:cubicBezTo>
                  <a:pt x="1240" y="58"/>
                  <a:pt x="1239" y="57"/>
                  <a:pt x="1239" y="57"/>
                </a:cubicBezTo>
                <a:cubicBezTo>
                  <a:pt x="1239" y="57"/>
                  <a:pt x="1239" y="57"/>
                  <a:pt x="1239" y="57"/>
                </a:cubicBezTo>
                <a:cubicBezTo>
                  <a:pt x="1239" y="57"/>
                  <a:pt x="1239" y="57"/>
                  <a:pt x="1238" y="57"/>
                </a:cubicBezTo>
                <a:cubicBezTo>
                  <a:pt x="1237" y="57"/>
                  <a:pt x="1233" y="56"/>
                  <a:pt x="1232" y="56"/>
                </a:cubicBezTo>
                <a:cubicBezTo>
                  <a:pt x="1232" y="56"/>
                  <a:pt x="1232" y="56"/>
                  <a:pt x="1231" y="56"/>
                </a:cubicBezTo>
                <a:cubicBezTo>
                  <a:pt x="1229" y="56"/>
                  <a:pt x="1227" y="56"/>
                  <a:pt x="1227" y="56"/>
                </a:cubicBezTo>
                <a:cubicBezTo>
                  <a:pt x="1227" y="56"/>
                  <a:pt x="1234" y="57"/>
                  <a:pt x="1234" y="58"/>
                </a:cubicBezTo>
                <a:cubicBezTo>
                  <a:pt x="1233" y="59"/>
                  <a:pt x="1228" y="60"/>
                  <a:pt x="1227" y="60"/>
                </a:cubicBezTo>
                <a:cubicBezTo>
                  <a:pt x="1227" y="60"/>
                  <a:pt x="1228" y="60"/>
                  <a:pt x="1229" y="60"/>
                </a:cubicBezTo>
                <a:cubicBezTo>
                  <a:pt x="1230" y="60"/>
                  <a:pt x="1233" y="60"/>
                  <a:pt x="1234" y="60"/>
                </a:cubicBezTo>
                <a:cubicBezTo>
                  <a:pt x="1236" y="61"/>
                  <a:pt x="1235" y="62"/>
                  <a:pt x="1235" y="62"/>
                </a:cubicBezTo>
                <a:cubicBezTo>
                  <a:pt x="1236" y="62"/>
                  <a:pt x="1244" y="62"/>
                  <a:pt x="1245" y="62"/>
                </a:cubicBezTo>
                <a:cubicBezTo>
                  <a:pt x="1245" y="63"/>
                  <a:pt x="1243" y="64"/>
                  <a:pt x="1241" y="65"/>
                </a:cubicBezTo>
                <a:cubicBezTo>
                  <a:pt x="1240" y="65"/>
                  <a:pt x="1240" y="65"/>
                  <a:pt x="1240" y="65"/>
                </a:cubicBezTo>
                <a:cubicBezTo>
                  <a:pt x="1238" y="65"/>
                  <a:pt x="1235" y="64"/>
                  <a:pt x="1235" y="64"/>
                </a:cubicBezTo>
                <a:cubicBezTo>
                  <a:pt x="1235" y="64"/>
                  <a:pt x="1235" y="64"/>
                  <a:pt x="1230" y="66"/>
                </a:cubicBezTo>
                <a:cubicBezTo>
                  <a:pt x="1230" y="66"/>
                  <a:pt x="1228" y="65"/>
                  <a:pt x="1226" y="65"/>
                </a:cubicBezTo>
                <a:cubicBezTo>
                  <a:pt x="1225" y="65"/>
                  <a:pt x="1224" y="65"/>
                  <a:pt x="1224" y="66"/>
                </a:cubicBezTo>
                <a:cubicBezTo>
                  <a:pt x="1223" y="66"/>
                  <a:pt x="1226" y="69"/>
                  <a:pt x="1226" y="69"/>
                </a:cubicBezTo>
                <a:cubicBezTo>
                  <a:pt x="1226" y="69"/>
                  <a:pt x="1226" y="69"/>
                  <a:pt x="1228" y="67"/>
                </a:cubicBezTo>
                <a:cubicBezTo>
                  <a:pt x="1228" y="67"/>
                  <a:pt x="1228" y="67"/>
                  <a:pt x="1234" y="68"/>
                </a:cubicBezTo>
                <a:cubicBezTo>
                  <a:pt x="1234" y="68"/>
                  <a:pt x="1234" y="68"/>
                  <a:pt x="1233" y="71"/>
                </a:cubicBezTo>
                <a:cubicBezTo>
                  <a:pt x="1233" y="71"/>
                  <a:pt x="1233" y="71"/>
                  <a:pt x="1226" y="72"/>
                </a:cubicBezTo>
                <a:cubicBezTo>
                  <a:pt x="1226" y="72"/>
                  <a:pt x="1221" y="72"/>
                  <a:pt x="1218" y="72"/>
                </a:cubicBezTo>
                <a:cubicBezTo>
                  <a:pt x="1215" y="72"/>
                  <a:pt x="1213" y="69"/>
                  <a:pt x="1211" y="69"/>
                </a:cubicBezTo>
                <a:cubicBezTo>
                  <a:pt x="1211" y="69"/>
                  <a:pt x="1211" y="69"/>
                  <a:pt x="1211" y="69"/>
                </a:cubicBezTo>
                <a:cubicBezTo>
                  <a:pt x="1210" y="70"/>
                  <a:pt x="1208" y="71"/>
                  <a:pt x="1208" y="71"/>
                </a:cubicBezTo>
                <a:cubicBezTo>
                  <a:pt x="1208" y="71"/>
                  <a:pt x="1208" y="71"/>
                  <a:pt x="1214" y="72"/>
                </a:cubicBezTo>
                <a:cubicBezTo>
                  <a:pt x="1214" y="72"/>
                  <a:pt x="1214" y="72"/>
                  <a:pt x="1217" y="74"/>
                </a:cubicBezTo>
                <a:cubicBezTo>
                  <a:pt x="1217" y="74"/>
                  <a:pt x="1217" y="74"/>
                  <a:pt x="1222" y="74"/>
                </a:cubicBezTo>
                <a:cubicBezTo>
                  <a:pt x="1222" y="74"/>
                  <a:pt x="1223" y="77"/>
                  <a:pt x="1221" y="77"/>
                </a:cubicBezTo>
                <a:cubicBezTo>
                  <a:pt x="1219" y="77"/>
                  <a:pt x="1214" y="73"/>
                  <a:pt x="1214" y="73"/>
                </a:cubicBezTo>
                <a:cubicBezTo>
                  <a:pt x="1214" y="73"/>
                  <a:pt x="1214" y="73"/>
                  <a:pt x="1212" y="74"/>
                </a:cubicBezTo>
                <a:cubicBezTo>
                  <a:pt x="1212" y="74"/>
                  <a:pt x="1212" y="74"/>
                  <a:pt x="1206" y="72"/>
                </a:cubicBezTo>
                <a:cubicBezTo>
                  <a:pt x="1206" y="72"/>
                  <a:pt x="1206" y="72"/>
                  <a:pt x="1203" y="73"/>
                </a:cubicBezTo>
                <a:cubicBezTo>
                  <a:pt x="1203" y="73"/>
                  <a:pt x="1201" y="74"/>
                  <a:pt x="1199" y="74"/>
                </a:cubicBezTo>
                <a:cubicBezTo>
                  <a:pt x="1199" y="74"/>
                  <a:pt x="1198" y="74"/>
                  <a:pt x="1198" y="74"/>
                </a:cubicBezTo>
                <a:cubicBezTo>
                  <a:pt x="1197" y="73"/>
                  <a:pt x="1196" y="73"/>
                  <a:pt x="1195" y="73"/>
                </a:cubicBezTo>
                <a:cubicBezTo>
                  <a:pt x="1195" y="73"/>
                  <a:pt x="1194" y="73"/>
                  <a:pt x="1194" y="73"/>
                </a:cubicBezTo>
                <a:cubicBezTo>
                  <a:pt x="1194" y="73"/>
                  <a:pt x="1194" y="73"/>
                  <a:pt x="1192" y="76"/>
                </a:cubicBezTo>
                <a:cubicBezTo>
                  <a:pt x="1192" y="76"/>
                  <a:pt x="1198" y="76"/>
                  <a:pt x="1201" y="76"/>
                </a:cubicBezTo>
                <a:cubicBezTo>
                  <a:pt x="1204" y="76"/>
                  <a:pt x="1204" y="78"/>
                  <a:pt x="1204" y="78"/>
                </a:cubicBezTo>
                <a:cubicBezTo>
                  <a:pt x="1204" y="78"/>
                  <a:pt x="1204" y="78"/>
                  <a:pt x="1204" y="79"/>
                </a:cubicBezTo>
                <a:cubicBezTo>
                  <a:pt x="1204" y="79"/>
                  <a:pt x="1204" y="79"/>
                  <a:pt x="1200" y="80"/>
                </a:cubicBezTo>
                <a:cubicBezTo>
                  <a:pt x="1200" y="80"/>
                  <a:pt x="1200" y="80"/>
                  <a:pt x="1201" y="80"/>
                </a:cubicBezTo>
                <a:cubicBezTo>
                  <a:pt x="1201" y="80"/>
                  <a:pt x="1201" y="80"/>
                  <a:pt x="1206" y="79"/>
                </a:cubicBezTo>
                <a:cubicBezTo>
                  <a:pt x="1206" y="79"/>
                  <a:pt x="1206" y="79"/>
                  <a:pt x="1214" y="83"/>
                </a:cubicBezTo>
                <a:cubicBezTo>
                  <a:pt x="1214" y="83"/>
                  <a:pt x="1214" y="83"/>
                  <a:pt x="1214" y="84"/>
                </a:cubicBezTo>
                <a:cubicBezTo>
                  <a:pt x="1214" y="84"/>
                  <a:pt x="1214" y="84"/>
                  <a:pt x="1216" y="85"/>
                </a:cubicBezTo>
                <a:cubicBezTo>
                  <a:pt x="1216" y="85"/>
                  <a:pt x="1216" y="85"/>
                  <a:pt x="1217" y="88"/>
                </a:cubicBezTo>
                <a:cubicBezTo>
                  <a:pt x="1217" y="88"/>
                  <a:pt x="1218" y="87"/>
                  <a:pt x="1219" y="87"/>
                </a:cubicBezTo>
                <a:cubicBezTo>
                  <a:pt x="1219" y="87"/>
                  <a:pt x="1220" y="87"/>
                  <a:pt x="1220" y="87"/>
                </a:cubicBezTo>
                <a:cubicBezTo>
                  <a:pt x="1221" y="88"/>
                  <a:pt x="1219" y="90"/>
                  <a:pt x="1219" y="90"/>
                </a:cubicBezTo>
                <a:cubicBezTo>
                  <a:pt x="1219" y="90"/>
                  <a:pt x="1219" y="90"/>
                  <a:pt x="1220" y="91"/>
                </a:cubicBezTo>
                <a:cubicBezTo>
                  <a:pt x="1220" y="91"/>
                  <a:pt x="1220" y="91"/>
                  <a:pt x="1220" y="93"/>
                </a:cubicBezTo>
                <a:cubicBezTo>
                  <a:pt x="1220" y="93"/>
                  <a:pt x="1217" y="95"/>
                  <a:pt x="1216" y="95"/>
                </a:cubicBezTo>
                <a:cubicBezTo>
                  <a:pt x="1214" y="95"/>
                  <a:pt x="1215" y="93"/>
                  <a:pt x="1214" y="92"/>
                </a:cubicBezTo>
                <a:cubicBezTo>
                  <a:pt x="1214" y="92"/>
                  <a:pt x="1214" y="92"/>
                  <a:pt x="1214" y="92"/>
                </a:cubicBezTo>
                <a:cubicBezTo>
                  <a:pt x="1213" y="92"/>
                  <a:pt x="1213" y="94"/>
                  <a:pt x="1213" y="94"/>
                </a:cubicBezTo>
                <a:cubicBezTo>
                  <a:pt x="1213" y="94"/>
                  <a:pt x="1209" y="94"/>
                  <a:pt x="1205" y="93"/>
                </a:cubicBezTo>
                <a:cubicBezTo>
                  <a:pt x="1202" y="92"/>
                  <a:pt x="1204" y="89"/>
                  <a:pt x="1203" y="88"/>
                </a:cubicBezTo>
                <a:cubicBezTo>
                  <a:pt x="1203" y="87"/>
                  <a:pt x="1203" y="87"/>
                  <a:pt x="1202" y="87"/>
                </a:cubicBezTo>
                <a:cubicBezTo>
                  <a:pt x="1201" y="87"/>
                  <a:pt x="1200" y="88"/>
                  <a:pt x="1200" y="88"/>
                </a:cubicBezTo>
                <a:cubicBezTo>
                  <a:pt x="1200" y="88"/>
                  <a:pt x="1193" y="85"/>
                  <a:pt x="1190" y="85"/>
                </a:cubicBezTo>
                <a:cubicBezTo>
                  <a:pt x="1188" y="85"/>
                  <a:pt x="1185" y="82"/>
                  <a:pt x="1184" y="82"/>
                </a:cubicBezTo>
                <a:cubicBezTo>
                  <a:pt x="1183" y="82"/>
                  <a:pt x="1183" y="84"/>
                  <a:pt x="1183" y="84"/>
                </a:cubicBezTo>
                <a:cubicBezTo>
                  <a:pt x="1183" y="84"/>
                  <a:pt x="1183" y="84"/>
                  <a:pt x="1186" y="85"/>
                </a:cubicBezTo>
                <a:cubicBezTo>
                  <a:pt x="1186" y="85"/>
                  <a:pt x="1186" y="85"/>
                  <a:pt x="1183" y="87"/>
                </a:cubicBezTo>
                <a:cubicBezTo>
                  <a:pt x="1183" y="87"/>
                  <a:pt x="1183" y="87"/>
                  <a:pt x="1189" y="86"/>
                </a:cubicBezTo>
                <a:cubicBezTo>
                  <a:pt x="1189" y="86"/>
                  <a:pt x="1196" y="86"/>
                  <a:pt x="1198" y="88"/>
                </a:cubicBezTo>
                <a:cubicBezTo>
                  <a:pt x="1200" y="89"/>
                  <a:pt x="1196" y="89"/>
                  <a:pt x="1195" y="89"/>
                </a:cubicBezTo>
                <a:cubicBezTo>
                  <a:pt x="1193" y="89"/>
                  <a:pt x="1190" y="90"/>
                  <a:pt x="1189" y="90"/>
                </a:cubicBezTo>
                <a:cubicBezTo>
                  <a:pt x="1189" y="90"/>
                  <a:pt x="1188" y="90"/>
                  <a:pt x="1188" y="90"/>
                </a:cubicBezTo>
                <a:cubicBezTo>
                  <a:pt x="1186" y="90"/>
                  <a:pt x="1183" y="90"/>
                  <a:pt x="1183" y="90"/>
                </a:cubicBezTo>
                <a:cubicBezTo>
                  <a:pt x="1183" y="90"/>
                  <a:pt x="1183" y="90"/>
                  <a:pt x="1181" y="92"/>
                </a:cubicBezTo>
                <a:cubicBezTo>
                  <a:pt x="1181" y="92"/>
                  <a:pt x="1181" y="92"/>
                  <a:pt x="1177" y="94"/>
                </a:cubicBezTo>
                <a:cubicBezTo>
                  <a:pt x="1177" y="94"/>
                  <a:pt x="1178" y="94"/>
                  <a:pt x="1180" y="94"/>
                </a:cubicBezTo>
                <a:cubicBezTo>
                  <a:pt x="1181" y="94"/>
                  <a:pt x="1182" y="94"/>
                  <a:pt x="1182" y="94"/>
                </a:cubicBezTo>
                <a:cubicBezTo>
                  <a:pt x="1183" y="93"/>
                  <a:pt x="1193" y="90"/>
                  <a:pt x="1193" y="90"/>
                </a:cubicBezTo>
                <a:cubicBezTo>
                  <a:pt x="1193" y="90"/>
                  <a:pt x="1195" y="90"/>
                  <a:pt x="1197" y="91"/>
                </a:cubicBezTo>
                <a:cubicBezTo>
                  <a:pt x="1200" y="93"/>
                  <a:pt x="1189" y="95"/>
                  <a:pt x="1189" y="95"/>
                </a:cubicBezTo>
                <a:cubicBezTo>
                  <a:pt x="1189" y="95"/>
                  <a:pt x="1179" y="97"/>
                  <a:pt x="1177" y="98"/>
                </a:cubicBezTo>
                <a:cubicBezTo>
                  <a:pt x="1177" y="98"/>
                  <a:pt x="1178" y="99"/>
                  <a:pt x="1180" y="99"/>
                </a:cubicBezTo>
                <a:cubicBezTo>
                  <a:pt x="1182" y="99"/>
                  <a:pt x="1184" y="98"/>
                  <a:pt x="1184" y="98"/>
                </a:cubicBezTo>
                <a:cubicBezTo>
                  <a:pt x="1184" y="98"/>
                  <a:pt x="1184" y="98"/>
                  <a:pt x="1186" y="97"/>
                </a:cubicBezTo>
                <a:cubicBezTo>
                  <a:pt x="1186" y="97"/>
                  <a:pt x="1190" y="97"/>
                  <a:pt x="1192" y="96"/>
                </a:cubicBezTo>
                <a:cubicBezTo>
                  <a:pt x="1194" y="96"/>
                  <a:pt x="1196" y="95"/>
                  <a:pt x="1198" y="95"/>
                </a:cubicBezTo>
                <a:cubicBezTo>
                  <a:pt x="1200" y="95"/>
                  <a:pt x="1201" y="95"/>
                  <a:pt x="1202" y="96"/>
                </a:cubicBezTo>
                <a:cubicBezTo>
                  <a:pt x="1205" y="96"/>
                  <a:pt x="1206" y="97"/>
                  <a:pt x="1208" y="97"/>
                </a:cubicBezTo>
                <a:cubicBezTo>
                  <a:pt x="1211" y="97"/>
                  <a:pt x="1214" y="97"/>
                  <a:pt x="1214" y="97"/>
                </a:cubicBezTo>
                <a:cubicBezTo>
                  <a:pt x="1214" y="97"/>
                  <a:pt x="1214" y="97"/>
                  <a:pt x="1213" y="98"/>
                </a:cubicBezTo>
                <a:cubicBezTo>
                  <a:pt x="1213" y="98"/>
                  <a:pt x="1213" y="98"/>
                  <a:pt x="1210" y="99"/>
                </a:cubicBezTo>
                <a:cubicBezTo>
                  <a:pt x="1210" y="99"/>
                  <a:pt x="1210" y="99"/>
                  <a:pt x="1204" y="101"/>
                </a:cubicBezTo>
                <a:cubicBezTo>
                  <a:pt x="1204" y="101"/>
                  <a:pt x="1199" y="102"/>
                  <a:pt x="1198" y="102"/>
                </a:cubicBezTo>
                <a:cubicBezTo>
                  <a:pt x="1198" y="103"/>
                  <a:pt x="1195" y="106"/>
                  <a:pt x="1195" y="106"/>
                </a:cubicBezTo>
                <a:cubicBezTo>
                  <a:pt x="1195" y="106"/>
                  <a:pt x="1195" y="106"/>
                  <a:pt x="1192" y="106"/>
                </a:cubicBezTo>
                <a:cubicBezTo>
                  <a:pt x="1192" y="106"/>
                  <a:pt x="1192" y="106"/>
                  <a:pt x="1190" y="108"/>
                </a:cubicBezTo>
                <a:cubicBezTo>
                  <a:pt x="1190" y="108"/>
                  <a:pt x="1190" y="108"/>
                  <a:pt x="1187" y="108"/>
                </a:cubicBezTo>
                <a:cubicBezTo>
                  <a:pt x="1187" y="108"/>
                  <a:pt x="1186" y="109"/>
                  <a:pt x="1184" y="109"/>
                </a:cubicBezTo>
                <a:cubicBezTo>
                  <a:pt x="1183" y="110"/>
                  <a:pt x="1176" y="110"/>
                  <a:pt x="1172" y="111"/>
                </a:cubicBezTo>
                <a:cubicBezTo>
                  <a:pt x="1168" y="111"/>
                  <a:pt x="1164" y="113"/>
                  <a:pt x="1162" y="113"/>
                </a:cubicBezTo>
                <a:cubicBezTo>
                  <a:pt x="1160" y="114"/>
                  <a:pt x="1153" y="114"/>
                  <a:pt x="1153" y="114"/>
                </a:cubicBezTo>
                <a:cubicBezTo>
                  <a:pt x="1151" y="114"/>
                  <a:pt x="1149" y="109"/>
                  <a:pt x="1148" y="109"/>
                </a:cubicBezTo>
                <a:cubicBezTo>
                  <a:pt x="1147" y="109"/>
                  <a:pt x="1147" y="109"/>
                  <a:pt x="1147" y="109"/>
                </a:cubicBezTo>
                <a:cubicBezTo>
                  <a:pt x="1146" y="110"/>
                  <a:pt x="1147" y="112"/>
                  <a:pt x="1148" y="113"/>
                </a:cubicBezTo>
                <a:cubicBezTo>
                  <a:pt x="1148" y="114"/>
                  <a:pt x="1147" y="116"/>
                  <a:pt x="1147" y="116"/>
                </a:cubicBezTo>
                <a:cubicBezTo>
                  <a:pt x="1147" y="116"/>
                  <a:pt x="1140" y="118"/>
                  <a:pt x="1136" y="120"/>
                </a:cubicBezTo>
                <a:cubicBezTo>
                  <a:pt x="1133" y="122"/>
                  <a:pt x="1134" y="125"/>
                  <a:pt x="1129" y="127"/>
                </a:cubicBezTo>
                <a:cubicBezTo>
                  <a:pt x="1126" y="128"/>
                  <a:pt x="1124" y="128"/>
                  <a:pt x="1123" y="128"/>
                </a:cubicBezTo>
                <a:cubicBezTo>
                  <a:pt x="1122" y="128"/>
                  <a:pt x="1121" y="128"/>
                  <a:pt x="1121" y="128"/>
                </a:cubicBezTo>
                <a:cubicBezTo>
                  <a:pt x="1121" y="128"/>
                  <a:pt x="1118" y="131"/>
                  <a:pt x="1116" y="132"/>
                </a:cubicBezTo>
                <a:cubicBezTo>
                  <a:pt x="1116" y="132"/>
                  <a:pt x="1115" y="132"/>
                  <a:pt x="1115" y="132"/>
                </a:cubicBezTo>
                <a:cubicBezTo>
                  <a:pt x="1113" y="132"/>
                  <a:pt x="1111" y="131"/>
                  <a:pt x="1111" y="131"/>
                </a:cubicBezTo>
                <a:cubicBezTo>
                  <a:pt x="1111" y="131"/>
                  <a:pt x="1111" y="131"/>
                  <a:pt x="1109" y="132"/>
                </a:cubicBezTo>
                <a:cubicBezTo>
                  <a:pt x="1109" y="132"/>
                  <a:pt x="1109" y="132"/>
                  <a:pt x="1108" y="132"/>
                </a:cubicBezTo>
                <a:cubicBezTo>
                  <a:pt x="1108" y="132"/>
                  <a:pt x="1108" y="132"/>
                  <a:pt x="1107" y="134"/>
                </a:cubicBezTo>
                <a:cubicBezTo>
                  <a:pt x="1107" y="134"/>
                  <a:pt x="1106" y="135"/>
                  <a:pt x="1104" y="135"/>
                </a:cubicBezTo>
                <a:cubicBezTo>
                  <a:pt x="1103" y="135"/>
                  <a:pt x="1108" y="129"/>
                  <a:pt x="1107" y="129"/>
                </a:cubicBezTo>
                <a:cubicBezTo>
                  <a:pt x="1107" y="129"/>
                  <a:pt x="1107" y="129"/>
                  <a:pt x="1106" y="129"/>
                </a:cubicBezTo>
                <a:cubicBezTo>
                  <a:pt x="1104" y="129"/>
                  <a:pt x="1104" y="131"/>
                  <a:pt x="1104" y="131"/>
                </a:cubicBezTo>
                <a:cubicBezTo>
                  <a:pt x="1104" y="131"/>
                  <a:pt x="1104" y="131"/>
                  <a:pt x="1103" y="132"/>
                </a:cubicBezTo>
                <a:cubicBezTo>
                  <a:pt x="1103" y="132"/>
                  <a:pt x="1102" y="133"/>
                  <a:pt x="1101" y="135"/>
                </a:cubicBezTo>
                <a:cubicBezTo>
                  <a:pt x="1100" y="135"/>
                  <a:pt x="1099" y="135"/>
                  <a:pt x="1098" y="135"/>
                </a:cubicBezTo>
                <a:cubicBezTo>
                  <a:pt x="1096" y="135"/>
                  <a:pt x="1094" y="135"/>
                  <a:pt x="1094" y="135"/>
                </a:cubicBezTo>
                <a:cubicBezTo>
                  <a:pt x="1094" y="135"/>
                  <a:pt x="1094" y="135"/>
                  <a:pt x="1090" y="136"/>
                </a:cubicBezTo>
                <a:cubicBezTo>
                  <a:pt x="1090" y="136"/>
                  <a:pt x="1091" y="138"/>
                  <a:pt x="1089" y="139"/>
                </a:cubicBezTo>
                <a:cubicBezTo>
                  <a:pt x="1089" y="139"/>
                  <a:pt x="1088" y="139"/>
                  <a:pt x="1087" y="139"/>
                </a:cubicBezTo>
                <a:cubicBezTo>
                  <a:pt x="1086" y="139"/>
                  <a:pt x="1086" y="139"/>
                  <a:pt x="1086" y="139"/>
                </a:cubicBezTo>
                <a:cubicBezTo>
                  <a:pt x="1086" y="139"/>
                  <a:pt x="1086" y="139"/>
                  <a:pt x="1082" y="139"/>
                </a:cubicBezTo>
                <a:cubicBezTo>
                  <a:pt x="1082" y="139"/>
                  <a:pt x="1082" y="139"/>
                  <a:pt x="1081" y="141"/>
                </a:cubicBezTo>
                <a:cubicBezTo>
                  <a:pt x="1081" y="141"/>
                  <a:pt x="1081" y="141"/>
                  <a:pt x="1083" y="142"/>
                </a:cubicBezTo>
                <a:cubicBezTo>
                  <a:pt x="1083" y="142"/>
                  <a:pt x="1083" y="142"/>
                  <a:pt x="1083" y="144"/>
                </a:cubicBezTo>
                <a:cubicBezTo>
                  <a:pt x="1083" y="144"/>
                  <a:pt x="1083" y="144"/>
                  <a:pt x="1079" y="146"/>
                </a:cubicBezTo>
                <a:cubicBezTo>
                  <a:pt x="1079" y="146"/>
                  <a:pt x="1079" y="146"/>
                  <a:pt x="1076" y="147"/>
                </a:cubicBezTo>
                <a:cubicBezTo>
                  <a:pt x="1076" y="147"/>
                  <a:pt x="1076" y="147"/>
                  <a:pt x="1081" y="147"/>
                </a:cubicBezTo>
                <a:cubicBezTo>
                  <a:pt x="1081" y="147"/>
                  <a:pt x="1082" y="149"/>
                  <a:pt x="1081" y="150"/>
                </a:cubicBezTo>
                <a:cubicBezTo>
                  <a:pt x="1080" y="151"/>
                  <a:pt x="1080" y="152"/>
                  <a:pt x="1079" y="152"/>
                </a:cubicBezTo>
                <a:cubicBezTo>
                  <a:pt x="1078" y="152"/>
                  <a:pt x="1077" y="151"/>
                  <a:pt x="1077" y="151"/>
                </a:cubicBezTo>
                <a:cubicBezTo>
                  <a:pt x="1077" y="151"/>
                  <a:pt x="1078" y="152"/>
                  <a:pt x="1076" y="153"/>
                </a:cubicBezTo>
                <a:cubicBezTo>
                  <a:pt x="1076" y="153"/>
                  <a:pt x="1076" y="153"/>
                  <a:pt x="1075" y="153"/>
                </a:cubicBezTo>
                <a:cubicBezTo>
                  <a:pt x="1074" y="153"/>
                  <a:pt x="1072" y="153"/>
                  <a:pt x="1072" y="153"/>
                </a:cubicBezTo>
                <a:cubicBezTo>
                  <a:pt x="1072" y="153"/>
                  <a:pt x="1072" y="153"/>
                  <a:pt x="1071" y="156"/>
                </a:cubicBezTo>
                <a:cubicBezTo>
                  <a:pt x="1071" y="156"/>
                  <a:pt x="1071" y="156"/>
                  <a:pt x="1068" y="156"/>
                </a:cubicBezTo>
                <a:cubicBezTo>
                  <a:pt x="1068" y="156"/>
                  <a:pt x="1070" y="158"/>
                  <a:pt x="1069" y="158"/>
                </a:cubicBezTo>
                <a:cubicBezTo>
                  <a:pt x="1069" y="158"/>
                  <a:pt x="1068" y="159"/>
                  <a:pt x="1068" y="159"/>
                </a:cubicBezTo>
                <a:cubicBezTo>
                  <a:pt x="1067" y="159"/>
                  <a:pt x="1066" y="158"/>
                  <a:pt x="1066" y="158"/>
                </a:cubicBezTo>
                <a:cubicBezTo>
                  <a:pt x="1066" y="158"/>
                  <a:pt x="1064" y="160"/>
                  <a:pt x="1064" y="160"/>
                </a:cubicBezTo>
                <a:cubicBezTo>
                  <a:pt x="1063" y="160"/>
                  <a:pt x="1063" y="160"/>
                  <a:pt x="1063" y="160"/>
                </a:cubicBezTo>
                <a:cubicBezTo>
                  <a:pt x="1062" y="160"/>
                  <a:pt x="1060" y="158"/>
                  <a:pt x="1060" y="158"/>
                </a:cubicBezTo>
                <a:cubicBezTo>
                  <a:pt x="1060" y="158"/>
                  <a:pt x="1060" y="158"/>
                  <a:pt x="1063" y="161"/>
                </a:cubicBezTo>
                <a:cubicBezTo>
                  <a:pt x="1063" y="161"/>
                  <a:pt x="1060" y="162"/>
                  <a:pt x="1061" y="162"/>
                </a:cubicBezTo>
                <a:cubicBezTo>
                  <a:pt x="1061" y="162"/>
                  <a:pt x="1064" y="164"/>
                  <a:pt x="1064" y="164"/>
                </a:cubicBezTo>
                <a:cubicBezTo>
                  <a:pt x="1064" y="164"/>
                  <a:pt x="1064" y="164"/>
                  <a:pt x="1062" y="165"/>
                </a:cubicBezTo>
                <a:cubicBezTo>
                  <a:pt x="1062" y="165"/>
                  <a:pt x="1062" y="165"/>
                  <a:pt x="1063" y="167"/>
                </a:cubicBezTo>
                <a:cubicBezTo>
                  <a:pt x="1063" y="167"/>
                  <a:pt x="1063" y="167"/>
                  <a:pt x="1060" y="167"/>
                </a:cubicBezTo>
                <a:cubicBezTo>
                  <a:pt x="1060" y="167"/>
                  <a:pt x="1061" y="168"/>
                  <a:pt x="1061" y="169"/>
                </a:cubicBezTo>
                <a:cubicBezTo>
                  <a:pt x="1061" y="169"/>
                  <a:pt x="1061" y="169"/>
                  <a:pt x="1060" y="169"/>
                </a:cubicBezTo>
                <a:cubicBezTo>
                  <a:pt x="1059" y="169"/>
                  <a:pt x="1057" y="169"/>
                  <a:pt x="1057" y="169"/>
                </a:cubicBezTo>
                <a:cubicBezTo>
                  <a:pt x="1057" y="169"/>
                  <a:pt x="1058" y="169"/>
                  <a:pt x="1059" y="171"/>
                </a:cubicBezTo>
                <a:cubicBezTo>
                  <a:pt x="1060" y="172"/>
                  <a:pt x="1059" y="174"/>
                  <a:pt x="1058" y="174"/>
                </a:cubicBezTo>
                <a:cubicBezTo>
                  <a:pt x="1057" y="173"/>
                  <a:pt x="1056" y="172"/>
                  <a:pt x="1056" y="172"/>
                </a:cubicBezTo>
                <a:cubicBezTo>
                  <a:pt x="1056" y="172"/>
                  <a:pt x="1056" y="173"/>
                  <a:pt x="1057" y="175"/>
                </a:cubicBezTo>
                <a:cubicBezTo>
                  <a:pt x="1057" y="175"/>
                  <a:pt x="1056" y="176"/>
                  <a:pt x="1056" y="176"/>
                </a:cubicBezTo>
                <a:cubicBezTo>
                  <a:pt x="1055" y="176"/>
                  <a:pt x="1053" y="175"/>
                  <a:pt x="1053" y="175"/>
                </a:cubicBezTo>
                <a:cubicBezTo>
                  <a:pt x="1053" y="175"/>
                  <a:pt x="1053" y="178"/>
                  <a:pt x="1052" y="178"/>
                </a:cubicBezTo>
                <a:cubicBezTo>
                  <a:pt x="1052" y="179"/>
                  <a:pt x="1051" y="179"/>
                  <a:pt x="1051" y="179"/>
                </a:cubicBezTo>
                <a:cubicBezTo>
                  <a:pt x="1051" y="179"/>
                  <a:pt x="1050" y="179"/>
                  <a:pt x="1050" y="179"/>
                </a:cubicBezTo>
                <a:cubicBezTo>
                  <a:pt x="1050" y="179"/>
                  <a:pt x="1049" y="179"/>
                  <a:pt x="1049" y="179"/>
                </a:cubicBezTo>
                <a:cubicBezTo>
                  <a:pt x="1049" y="179"/>
                  <a:pt x="1049" y="179"/>
                  <a:pt x="1049" y="179"/>
                </a:cubicBezTo>
                <a:cubicBezTo>
                  <a:pt x="1050" y="180"/>
                  <a:pt x="1051" y="181"/>
                  <a:pt x="1051" y="181"/>
                </a:cubicBezTo>
                <a:cubicBezTo>
                  <a:pt x="1051" y="181"/>
                  <a:pt x="1049" y="182"/>
                  <a:pt x="1047" y="183"/>
                </a:cubicBezTo>
                <a:cubicBezTo>
                  <a:pt x="1047" y="184"/>
                  <a:pt x="1047" y="184"/>
                  <a:pt x="1046" y="184"/>
                </a:cubicBezTo>
                <a:cubicBezTo>
                  <a:pt x="1045" y="184"/>
                  <a:pt x="1043" y="181"/>
                  <a:pt x="1043" y="181"/>
                </a:cubicBezTo>
                <a:cubicBezTo>
                  <a:pt x="1043" y="181"/>
                  <a:pt x="1042" y="182"/>
                  <a:pt x="1040" y="182"/>
                </a:cubicBezTo>
                <a:cubicBezTo>
                  <a:pt x="1040" y="182"/>
                  <a:pt x="1039" y="182"/>
                  <a:pt x="1038" y="181"/>
                </a:cubicBezTo>
                <a:cubicBezTo>
                  <a:pt x="1037" y="180"/>
                  <a:pt x="1042" y="177"/>
                  <a:pt x="1042" y="177"/>
                </a:cubicBezTo>
                <a:cubicBezTo>
                  <a:pt x="1042" y="177"/>
                  <a:pt x="1037" y="178"/>
                  <a:pt x="1036" y="178"/>
                </a:cubicBezTo>
                <a:cubicBezTo>
                  <a:pt x="1035" y="178"/>
                  <a:pt x="1035" y="177"/>
                  <a:pt x="1036" y="176"/>
                </a:cubicBezTo>
                <a:cubicBezTo>
                  <a:pt x="1037" y="175"/>
                  <a:pt x="1041" y="173"/>
                  <a:pt x="1041" y="173"/>
                </a:cubicBezTo>
                <a:cubicBezTo>
                  <a:pt x="1041" y="173"/>
                  <a:pt x="1041" y="173"/>
                  <a:pt x="1038" y="174"/>
                </a:cubicBezTo>
                <a:cubicBezTo>
                  <a:pt x="1038" y="174"/>
                  <a:pt x="1038" y="174"/>
                  <a:pt x="1036" y="174"/>
                </a:cubicBezTo>
                <a:cubicBezTo>
                  <a:pt x="1036" y="174"/>
                  <a:pt x="1038" y="172"/>
                  <a:pt x="1037" y="172"/>
                </a:cubicBezTo>
                <a:cubicBezTo>
                  <a:pt x="1037" y="172"/>
                  <a:pt x="1037" y="172"/>
                  <a:pt x="1037" y="172"/>
                </a:cubicBezTo>
                <a:cubicBezTo>
                  <a:pt x="1036" y="172"/>
                  <a:pt x="1032" y="174"/>
                  <a:pt x="1030" y="176"/>
                </a:cubicBezTo>
                <a:cubicBezTo>
                  <a:pt x="1030" y="176"/>
                  <a:pt x="1030" y="176"/>
                  <a:pt x="1029" y="176"/>
                </a:cubicBezTo>
                <a:cubicBezTo>
                  <a:pt x="1028" y="176"/>
                  <a:pt x="1027" y="175"/>
                  <a:pt x="1027" y="175"/>
                </a:cubicBezTo>
                <a:cubicBezTo>
                  <a:pt x="1027" y="175"/>
                  <a:pt x="1027" y="175"/>
                  <a:pt x="1023" y="176"/>
                </a:cubicBezTo>
                <a:cubicBezTo>
                  <a:pt x="1023" y="176"/>
                  <a:pt x="1023" y="176"/>
                  <a:pt x="1023" y="174"/>
                </a:cubicBezTo>
                <a:cubicBezTo>
                  <a:pt x="1023" y="174"/>
                  <a:pt x="1022" y="174"/>
                  <a:pt x="1022" y="174"/>
                </a:cubicBezTo>
                <a:cubicBezTo>
                  <a:pt x="1021" y="174"/>
                  <a:pt x="1020" y="174"/>
                  <a:pt x="1020" y="174"/>
                </a:cubicBezTo>
                <a:cubicBezTo>
                  <a:pt x="1019" y="173"/>
                  <a:pt x="1022" y="171"/>
                  <a:pt x="1022" y="171"/>
                </a:cubicBezTo>
                <a:cubicBezTo>
                  <a:pt x="1022" y="171"/>
                  <a:pt x="1021" y="171"/>
                  <a:pt x="1021" y="171"/>
                </a:cubicBezTo>
                <a:cubicBezTo>
                  <a:pt x="1020" y="171"/>
                  <a:pt x="1020" y="171"/>
                  <a:pt x="1019" y="170"/>
                </a:cubicBezTo>
                <a:cubicBezTo>
                  <a:pt x="1019" y="169"/>
                  <a:pt x="1021" y="169"/>
                  <a:pt x="1021" y="169"/>
                </a:cubicBezTo>
                <a:cubicBezTo>
                  <a:pt x="1021" y="169"/>
                  <a:pt x="1017" y="169"/>
                  <a:pt x="1017" y="168"/>
                </a:cubicBezTo>
                <a:cubicBezTo>
                  <a:pt x="1016" y="167"/>
                  <a:pt x="1019" y="165"/>
                  <a:pt x="1019" y="165"/>
                </a:cubicBezTo>
                <a:cubicBezTo>
                  <a:pt x="1019" y="165"/>
                  <a:pt x="1019" y="165"/>
                  <a:pt x="1015" y="166"/>
                </a:cubicBezTo>
                <a:cubicBezTo>
                  <a:pt x="1015" y="166"/>
                  <a:pt x="1015" y="166"/>
                  <a:pt x="1017" y="163"/>
                </a:cubicBezTo>
                <a:cubicBezTo>
                  <a:pt x="1017" y="163"/>
                  <a:pt x="1017" y="163"/>
                  <a:pt x="1016" y="163"/>
                </a:cubicBezTo>
                <a:cubicBezTo>
                  <a:pt x="1015" y="163"/>
                  <a:pt x="1013" y="163"/>
                  <a:pt x="1012" y="162"/>
                </a:cubicBezTo>
                <a:cubicBezTo>
                  <a:pt x="1012" y="160"/>
                  <a:pt x="1016" y="157"/>
                  <a:pt x="1016" y="157"/>
                </a:cubicBezTo>
                <a:cubicBezTo>
                  <a:pt x="1016" y="157"/>
                  <a:pt x="1016" y="157"/>
                  <a:pt x="1012" y="158"/>
                </a:cubicBezTo>
                <a:cubicBezTo>
                  <a:pt x="1012" y="158"/>
                  <a:pt x="1012" y="158"/>
                  <a:pt x="1015" y="155"/>
                </a:cubicBezTo>
                <a:cubicBezTo>
                  <a:pt x="1015" y="155"/>
                  <a:pt x="1014" y="155"/>
                  <a:pt x="1013" y="155"/>
                </a:cubicBezTo>
                <a:cubicBezTo>
                  <a:pt x="1011" y="155"/>
                  <a:pt x="1010" y="155"/>
                  <a:pt x="1010" y="154"/>
                </a:cubicBezTo>
                <a:cubicBezTo>
                  <a:pt x="1010" y="153"/>
                  <a:pt x="1014" y="153"/>
                  <a:pt x="1014" y="153"/>
                </a:cubicBezTo>
                <a:cubicBezTo>
                  <a:pt x="1014" y="153"/>
                  <a:pt x="1010" y="152"/>
                  <a:pt x="1010" y="152"/>
                </a:cubicBezTo>
                <a:cubicBezTo>
                  <a:pt x="1010" y="151"/>
                  <a:pt x="1014" y="151"/>
                  <a:pt x="1014" y="151"/>
                </a:cubicBezTo>
                <a:cubicBezTo>
                  <a:pt x="1014" y="151"/>
                  <a:pt x="1013" y="151"/>
                  <a:pt x="1012" y="151"/>
                </a:cubicBezTo>
                <a:cubicBezTo>
                  <a:pt x="1011" y="151"/>
                  <a:pt x="1009" y="151"/>
                  <a:pt x="1009" y="150"/>
                </a:cubicBezTo>
                <a:cubicBezTo>
                  <a:pt x="1010" y="149"/>
                  <a:pt x="1014" y="148"/>
                  <a:pt x="1014" y="148"/>
                </a:cubicBezTo>
                <a:cubicBezTo>
                  <a:pt x="1014" y="148"/>
                  <a:pt x="1013" y="147"/>
                  <a:pt x="1014" y="147"/>
                </a:cubicBezTo>
                <a:cubicBezTo>
                  <a:pt x="1015" y="147"/>
                  <a:pt x="1019" y="146"/>
                  <a:pt x="1019" y="146"/>
                </a:cubicBezTo>
                <a:cubicBezTo>
                  <a:pt x="1019" y="146"/>
                  <a:pt x="1017" y="146"/>
                  <a:pt x="1018" y="145"/>
                </a:cubicBezTo>
                <a:cubicBezTo>
                  <a:pt x="1018" y="144"/>
                  <a:pt x="1024" y="144"/>
                  <a:pt x="1024" y="144"/>
                </a:cubicBezTo>
                <a:cubicBezTo>
                  <a:pt x="1024" y="144"/>
                  <a:pt x="1024" y="144"/>
                  <a:pt x="1020" y="144"/>
                </a:cubicBezTo>
                <a:cubicBezTo>
                  <a:pt x="1020" y="144"/>
                  <a:pt x="1020" y="144"/>
                  <a:pt x="1022" y="141"/>
                </a:cubicBezTo>
                <a:cubicBezTo>
                  <a:pt x="1022" y="141"/>
                  <a:pt x="1022" y="141"/>
                  <a:pt x="1020" y="142"/>
                </a:cubicBezTo>
                <a:cubicBezTo>
                  <a:pt x="1020" y="142"/>
                  <a:pt x="1020" y="142"/>
                  <a:pt x="1020" y="141"/>
                </a:cubicBezTo>
                <a:cubicBezTo>
                  <a:pt x="1020" y="141"/>
                  <a:pt x="1017" y="142"/>
                  <a:pt x="1016" y="142"/>
                </a:cubicBezTo>
                <a:cubicBezTo>
                  <a:pt x="1015" y="142"/>
                  <a:pt x="1015" y="142"/>
                  <a:pt x="1015" y="142"/>
                </a:cubicBezTo>
                <a:cubicBezTo>
                  <a:pt x="1015" y="142"/>
                  <a:pt x="1015" y="142"/>
                  <a:pt x="1015" y="142"/>
                </a:cubicBezTo>
                <a:cubicBezTo>
                  <a:pt x="1014" y="142"/>
                  <a:pt x="1012" y="144"/>
                  <a:pt x="1012" y="144"/>
                </a:cubicBezTo>
                <a:cubicBezTo>
                  <a:pt x="1012" y="144"/>
                  <a:pt x="1009" y="146"/>
                  <a:pt x="1008" y="146"/>
                </a:cubicBezTo>
                <a:cubicBezTo>
                  <a:pt x="1008" y="146"/>
                  <a:pt x="1007" y="146"/>
                  <a:pt x="1007" y="146"/>
                </a:cubicBezTo>
                <a:cubicBezTo>
                  <a:pt x="1007" y="144"/>
                  <a:pt x="1010" y="142"/>
                  <a:pt x="1011" y="142"/>
                </a:cubicBezTo>
                <a:cubicBezTo>
                  <a:pt x="1012" y="142"/>
                  <a:pt x="1013" y="139"/>
                  <a:pt x="1013" y="139"/>
                </a:cubicBezTo>
                <a:cubicBezTo>
                  <a:pt x="1013" y="139"/>
                  <a:pt x="1011" y="141"/>
                  <a:pt x="1010" y="141"/>
                </a:cubicBezTo>
                <a:cubicBezTo>
                  <a:pt x="1009" y="141"/>
                  <a:pt x="1010" y="140"/>
                  <a:pt x="1010" y="139"/>
                </a:cubicBezTo>
                <a:cubicBezTo>
                  <a:pt x="1010" y="137"/>
                  <a:pt x="1014" y="135"/>
                  <a:pt x="1014" y="135"/>
                </a:cubicBezTo>
                <a:cubicBezTo>
                  <a:pt x="1014" y="135"/>
                  <a:pt x="1011" y="136"/>
                  <a:pt x="1010" y="136"/>
                </a:cubicBezTo>
                <a:cubicBezTo>
                  <a:pt x="1009" y="136"/>
                  <a:pt x="1008" y="136"/>
                  <a:pt x="1008" y="135"/>
                </a:cubicBezTo>
                <a:cubicBezTo>
                  <a:pt x="1007" y="134"/>
                  <a:pt x="1014" y="132"/>
                  <a:pt x="1014" y="132"/>
                </a:cubicBezTo>
                <a:cubicBezTo>
                  <a:pt x="1014" y="132"/>
                  <a:pt x="1010" y="132"/>
                  <a:pt x="1008" y="132"/>
                </a:cubicBezTo>
                <a:cubicBezTo>
                  <a:pt x="1008" y="132"/>
                  <a:pt x="1008" y="132"/>
                  <a:pt x="1008" y="132"/>
                </a:cubicBezTo>
                <a:cubicBezTo>
                  <a:pt x="1006" y="132"/>
                  <a:pt x="1006" y="130"/>
                  <a:pt x="1006" y="130"/>
                </a:cubicBezTo>
                <a:cubicBezTo>
                  <a:pt x="1006" y="130"/>
                  <a:pt x="1006" y="130"/>
                  <a:pt x="1010" y="129"/>
                </a:cubicBezTo>
                <a:cubicBezTo>
                  <a:pt x="1010" y="129"/>
                  <a:pt x="1010" y="129"/>
                  <a:pt x="1006" y="128"/>
                </a:cubicBezTo>
                <a:cubicBezTo>
                  <a:pt x="1005" y="127"/>
                  <a:pt x="1011" y="126"/>
                  <a:pt x="1011" y="126"/>
                </a:cubicBezTo>
                <a:cubicBezTo>
                  <a:pt x="1011" y="126"/>
                  <a:pt x="1010" y="125"/>
                  <a:pt x="1011" y="124"/>
                </a:cubicBezTo>
                <a:cubicBezTo>
                  <a:pt x="1011" y="124"/>
                  <a:pt x="1012" y="124"/>
                  <a:pt x="1013" y="124"/>
                </a:cubicBezTo>
                <a:cubicBezTo>
                  <a:pt x="1014" y="124"/>
                  <a:pt x="1016" y="124"/>
                  <a:pt x="1016" y="124"/>
                </a:cubicBezTo>
                <a:cubicBezTo>
                  <a:pt x="1016" y="124"/>
                  <a:pt x="1014" y="123"/>
                  <a:pt x="1012" y="123"/>
                </a:cubicBezTo>
                <a:cubicBezTo>
                  <a:pt x="1010" y="123"/>
                  <a:pt x="1009" y="122"/>
                  <a:pt x="1009" y="122"/>
                </a:cubicBezTo>
                <a:cubicBezTo>
                  <a:pt x="1018" y="121"/>
                  <a:pt x="1018" y="121"/>
                  <a:pt x="1018" y="121"/>
                </a:cubicBezTo>
                <a:cubicBezTo>
                  <a:pt x="1018" y="121"/>
                  <a:pt x="1027" y="121"/>
                  <a:pt x="1026" y="120"/>
                </a:cubicBezTo>
                <a:cubicBezTo>
                  <a:pt x="1026" y="120"/>
                  <a:pt x="1025" y="120"/>
                  <a:pt x="1023" y="120"/>
                </a:cubicBezTo>
                <a:cubicBezTo>
                  <a:pt x="1022" y="120"/>
                  <a:pt x="1021" y="120"/>
                  <a:pt x="1021" y="120"/>
                </a:cubicBezTo>
                <a:cubicBezTo>
                  <a:pt x="1021" y="120"/>
                  <a:pt x="1015" y="120"/>
                  <a:pt x="1012" y="121"/>
                </a:cubicBezTo>
                <a:cubicBezTo>
                  <a:pt x="1011" y="121"/>
                  <a:pt x="1011" y="121"/>
                  <a:pt x="1011" y="121"/>
                </a:cubicBezTo>
                <a:cubicBezTo>
                  <a:pt x="1009" y="121"/>
                  <a:pt x="1009" y="120"/>
                  <a:pt x="1010" y="119"/>
                </a:cubicBezTo>
                <a:cubicBezTo>
                  <a:pt x="1011" y="118"/>
                  <a:pt x="1023" y="117"/>
                  <a:pt x="1024" y="117"/>
                </a:cubicBezTo>
                <a:cubicBezTo>
                  <a:pt x="1025" y="117"/>
                  <a:pt x="1029" y="117"/>
                  <a:pt x="1029" y="117"/>
                </a:cubicBezTo>
                <a:cubicBezTo>
                  <a:pt x="1029" y="117"/>
                  <a:pt x="1024" y="117"/>
                  <a:pt x="1022" y="117"/>
                </a:cubicBezTo>
                <a:cubicBezTo>
                  <a:pt x="1022" y="117"/>
                  <a:pt x="1022" y="117"/>
                  <a:pt x="1022" y="117"/>
                </a:cubicBezTo>
                <a:cubicBezTo>
                  <a:pt x="1021" y="117"/>
                  <a:pt x="1019" y="117"/>
                  <a:pt x="1018" y="117"/>
                </a:cubicBezTo>
                <a:cubicBezTo>
                  <a:pt x="1016" y="117"/>
                  <a:pt x="1014" y="117"/>
                  <a:pt x="1013" y="117"/>
                </a:cubicBezTo>
                <a:cubicBezTo>
                  <a:pt x="1013" y="117"/>
                  <a:pt x="1012" y="117"/>
                  <a:pt x="1012" y="117"/>
                </a:cubicBezTo>
                <a:cubicBezTo>
                  <a:pt x="1011" y="117"/>
                  <a:pt x="1015" y="116"/>
                  <a:pt x="1016" y="115"/>
                </a:cubicBezTo>
                <a:cubicBezTo>
                  <a:pt x="1017" y="115"/>
                  <a:pt x="1017" y="115"/>
                  <a:pt x="1018" y="115"/>
                </a:cubicBezTo>
                <a:cubicBezTo>
                  <a:pt x="1019" y="115"/>
                  <a:pt x="1021" y="115"/>
                  <a:pt x="1022" y="115"/>
                </a:cubicBezTo>
                <a:cubicBezTo>
                  <a:pt x="1024" y="115"/>
                  <a:pt x="1027" y="115"/>
                  <a:pt x="1027" y="115"/>
                </a:cubicBezTo>
                <a:cubicBezTo>
                  <a:pt x="1027" y="115"/>
                  <a:pt x="1023" y="114"/>
                  <a:pt x="1021" y="113"/>
                </a:cubicBezTo>
                <a:cubicBezTo>
                  <a:pt x="1018" y="111"/>
                  <a:pt x="1023" y="109"/>
                  <a:pt x="1025" y="109"/>
                </a:cubicBezTo>
                <a:cubicBezTo>
                  <a:pt x="1025" y="109"/>
                  <a:pt x="1025" y="109"/>
                  <a:pt x="1025" y="109"/>
                </a:cubicBezTo>
                <a:cubicBezTo>
                  <a:pt x="1027" y="109"/>
                  <a:pt x="1030" y="114"/>
                  <a:pt x="1030" y="114"/>
                </a:cubicBezTo>
                <a:cubicBezTo>
                  <a:pt x="1030" y="114"/>
                  <a:pt x="1032" y="115"/>
                  <a:pt x="1032" y="117"/>
                </a:cubicBezTo>
                <a:cubicBezTo>
                  <a:pt x="1033" y="118"/>
                  <a:pt x="1033" y="118"/>
                  <a:pt x="1033" y="118"/>
                </a:cubicBezTo>
                <a:cubicBezTo>
                  <a:pt x="1033" y="118"/>
                  <a:pt x="1033" y="118"/>
                  <a:pt x="1033" y="118"/>
                </a:cubicBezTo>
                <a:cubicBezTo>
                  <a:pt x="1033" y="118"/>
                  <a:pt x="1032" y="117"/>
                  <a:pt x="1033" y="117"/>
                </a:cubicBezTo>
                <a:cubicBezTo>
                  <a:pt x="1035" y="117"/>
                  <a:pt x="1034" y="115"/>
                  <a:pt x="1034" y="115"/>
                </a:cubicBezTo>
                <a:cubicBezTo>
                  <a:pt x="1034" y="115"/>
                  <a:pt x="1031" y="114"/>
                  <a:pt x="1030" y="112"/>
                </a:cubicBezTo>
                <a:cubicBezTo>
                  <a:pt x="1030" y="111"/>
                  <a:pt x="1034" y="110"/>
                  <a:pt x="1034" y="110"/>
                </a:cubicBezTo>
                <a:cubicBezTo>
                  <a:pt x="1034" y="110"/>
                  <a:pt x="1034" y="110"/>
                  <a:pt x="1033" y="108"/>
                </a:cubicBezTo>
                <a:cubicBezTo>
                  <a:pt x="1033" y="108"/>
                  <a:pt x="1033" y="108"/>
                  <a:pt x="1036" y="108"/>
                </a:cubicBezTo>
                <a:cubicBezTo>
                  <a:pt x="1036" y="108"/>
                  <a:pt x="1034" y="107"/>
                  <a:pt x="1034" y="106"/>
                </a:cubicBezTo>
                <a:cubicBezTo>
                  <a:pt x="1035" y="105"/>
                  <a:pt x="1035" y="105"/>
                  <a:pt x="1035" y="105"/>
                </a:cubicBezTo>
                <a:cubicBezTo>
                  <a:pt x="1036" y="105"/>
                  <a:pt x="1036" y="106"/>
                  <a:pt x="1037" y="106"/>
                </a:cubicBezTo>
                <a:cubicBezTo>
                  <a:pt x="1038" y="106"/>
                  <a:pt x="1038" y="107"/>
                  <a:pt x="1039" y="107"/>
                </a:cubicBezTo>
                <a:cubicBezTo>
                  <a:pt x="1039" y="107"/>
                  <a:pt x="1039" y="107"/>
                  <a:pt x="1039" y="107"/>
                </a:cubicBezTo>
                <a:cubicBezTo>
                  <a:pt x="1040" y="106"/>
                  <a:pt x="1040" y="105"/>
                  <a:pt x="1040" y="105"/>
                </a:cubicBezTo>
                <a:cubicBezTo>
                  <a:pt x="1040" y="105"/>
                  <a:pt x="1037" y="104"/>
                  <a:pt x="1037" y="103"/>
                </a:cubicBezTo>
                <a:cubicBezTo>
                  <a:pt x="1036" y="103"/>
                  <a:pt x="1041" y="103"/>
                  <a:pt x="1041" y="103"/>
                </a:cubicBezTo>
                <a:cubicBezTo>
                  <a:pt x="1041" y="103"/>
                  <a:pt x="1039" y="101"/>
                  <a:pt x="1040" y="100"/>
                </a:cubicBezTo>
                <a:cubicBezTo>
                  <a:pt x="1040" y="100"/>
                  <a:pt x="1040" y="100"/>
                  <a:pt x="1041" y="100"/>
                </a:cubicBezTo>
                <a:cubicBezTo>
                  <a:pt x="1041" y="100"/>
                  <a:pt x="1043" y="100"/>
                  <a:pt x="1043" y="100"/>
                </a:cubicBezTo>
                <a:cubicBezTo>
                  <a:pt x="1043" y="100"/>
                  <a:pt x="1043" y="100"/>
                  <a:pt x="1043" y="98"/>
                </a:cubicBezTo>
                <a:cubicBezTo>
                  <a:pt x="1043" y="98"/>
                  <a:pt x="1043" y="98"/>
                  <a:pt x="1041" y="99"/>
                </a:cubicBezTo>
                <a:cubicBezTo>
                  <a:pt x="1041" y="99"/>
                  <a:pt x="1041" y="99"/>
                  <a:pt x="1038" y="98"/>
                </a:cubicBezTo>
                <a:cubicBezTo>
                  <a:pt x="1038" y="98"/>
                  <a:pt x="1036" y="99"/>
                  <a:pt x="1033" y="99"/>
                </a:cubicBezTo>
                <a:cubicBezTo>
                  <a:pt x="1031" y="99"/>
                  <a:pt x="1029" y="96"/>
                  <a:pt x="1028" y="96"/>
                </a:cubicBezTo>
                <a:cubicBezTo>
                  <a:pt x="1027" y="95"/>
                  <a:pt x="1027" y="95"/>
                  <a:pt x="1026" y="95"/>
                </a:cubicBezTo>
                <a:cubicBezTo>
                  <a:pt x="1026" y="95"/>
                  <a:pt x="1026" y="95"/>
                  <a:pt x="1025" y="95"/>
                </a:cubicBezTo>
                <a:cubicBezTo>
                  <a:pt x="1025" y="95"/>
                  <a:pt x="1025" y="95"/>
                  <a:pt x="1024" y="95"/>
                </a:cubicBezTo>
                <a:cubicBezTo>
                  <a:pt x="1024" y="95"/>
                  <a:pt x="1024" y="95"/>
                  <a:pt x="1024" y="95"/>
                </a:cubicBezTo>
                <a:cubicBezTo>
                  <a:pt x="1023" y="95"/>
                  <a:pt x="1021" y="94"/>
                  <a:pt x="1021" y="93"/>
                </a:cubicBezTo>
                <a:cubicBezTo>
                  <a:pt x="1021" y="91"/>
                  <a:pt x="1022" y="91"/>
                  <a:pt x="1023" y="91"/>
                </a:cubicBezTo>
                <a:cubicBezTo>
                  <a:pt x="1024" y="91"/>
                  <a:pt x="1026" y="93"/>
                  <a:pt x="1026" y="93"/>
                </a:cubicBezTo>
                <a:cubicBezTo>
                  <a:pt x="1026" y="93"/>
                  <a:pt x="1026" y="93"/>
                  <a:pt x="1033" y="93"/>
                </a:cubicBezTo>
                <a:cubicBezTo>
                  <a:pt x="1033" y="93"/>
                  <a:pt x="1035" y="95"/>
                  <a:pt x="1036" y="95"/>
                </a:cubicBezTo>
                <a:cubicBezTo>
                  <a:pt x="1038" y="95"/>
                  <a:pt x="1041" y="95"/>
                  <a:pt x="1041" y="95"/>
                </a:cubicBezTo>
                <a:cubicBezTo>
                  <a:pt x="1041" y="95"/>
                  <a:pt x="1041" y="95"/>
                  <a:pt x="1041" y="94"/>
                </a:cubicBezTo>
                <a:cubicBezTo>
                  <a:pt x="1041" y="94"/>
                  <a:pt x="1041" y="94"/>
                  <a:pt x="1042" y="94"/>
                </a:cubicBezTo>
                <a:cubicBezTo>
                  <a:pt x="1042" y="94"/>
                  <a:pt x="1043" y="94"/>
                  <a:pt x="1044" y="93"/>
                </a:cubicBezTo>
                <a:cubicBezTo>
                  <a:pt x="1045" y="92"/>
                  <a:pt x="1042" y="90"/>
                  <a:pt x="1041" y="89"/>
                </a:cubicBezTo>
                <a:cubicBezTo>
                  <a:pt x="1039" y="89"/>
                  <a:pt x="1040" y="86"/>
                  <a:pt x="1040" y="86"/>
                </a:cubicBezTo>
                <a:cubicBezTo>
                  <a:pt x="1040" y="86"/>
                  <a:pt x="1040" y="86"/>
                  <a:pt x="1042" y="85"/>
                </a:cubicBezTo>
                <a:cubicBezTo>
                  <a:pt x="1042" y="85"/>
                  <a:pt x="1037" y="85"/>
                  <a:pt x="1037" y="84"/>
                </a:cubicBezTo>
                <a:cubicBezTo>
                  <a:pt x="1036" y="83"/>
                  <a:pt x="1037" y="82"/>
                  <a:pt x="1037" y="82"/>
                </a:cubicBezTo>
                <a:cubicBezTo>
                  <a:pt x="1037" y="82"/>
                  <a:pt x="1037" y="82"/>
                  <a:pt x="1034" y="84"/>
                </a:cubicBezTo>
                <a:cubicBezTo>
                  <a:pt x="1034" y="84"/>
                  <a:pt x="1034" y="84"/>
                  <a:pt x="1034" y="81"/>
                </a:cubicBezTo>
                <a:cubicBezTo>
                  <a:pt x="1034" y="81"/>
                  <a:pt x="1033" y="83"/>
                  <a:pt x="1033" y="85"/>
                </a:cubicBezTo>
                <a:cubicBezTo>
                  <a:pt x="1033" y="86"/>
                  <a:pt x="1031" y="86"/>
                  <a:pt x="1030" y="86"/>
                </a:cubicBezTo>
                <a:cubicBezTo>
                  <a:pt x="1029" y="86"/>
                  <a:pt x="1029" y="86"/>
                  <a:pt x="1029" y="86"/>
                </a:cubicBezTo>
                <a:cubicBezTo>
                  <a:pt x="1029" y="86"/>
                  <a:pt x="1028" y="88"/>
                  <a:pt x="1025" y="88"/>
                </a:cubicBezTo>
                <a:cubicBezTo>
                  <a:pt x="1025" y="88"/>
                  <a:pt x="1025" y="88"/>
                  <a:pt x="1024" y="88"/>
                </a:cubicBezTo>
                <a:cubicBezTo>
                  <a:pt x="1022" y="88"/>
                  <a:pt x="1020" y="87"/>
                  <a:pt x="1018" y="85"/>
                </a:cubicBezTo>
                <a:cubicBezTo>
                  <a:pt x="1016" y="84"/>
                  <a:pt x="1025" y="84"/>
                  <a:pt x="1025" y="84"/>
                </a:cubicBezTo>
                <a:cubicBezTo>
                  <a:pt x="1025" y="84"/>
                  <a:pt x="1027" y="82"/>
                  <a:pt x="1026" y="82"/>
                </a:cubicBezTo>
                <a:cubicBezTo>
                  <a:pt x="1026" y="82"/>
                  <a:pt x="1025" y="82"/>
                  <a:pt x="1025" y="82"/>
                </a:cubicBezTo>
                <a:cubicBezTo>
                  <a:pt x="1025" y="82"/>
                  <a:pt x="1025" y="82"/>
                  <a:pt x="1024" y="82"/>
                </a:cubicBezTo>
                <a:cubicBezTo>
                  <a:pt x="1023" y="82"/>
                  <a:pt x="1022" y="82"/>
                  <a:pt x="1021" y="81"/>
                </a:cubicBezTo>
                <a:cubicBezTo>
                  <a:pt x="1021" y="81"/>
                  <a:pt x="1029" y="80"/>
                  <a:pt x="1029" y="80"/>
                </a:cubicBezTo>
                <a:cubicBezTo>
                  <a:pt x="1029" y="80"/>
                  <a:pt x="1029" y="80"/>
                  <a:pt x="1027" y="78"/>
                </a:cubicBezTo>
                <a:cubicBezTo>
                  <a:pt x="1027" y="78"/>
                  <a:pt x="1031" y="77"/>
                  <a:pt x="1031" y="76"/>
                </a:cubicBezTo>
                <a:cubicBezTo>
                  <a:pt x="1032" y="75"/>
                  <a:pt x="1028" y="74"/>
                  <a:pt x="1028" y="73"/>
                </a:cubicBezTo>
                <a:cubicBezTo>
                  <a:pt x="1028" y="72"/>
                  <a:pt x="1029" y="71"/>
                  <a:pt x="1030" y="71"/>
                </a:cubicBezTo>
                <a:cubicBezTo>
                  <a:pt x="1030" y="71"/>
                  <a:pt x="1030" y="71"/>
                  <a:pt x="1030" y="71"/>
                </a:cubicBezTo>
                <a:cubicBezTo>
                  <a:pt x="1030" y="71"/>
                  <a:pt x="1030" y="71"/>
                  <a:pt x="1028" y="69"/>
                </a:cubicBezTo>
                <a:cubicBezTo>
                  <a:pt x="1028" y="69"/>
                  <a:pt x="1028" y="69"/>
                  <a:pt x="1031" y="68"/>
                </a:cubicBezTo>
                <a:cubicBezTo>
                  <a:pt x="1031" y="68"/>
                  <a:pt x="1031" y="68"/>
                  <a:pt x="1028" y="66"/>
                </a:cubicBezTo>
                <a:cubicBezTo>
                  <a:pt x="1028" y="66"/>
                  <a:pt x="1028" y="66"/>
                  <a:pt x="1026" y="64"/>
                </a:cubicBezTo>
                <a:cubicBezTo>
                  <a:pt x="1026" y="64"/>
                  <a:pt x="1029" y="63"/>
                  <a:pt x="1029" y="61"/>
                </a:cubicBezTo>
                <a:cubicBezTo>
                  <a:pt x="1029" y="60"/>
                  <a:pt x="1023" y="59"/>
                  <a:pt x="1023" y="59"/>
                </a:cubicBezTo>
                <a:cubicBezTo>
                  <a:pt x="1023" y="59"/>
                  <a:pt x="1023" y="59"/>
                  <a:pt x="1022" y="57"/>
                </a:cubicBezTo>
                <a:cubicBezTo>
                  <a:pt x="1022" y="57"/>
                  <a:pt x="1024" y="55"/>
                  <a:pt x="1024" y="54"/>
                </a:cubicBezTo>
                <a:cubicBezTo>
                  <a:pt x="1024" y="54"/>
                  <a:pt x="1023" y="54"/>
                  <a:pt x="1023" y="54"/>
                </a:cubicBezTo>
                <a:cubicBezTo>
                  <a:pt x="1022" y="54"/>
                  <a:pt x="1020" y="54"/>
                  <a:pt x="1020" y="54"/>
                </a:cubicBezTo>
                <a:cubicBezTo>
                  <a:pt x="1020" y="54"/>
                  <a:pt x="1019" y="52"/>
                  <a:pt x="1015" y="51"/>
                </a:cubicBezTo>
                <a:cubicBezTo>
                  <a:pt x="1014" y="51"/>
                  <a:pt x="1012" y="51"/>
                  <a:pt x="1010" y="51"/>
                </a:cubicBezTo>
                <a:cubicBezTo>
                  <a:pt x="1008" y="51"/>
                  <a:pt x="1005" y="51"/>
                  <a:pt x="1005" y="51"/>
                </a:cubicBezTo>
                <a:cubicBezTo>
                  <a:pt x="1005" y="51"/>
                  <a:pt x="1002" y="49"/>
                  <a:pt x="1001" y="49"/>
                </a:cubicBezTo>
                <a:cubicBezTo>
                  <a:pt x="1000" y="49"/>
                  <a:pt x="998" y="51"/>
                  <a:pt x="997" y="51"/>
                </a:cubicBezTo>
                <a:cubicBezTo>
                  <a:pt x="997" y="51"/>
                  <a:pt x="995" y="50"/>
                  <a:pt x="994" y="50"/>
                </a:cubicBezTo>
                <a:cubicBezTo>
                  <a:pt x="994" y="50"/>
                  <a:pt x="993" y="50"/>
                  <a:pt x="993" y="50"/>
                </a:cubicBezTo>
                <a:cubicBezTo>
                  <a:pt x="991" y="50"/>
                  <a:pt x="987" y="52"/>
                  <a:pt x="986" y="52"/>
                </a:cubicBezTo>
                <a:cubicBezTo>
                  <a:pt x="986" y="52"/>
                  <a:pt x="985" y="50"/>
                  <a:pt x="985" y="50"/>
                </a:cubicBezTo>
                <a:cubicBezTo>
                  <a:pt x="985" y="50"/>
                  <a:pt x="985" y="50"/>
                  <a:pt x="981" y="52"/>
                </a:cubicBezTo>
                <a:cubicBezTo>
                  <a:pt x="981" y="52"/>
                  <a:pt x="980" y="50"/>
                  <a:pt x="978" y="50"/>
                </a:cubicBezTo>
                <a:cubicBezTo>
                  <a:pt x="978" y="50"/>
                  <a:pt x="978" y="50"/>
                  <a:pt x="978" y="50"/>
                </a:cubicBezTo>
                <a:cubicBezTo>
                  <a:pt x="977" y="50"/>
                  <a:pt x="977" y="52"/>
                  <a:pt x="977" y="52"/>
                </a:cubicBezTo>
                <a:cubicBezTo>
                  <a:pt x="977" y="52"/>
                  <a:pt x="977" y="52"/>
                  <a:pt x="972" y="51"/>
                </a:cubicBezTo>
                <a:cubicBezTo>
                  <a:pt x="972" y="51"/>
                  <a:pt x="967" y="50"/>
                  <a:pt x="967" y="49"/>
                </a:cubicBezTo>
                <a:cubicBezTo>
                  <a:pt x="966" y="48"/>
                  <a:pt x="973" y="47"/>
                  <a:pt x="973" y="47"/>
                </a:cubicBezTo>
                <a:cubicBezTo>
                  <a:pt x="973" y="47"/>
                  <a:pt x="971" y="47"/>
                  <a:pt x="969" y="47"/>
                </a:cubicBezTo>
                <a:cubicBezTo>
                  <a:pt x="968" y="47"/>
                  <a:pt x="968" y="47"/>
                  <a:pt x="967" y="47"/>
                </a:cubicBezTo>
                <a:cubicBezTo>
                  <a:pt x="967" y="47"/>
                  <a:pt x="967" y="47"/>
                  <a:pt x="967" y="47"/>
                </a:cubicBezTo>
                <a:cubicBezTo>
                  <a:pt x="965" y="47"/>
                  <a:pt x="961" y="46"/>
                  <a:pt x="963" y="43"/>
                </a:cubicBezTo>
                <a:cubicBezTo>
                  <a:pt x="963" y="42"/>
                  <a:pt x="965" y="41"/>
                  <a:pt x="966" y="41"/>
                </a:cubicBezTo>
                <a:cubicBezTo>
                  <a:pt x="968" y="41"/>
                  <a:pt x="972" y="43"/>
                  <a:pt x="972" y="43"/>
                </a:cubicBezTo>
                <a:cubicBezTo>
                  <a:pt x="972" y="43"/>
                  <a:pt x="972" y="43"/>
                  <a:pt x="976" y="44"/>
                </a:cubicBezTo>
                <a:cubicBezTo>
                  <a:pt x="976" y="44"/>
                  <a:pt x="982" y="43"/>
                  <a:pt x="984" y="43"/>
                </a:cubicBezTo>
                <a:cubicBezTo>
                  <a:pt x="986" y="43"/>
                  <a:pt x="986" y="44"/>
                  <a:pt x="987" y="44"/>
                </a:cubicBezTo>
                <a:cubicBezTo>
                  <a:pt x="988" y="44"/>
                  <a:pt x="990" y="42"/>
                  <a:pt x="990" y="42"/>
                </a:cubicBezTo>
                <a:cubicBezTo>
                  <a:pt x="990" y="42"/>
                  <a:pt x="990" y="42"/>
                  <a:pt x="992" y="42"/>
                </a:cubicBezTo>
                <a:cubicBezTo>
                  <a:pt x="992" y="42"/>
                  <a:pt x="992" y="40"/>
                  <a:pt x="991" y="40"/>
                </a:cubicBezTo>
                <a:cubicBezTo>
                  <a:pt x="990" y="39"/>
                  <a:pt x="990" y="39"/>
                  <a:pt x="990" y="39"/>
                </a:cubicBezTo>
                <a:cubicBezTo>
                  <a:pt x="988" y="39"/>
                  <a:pt x="983" y="42"/>
                  <a:pt x="981" y="42"/>
                </a:cubicBezTo>
                <a:cubicBezTo>
                  <a:pt x="979" y="42"/>
                  <a:pt x="980" y="40"/>
                  <a:pt x="980" y="40"/>
                </a:cubicBezTo>
                <a:cubicBezTo>
                  <a:pt x="980" y="40"/>
                  <a:pt x="977" y="41"/>
                  <a:pt x="975" y="41"/>
                </a:cubicBezTo>
                <a:cubicBezTo>
                  <a:pt x="974" y="41"/>
                  <a:pt x="974" y="41"/>
                  <a:pt x="974" y="41"/>
                </a:cubicBezTo>
                <a:cubicBezTo>
                  <a:pt x="972" y="41"/>
                  <a:pt x="972" y="39"/>
                  <a:pt x="972" y="39"/>
                </a:cubicBezTo>
                <a:cubicBezTo>
                  <a:pt x="972" y="39"/>
                  <a:pt x="972" y="39"/>
                  <a:pt x="968" y="40"/>
                </a:cubicBezTo>
                <a:cubicBezTo>
                  <a:pt x="968" y="40"/>
                  <a:pt x="964" y="38"/>
                  <a:pt x="962" y="36"/>
                </a:cubicBezTo>
                <a:cubicBezTo>
                  <a:pt x="959" y="35"/>
                  <a:pt x="969" y="33"/>
                  <a:pt x="969" y="33"/>
                </a:cubicBezTo>
                <a:cubicBezTo>
                  <a:pt x="969" y="33"/>
                  <a:pt x="969" y="33"/>
                  <a:pt x="975" y="34"/>
                </a:cubicBezTo>
                <a:cubicBezTo>
                  <a:pt x="975" y="34"/>
                  <a:pt x="975" y="34"/>
                  <a:pt x="979" y="32"/>
                </a:cubicBezTo>
                <a:cubicBezTo>
                  <a:pt x="979" y="32"/>
                  <a:pt x="980" y="33"/>
                  <a:pt x="982" y="33"/>
                </a:cubicBezTo>
                <a:cubicBezTo>
                  <a:pt x="982" y="33"/>
                  <a:pt x="983" y="33"/>
                  <a:pt x="984" y="32"/>
                </a:cubicBezTo>
                <a:cubicBezTo>
                  <a:pt x="986" y="30"/>
                  <a:pt x="998" y="30"/>
                  <a:pt x="1001" y="30"/>
                </a:cubicBezTo>
                <a:cubicBezTo>
                  <a:pt x="1004" y="30"/>
                  <a:pt x="1013" y="27"/>
                  <a:pt x="1013" y="27"/>
                </a:cubicBezTo>
                <a:cubicBezTo>
                  <a:pt x="1013" y="27"/>
                  <a:pt x="1013" y="27"/>
                  <a:pt x="1015" y="25"/>
                </a:cubicBezTo>
                <a:cubicBezTo>
                  <a:pt x="1015" y="25"/>
                  <a:pt x="1015" y="25"/>
                  <a:pt x="1019" y="23"/>
                </a:cubicBezTo>
                <a:cubicBezTo>
                  <a:pt x="1019" y="23"/>
                  <a:pt x="1016" y="24"/>
                  <a:pt x="1015" y="24"/>
                </a:cubicBezTo>
                <a:cubicBezTo>
                  <a:pt x="1015" y="24"/>
                  <a:pt x="1015" y="24"/>
                  <a:pt x="1015" y="24"/>
                </a:cubicBezTo>
                <a:cubicBezTo>
                  <a:pt x="1012" y="24"/>
                  <a:pt x="1007" y="23"/>
                  <a:pt x="1005" y="22"/>
                </a:cubicBezTo>
                <a:cubicBezTo>
                  <a:pt x="1004" y="21"/>
                  <a:pt x="1016" y="19"/>
                  <a:pt x="1017" y="19"/>
                </a:cubicBezTo>
                <a:cubicBezTo>
                  <a:pt x="1018" y="19"/>
                  <a:pt x="1031" y="16"/>
                  <a:pt x="1031" y="16"/>
                </a:cubicBezTo>
                <a:cubicBezTo>
                  <a:pt x="1031" y="16"/>
                  <a:pt x="1038" y="16"/>
                  <a:pt x="1040" y="16"/>
                </a:cubicBezTo>
                <a:cubicBezTo>
                  <a:pt x="1042" y="16"/>
                  <a:pt x="1046" y="15"/>
                  <a:pt x="1046" y="13"/>
                </a:cubicBezTo>
                <a:cubicBezTo>
                  <a:pt x="1047" y="12"/>
                  <a:pt x="1048" y="12"/>
                  <a:pt x="1049" y="12"/>
                </a:cubicBezTo>
                <a:cubicBezTo>
                  <a:pt x="1051" y="12"/>
                  <a:pt x="1053" y="12"/>
                  <a:pt x="1053" y="12"/>
                </a:cubicBezTo>
                <a:cubicBezTo>
                  <a:pt x="1055" y="12"/>
                  <a:pt x="1065" y="15"/>
                  <a:pt x="1065" y="15"/>
                </a:cubicBezTo>
                <a:cubicBezTo>
                  <a:pt x="1065" y="15"/>
                  <a:pt x="1058" y="12"/>
                  <a:pt x="1057" y="11"/>
                </a:cubicBezTo>
                <a:cubicBezTo>
                  <a:pt x="1057" y="11"/>
                  <a:pt x="1058" y="11"/>
                  <a:pt x="1058" y="11"/>
                </a:cubicBezTo>
                <a:cubicBezTo>
                  <a:pt x="1059" y="11"/>
                  <a:pt x="1060" y="11"/>
                  <a:pt x="1061" y="11"/>
                </a:cubicBezTo>
                <a:cubicBezTo>
                  <a:pt x="1062" y="11"/>
                  <a:pt x="1063" y="11"/>
                  <a:pt x="1064" y="11"/>
                </a:cubicBezTo>
                <a:cubicBezTo>
                  <a:pt x="1065" y="11"/>
                  <a:pt x="1065" y="11"/>
                  <a:pt x="1066" y="11"/>
                </a:cubicBezTo>
                <a:cubicBezTo>
                  <a:pt x="1069" y="10"/>
                  <a:pt x="1082" y="10"/>
                  <a:pt x="1084" y="10"/>
                </a:cubicBezTo>
                <a:cubicBezTo>
                  <a:pt x="1087" y="10"/>
                  <a:pt x="1085" y="13"/>
                  <a:pt x="1085" y="13"/>
                </a:cubicBezTo>
                <a:cubicBezTo>
                  <a:pt x="1085" y="13"/>
                  <a:pt x="1088" y="12"/>
                  <a:pt x="1089" y="11"/>
                </a:cubicBezTo>
                <a:cubicBezTo>
                  <a:pt x="1089" y="11"/>
                  <a:pt x="1090" y="11"/>
                  <a:pt x="1090" y="11"/>
                </a:cubicBezTo>
                <a:cubicBezTo>
                  <a:pt x="1092" y="11"/>
                  <a:pt x="1095" y="12"/>
                  <a:pt x="1097" y="13"/>
                </a:cubicBezTo>
                <a:cubicBezTo>
                  <a:pt x="1098" y="13"/>
                  <a:pt x="1099" y="13"/>
                  <a:pt x="1099" y="13"/>
                </a:cubicBezTo>
                <a:cubicBezTo>
                  <a:pt x="1101" y="13"/>
                  <a:pt x="1103" y="13"/>
                  <a:pt x="1103" y="13"/>
                </a:cubicBezTo>
                <a:cubicBezTo>
                  <a:pt x="1103" y="13"/>
                  <a:pt x="1103" y="13"/>
                  <a:pt x="1103" y="9"/>
                </a:cubicBezTo>
                <a:cubicBezTo>
                  <a:pt x="1103" y="9"/>
                  <a:pt x="1108" y="9"/>
                  <a:pt x="1113" y="9"/>
                </a:cubicBezTo>
                <a:cubicBezTo>
                  <a:pt x="1117" y="10"/>
                  <a:pt x="1122" y="11"/>
                  <a:pt x="1125" y="12"/>
                </a:cubicBezTo>
                <a:cubicBezTo>
                  <a:pt x="1126" y="13"/>
                  <a:pt x="1128" y="13"/>
                  <a:pt x="1129" y="13"/>
                </a:cubicBezTo>
                <a:cubicBezTo>
                  <a:pt x="1131" y="13"/>
                  <a:pt x="1131" y="13"/>
                  <a:pt x="1131" y="13"/>
                </a:cubicBezTo>
                <a:cubicBezTo>
                  <a:pt x="1130" y="12"/>
                  <a:pt x="1133" y="10"/>
                  <a:pt x="1133" y="10"/>
                </a:cubicBezTo>
                <a:cubicBezTo>
                  <a:pt x="1133" y="10"/>
                  <a:pt x="1133" y="10"/>
                  <a:pt x="1139" y="9"/>
                </a:cubicBezTo>
                <a:cubicBezTo>
                  <a:pt x="1139" y="9"/>
                  <a:pt x="1135" y="8"/>
                  <a:pt x="1135" y="8"/>
                </a:cubicBezTo>
                <a:cubicBezTo>
                  <a:pt x="1135" y="8"/>
                  <a:pt x="1135" y="8"/>
                  <a:pt x="1136" y="8"/>
                </a:cubicBezTo>
                <a:cubicBezTo>
                  <a:pt x="1137" y="8"/>
                  <a:pt x="1144" y="9"/>
                  <a:pt x="1145" y="9"/>
                </a:cubicBezTo>
                <a:cubicBezTo>
                  <a:pt x="1146" y="9"/>
                  <a:pt x="1156" y="9"/>
                  <a:pt x="1156" y="9"/>
                </a:cubicBezTo>
                <a:cubicBezTo>
                  <a:pt x="1156" y="9"/>
                  <a:pt x="1156" y="9"/>
                  <a:pt x="1146" y="8"/>
                </a:cubicBezTo>
                <a:cubicBezTo>
                  <a:pt x="1146" y="8"/>
                  <a:pt x="1134" y="7"/>
                  <a:pt x="1130" y="6"/>
                </a:cubicBezTo>
                <a:cubicBezTo>
                  <a:pt x="1126" y="6"/>
                  <a:pt x="1135" y="4"/>
                  <a:pt x="1136" y="4"/>
                </a:cubicBezTo>
                <a:cubicBezTo>
                  <a:pt x="1137" y="4"/>
                  <a:pt x="1141" y="4"/>
                  <a:pt x="1144" y="4"/>
                </a:cubicBezTo>
                <a:cubicBezTo>
                  <a:pt x="1145" y="4"/>
                  <a:pt x="1146" y="4"/>
                  <a:pt x="1146" y="4"/>
                </a:cubicBezTo>
                <a:cubicBezTo>
                  <a:pt x="1149" y="4"/>
                  <a:pt x="1159" y="6"/>
                  <a:pt x="1161" y="6"/>
                </a:cubicBezTo>
                <a:cubicBezTo>
                  <a:pt x="1161" y="6"/>
                  <a:pt x="1161" y="6"/>
                  <a:pt x="1162" y="6"/>
                </a:cubicBezTo>
                <a:cubicBezTo>
                  <a:pt x="1164" y="6"/>
                  <a:pt x="1170" y="5"/>
                  <a:pt x="1170" y="5"/>
                </a:cubicBezTo>
                <a:cubicBezTo>
                  <a:pt x="1170" y="5"/>
                  <a:pt x="1164" y="5"/>
                  <a:pt x="1164" y="4"/>
                </a:cubicBezTo>
                <a:cubicBezTo>
                  <a:pt x="1164" y="3"/>
                  <a:pt x="1166" y="3"/>
                  <a:pt x="1168" y="3"/>
                </a:cubicBezTo>
                <a:cubicBezTo>
                  <a:pt x="1169" y="3"/>
                  <a:pt x="1170" y="3"/>
                  <a:pt x="1172" y="3"/>
                </a:cubicBezTo>
                <a:cubicBezTo>
                  <a:pt x="1173" y="3"/>
                  <a:pt x="1175" y="3"/>
                  <a:pt x="1177" y="3"/>
                </a:cubicBezTo>
                <a:cubicBezTo>
                  <a:pt x="1178" y="3"/>
                  <a:pt x="1179" y="3"/>
                  <a:pt x="1180" y="3"/>
                </a:cubicBezTo>
                <a:cubicBezTo>
                  <a:pt x="1182" y="3"/>
                  <a:pt x="1185" y="2"/>
                  <a:pt x="1188" y="2"/>
                </a:cubicBezTo>
                <a:cubicBezTo>
                  <a:pt x="1189" y="2"/>
                  <a:pt x="1189" y="2"/>
                  <a:pt x="1190" y="3"/>
                </a:cubicBezTo>
                <a:cubicBezTo>
                  <a:pt x="1194" y="3"/>
                  <a:pt x="1201" y="4"/>
                  <a:pt x="1201" y="4"/>
                </a:cubicBezTo>
                <a:cubicBezTo>
                  <a:pt x="1201" y="4"/>
                  <a:pt x="1211" y="3"/>
                  <a:pt x="1215" y="3"/>
                </a:cubicBezTo>
                <a:cubicBezTo>
                  <a:pt x="1217" y="3"/>
                  <a:pt x="1218" y="3"/>
                  <a:pt x="1220" y="3"/>
                </a:cubicBezTo>
                <a:cubicBezTo>
                  <a:pt x="1223" y="3"/>
                  <a:pt x="1226" y="3"/>
                  <a:pt x="1225" y="4"/>
                </a:cubicBezTo>
                <a:cubicBezTo>
                  <a:pt x="1224" y="5"/>
                  <a:pt x="1218" y="5"/>
                  <a:pt x="1219" y="5"/>
                </a:cubicBezTo>
                <a:cubicBezTo>
                  <a:pt x="1220" y="5"/>
                  <a:pt x="1226" y="6"/>
                  <a:pt x="1226" y="6"/>
                </a:cubicBezTo>
                <a:cubicBezTo>
                  <a:pt x="1226" y="6"/>
                  <a:pt x="1229" y="5"/>
                  <a:pt x="1232" y="5"/>
                </a:cubicBezTo>
                <a:cubicBezTo>
                  <a:pt x="1233" y="5"/>
                  <a:pt x="1233" y="5"/>
                  <a:pt x="1234" y="5"/>
                </a:cubicBezTo>
                <a:cubicBezTo>
                  <a:pt x="1236" y="5"/>
                  <a:pt x="1232" y="7"/>
                  <a:pt x="1232" y="7"/>
                </a:cubicBezTo>
                <a:cubicBezTo>
                  <a:pt x="1232" y="7"/>
                  <a:pt x="1232" y="7"/>
                  <a:pt x="1233" y="7"/>
                </a:cubicBezTo>
                <a:cubicBezTo>
                  <a:pt x="1234" y="7"/>
                  <a:pt x="1236" y="7"/>
                  <a:pt x="1238" y="7"/>
                </a:cubicBezTo>
                <a:cubicBezTo>
                  <a:pt x="1238" y="7"/>
                  <a:pt x="1240" y="7"/>
                  <a:pt x="1241" y="7"/>
                </a:cubicBezTo>
                <a:cubicBezTo>
                  <a:pt x="1245" y="7"/>
                  <a:pt x="1250" y="7"/>
                  <a:pt x="1252" y="8"/>
                </a:cubicBezTo>
                <a:cubicBezTo>
                  <a:pt x="1253" y="10"/>
                  <a:pt x="1239" y="10"/>
                  <a:pt x="1237" y="10"/>
                </a:cubicBezTo>
                <a:cubicBezTo>
                  <a:pt x="1236" y="10"/>
                  <a:pt x="1212" y="11"/>
                  <a:pt x="1208" y="11"/>
                </a:cubicBezTo>
                <a:cubicBezTo>
                  <a:pt x="1204" y="11"/>
                  <a:pt x="1193" y="12"/>
                  <a:pt x="1193" y="13"/>
                </a:cubicBezTo>
                <a:cubicBezTo>
                  <a:pt x="1193" y="13"/>
                  <a:pt x="1193" y="13"/>
                  <a:pt x="1194" y="13"/>
                </a:cubicBezTo>
                <a:cubicBezTo>
                  <a:pt x="1196" y="13"/>
                  <a:pt x="1202" y="12"/>
                  <a:pt x="1202" y="12"/>
                </a:cubicBezTo>
                <a:cubicBezTo>
                  <a:pt x="1202" y="12"/>
                  <a:pt x="1202" y="12"/>
                  <a:pt x="1210" y="12"/>
                </a:cubicBezTo>
                <a:cubicBezTo>
                  <a:pt x="1210" y="12"/>
                  <a:pt x="1210" y="12"/>
                  <a:pt x="1214" y="11"/>
                </a:cubicBezTo>
                <a:cubicBezTo>
                  <a:pt x="1214" y="11"/>
                  <a:pt x="1226" y="12"/>
                  <a:pt x="1230" y="12"/>
                </a:cubicBezTo>
                <a:cubicBezTo>
                  <a:pt x="1233" y="12"/>
                  <a:pt x="1220" y="15"/>
                  <a:pt x="1220" y="15"/>
                </a:cubicBezTo>
                <a:cubicBezTo>
                  <a:pt x="1220" y="15"/>
                  <a:pt x="1220" y="15"/>
                  <a:pt x="1234" y="13"/>
                </a:cubicBezTo>
                <a:cubicBezTo>
                  <a:pt x="1234" y="13"/>
                  <a:pt x="1237" y="12"/>
                  <a:pt x="1239" y="11"/>
                </a:cubicBezTo>
                <a:cubicBezTo>
                  <a:pt x="1239" y="11"/>
                  <a:pt x="1240" y="11"/>
                  <a:pt x="1241" y="11"/>
                </a:cubicBezTo>
                <a:cubicBezTo>
                  <a:pt x="1243" y="11"/>
                  <a:pt x="1246" y="12"/>
                  <a:pt x="1247" y="13"/>
                </a:cubicBezTo>
                <a:cubicBezTo>
                  <a:pt x="1248" y="15"/>
                  <a:pt x="1235" y="18"/>
                  <a:pt x="1233" y="19"/>
                </a:cubicBezTo>
                <a:cubicBezTo>
                  <a:pt x="1233" y="19"/>
                  <a:pt x="1233" y="19"/>
                  <a:pt x="1233" y="19"/>
                </a:cubicBezTo>
                <a:cubicBezTo>
                  <a:pt x="1235" y="19"/>
                  <a:pt x="1241" y="18"/>
                  <a:pt x="1242" y="18"/>
                </a:cubicBezTo>
                <a:cubicBezTo>
                  <a:pt x="1243" y="17"/>
                  <a:pt x="1252" y="14"/>
                  <a:pt x="1254" y="14"/>
                </a:cubicBezTo>
                <a:cubicBezTo>
                  <a:pt x="1254" y="13"/>
                  <a:pt x="1254" y="13"/>
                  <a:pt x="1255" y="13"/>
                </a:cubicBezTo>
                <a:cubicBezTo>
                  <a:pt x="1258" y="13"/>
                  <a:pt x="1263" y="15"/>
                  <a:pt x="1265" y="15"/>
                </a:cubicBezTo>
                <a:cubicBezTo>
                  <a:pt x="1267" y="15"/>
                  <a:pt x="1271" y="13"/>
                  <a:pt x="1272" y="12"/>
                </a:cubicBezTo>
                <a:cubicBezTo>
                  <a:pt x="1273" y="12"/>
                  <a:pt x="1274" y="12"/>
                  <a:pt x="1276" y="12"/>
                </a:cubicBezTo>
                <a:cubicBezTo>
                  <a:pt x="1280" y="12"/>
                  <a:pt x="1287" y="12"/>
                  <a:pt x="1289" y="12"/>
                </a:cubicBezTo>
                <a:cubicBezTo>
                  <a:pt x="1292" y="12"/>
                  <a:pt x="1297" y="14"/>
                  <a:pt x="1297" y="14"/>
                </a:cubicBezTo>
                <a:cubicBezTo>
                  <a:pt x="1297" y="14"/>
                  <a:pt x="1293" y="16"/>
                  <a:pt x="1290" y="16"/>
                </a:cubicBezTo>
                <a:cubicBezTo>
                  <a:pt x="1288" y="16"/>
                  <a:pt x="1286" y="16"/>
                  <a:pt x="1285" y="16"/>
                </a:cubicBezTo>
                <a:close/>
                <a:moveTo>
                  <a:pt x="926" y="7"/>
                </a:moveTo>
                <a:cubicBezTo>
                  <a:pt x="923" y="7"/>
                  <a:pt x="905" y="8"/>
                  <a:pt x="903" y="8"/>
                </a:cubicBezTo>
                <a:cubicBezTo>
                  <a:pt x="902" y="8"/>
                  <a:pt x="901" y="9"/>
                  <a:pt x="901" y="9"/>
                </a:cubicBezTo>
                <a:cubicBezTo>
                  <a:pt x="901" y="9"/>
                  <a:pt x="901" y="9"/>
                  <a:pt x="895" y="9"/>
                </a:cubicBezTo>
                <a:cubicBezTo>
                  <a:pt x="895" y="9"/>
                  <a:pt x="895" y="9"/>
                  <a:pt x="895" y="10"/>
                </a:cubicBezTo>
                <a:cubicBezTo>
                  <a:pt x="895" y="10"/>
                  <a:pt x="895" y="10"/>
                  <a:pt x="886" y="11"/>
                </a:cubicBezTo>
                <a:cubicBezTo>
                  <a:pt x="886" y="11"/>
                  <a:pt x="886" y="11"/>
                  <a:pt x="894" y="11"/>
                </a:cubicBezTo>
                <a:cubicBezTo>
                  <a:pt x="894" y="11"/>
                  <a:pt x="894" y="11"/>
                  <a:pt x="897" y="10"/>
                </a:cubicBezTo>
                <a:cubicBezTo>
                  <a:pt x="897" y="10"/>
                  <a:pt x="909" y="9"/>
                  <a:pt x="910" y="9"/>
                </a:cubicBezTo>
                <a:cubicBezTo>
                  <a:pt x="911" y="9"/>
                  <a:pt x="910" y="10"/>
                  <a:pt x="904" y="11"/>
                </a:cubicBezTo>
                <a:cubicBezTo>
                  <a:pt x="898" y="12"/>
                  <a:pt x="888" y="14"/>
                  <a:pt x="888" y="14"/>
                </a:cubicBezTo>
                <a:cubicBezTo>
                  <a:pt x="888" y="14"/>
                  <a:pt x="882" y="16"/>
                  <a:pt x="881" y="16"/>
                </a:cubicBezTo>
                <a:cubicBezTo>
                  <a:pt x="879" y="16"/>
                  <a:pt x="877" y="16"/>
                  <a:pt x="877" y="16"/>
                </a:cubicBezTo>
                <a:cubicBezTo>
                  <a:pt x="877" y="16"/>
                  <a:pt x="877" y="16"/>
                  <a:pt x="876" y="18"/>
                </a:cubicBezTo>
                <a:cubicBezTo>
                  <a:pt x="876" y="18"/>
                  <a:pt x="876" y="18"/>
                  <a:pt x="868" y="18"/>
                </a:cubicBezTo>
                <a:cubicBezTo>
                  <a:pt x="868" y="18"/>
                  <a:pt x="869" y="21"/>
                  <a:pt x="866" y="21"/>
                </a:cubicBezTo>
                <a:cubicBezTo>
                  <a:pt x="863" y="21"/>
                  <a:pt x="859" y="19"/>
                  <a:pt x="856" y="19"/>
                </a:cubicBezTo>
                <a:cubicBezTo>
                  <a:pt x="855" y="19"/>
                  <a:pt x="854" y="19"/>
                  <a:pt x="853" y="20"/>
                </a:cubicBezTo>
                <a:cubicBezTo>
                  <a:pt x="850" y="21"/>
                  <a:pt x="859" y="21"/>
                  <a:pt x="856" y="22"/>
                </a:cubicBezTo>
                <a:cubicBezTo>
                  <a:pt x="853" y="22"/>
                  <a:pt x="845" y="23"/>
                  <a:pt x="845" y="23"/>
                </a:cubicBezTo>
                <a:cubicBezTo>
                  <a:pt x="845" y="23"/>
                  <a:pt x="837" y="22"/>
                  <a:pt x="837" y="22"/>
                </a:cubicBezTo>
                <a:cubicBezTo>
                  <a:pt x="837" y="22"/>
                  <a:pt x="837" y="22"/>
                  <a:pt x="837" y="22"/>
                </a:cubicBezTo>
                <a:cubicBezTo>
                  <a:pt x="836" y="22"/>
                  <a:pt x="826" y="24"/>
                  <a:pt x="828" y="25"/>
                </a:cubicBezTo>
                <a:cubicBezTo>
                  <a:pt x="829" y="25"/>
                  <a:pt x="832" y="25"/>
                  <a:pt x="834" y="25"/>
                </a:cubicBezTo>
                <a:cubicBezTo>
                  <a:pt x="835" y="25"/>
                  <a:pt x="835" y="25"/>
                  <a:pt x="835" y="25"/>
                </a:cubicBezTo>
                <a:cubicBezTo>
                  <a:pt x="835" y="25"/>
                  <a:pt x="846" y="27"/>
                  <a:pt x="841" y="28"/>
                </a:cubicBezTo>
                <a:cubicBezTo>
                  <a:pt x="837" y="29"/>
                  <a:pt x="833" y="29"/>
                  <a:pt x="833" y="29"/>
                </a:cubicBezTo>
                <a:cubicBezTo>
                  <a:pt x="833" y="29"/>
                  <a:pt x="833" y="29"/>
                  <a:pt x="836" y="31"/>
                </a:cubicBezTo>
                <a:cubicBezTo>
                  <a:pt x="836" y="31"/>
                  <a:pt x="829" y="33"/>
                  <a:pt x="826" y="33"/>
                </a:cubicBezTo>
                <a:cubicBezTo>
                  <a:pt x="822" y="33"/>
                  <a:pt x="818" y="34"/>
                  <a:pt x="818" y="34"/>
                </a:cubicBezTo>
                <a:cubicBezTo>
                  <a:pt x="818" y="34"/>
                  <a:pt x="819" y="37"/>
                  <a:pt x="815" y="37"/>
                </a:cubicBezTo>
                <a:cubicBezTo>
                  <a:pt x="812" y="37"/>
                  <a:pt x="802" y="38"/>
                  <a:pt x="802" y="38"/>
                </a:cubicBezTo>
                <a:cubicBezTo>
                  <a:pt x="802" y="38"/>
                  <a:pt x="802" y="38"/>
                  <a:pt x="794" y="35"/>
                </a:cubicBezTo>
                <a:cubicBezTo>
                  <a:pt x="794" y="35"/>
                  <a:pt x="794" y="35"/>
                  <a:pt x="792" y="38"/>
                </a:cubicBezTo>
                <a:cubicBezTo>
                  <a:pt x="792" y="38"/>
                  <a:pt x="792" y="38"/>
                  <a:pt x="799" y="39"/>
                </a:cubicBezTo>
                <a:cubicBezTo>
                  <a:pt x="799" y="39"/>
                  <a:pt x="801" y="39"/>
                  <a:pt x="803" y="39"/>
                </a:cubicBezTo>
                <a:cubicBezTo>
                  <a:pt x="803" y="39"/>
                  <a:pt x="804" y="39"/>
                  <a:pt x="805" y="39"/>
                </a:cubicBezTo>
                <a:cubicBezTo>
                  <a:pt x="806" y="39"/>
                  <a:pt x="804" y="41"/>
                  <a:pt x="804" y="41"/>
                </a:cubicBezTo>
                <a:cubicBezTo>
                  <a:pt x="804" y="41"/>
                  <a:pt x="807" y="40"/>
                  <a:pt x="810" y="40"/>
                </a:cubicBezTo>
                <a:cubicBezTo>
                  <a:pt x="811" y="40"/>
                  <a:pt x="812" y="40"/>
                  <a:pt x="812" y="41"/>
                </a:cubicBezTo>
                <a:cubicBezTo>
                  <a:pt x="811" y="42"/>
                  <a:pt x="807" y="44"/>
                  <a:pt x="805" y="44"/>
                </a:cubicBezTo>
                <a:cubicBezTo>
                  <a:pt x="803" y="44"/>
                  <a:pt x="792" y="46"/>
                  <a:pt x="791" y="46"/>
                </a:cubicBezTo>
                <a:cubicBezTo>
                  <a:pt x="791" y="46"/>
                  <a:pt x="790" y="44"/>
                  <a:pt x="790" y="44"/>
                </a:cubicBezTo>
                <a:cubicBezTo>
                  <a:pt x="790" y="44"/>
                  <a:pt x="790" y="44"/>
                  <a:pt x="783" y="42"/>
                </a:cubicBezTo>
                <a:cubicBezTo>
                  <a:pt x="783" y="42"/>
                  <a:pt x="785" y="44"/>
                  <a:pt x="782" y="44"/>
                </a:cubicBezTo>
                <a:cubicBezTo>
                  <a:pt x="780" y="44"/>
                  <a:pt x="778" y="43"/>
                  <a:pt x="778" y="43"/>
                </a:cubicBezTo>
                <a:cubicBezTo>
                  <a:pt x="778" y="43"/>
                  <a:pt x="777" y="44"/>
                  <a:pt x="775" y="44"/>
                </a:cubicBezTo>
                <a:cubicBezTo>
                  <a:pt x="775" y="44"/>
                  <a:pt x="775" y="44"/>
                  <a:pt x="775" y="44"/>
                </a:cubicBezTo>
                <a:cubicBezTo>
                  <a:pt x="774" y="44"/>
                  <a:pt x="773" y="42"/>
                  <a:pt x="773" y="42"/>
                </a:cubicBezTo>
                <a:cubicBezTo>
                  <a:pt x="773" y="42"/>
                  <a:pt x="773" y="42"/>
                  <a:pt x="769" y="44"/>
                </a:cubicBezTo>
                <a:cubicBezTo>
                  <a:pt x="769" y="44"/>
                  <a:pt x="769" y="44"/>
                  <a:pt x="768" y="42"/>
                </a:cubicBezTo>
                <a:cubicBezTo>
                  <a:pt x="768" y="42"/>
                  <a:pt x="765" y="45"/>
                  <a:pt x="763" y="45"/>
                </a:cubicBezTo>
                <a:cubicBezTo>
                  <a:pt x="763" y="45"/>
                  <a:pt x="763" y="45"/>
                  <a:pt x="762" y="45"/>
                </a:cubicBezTo>
                <a:cubicBezTo>
                  <a:pt x="761" y="45"/>
                  <a:pt x="760" y="43"/>
                  <a:pt x="760" y="43"/>
                </a:cubicBezTo>
                <a:cubicBezTo>
                  <a:pt x="760" y="43"/>
                  <a:pt x="760" y="43"/>
                  <a:pt x="757" y="43"/>
                </a:cubicBezTo>
                <a:cubicBezTo>
                  <a:pt x="757" y="43"/>
                  <a:pt x="757" y="43"/>
                  <a:pt x="754" y="44"/>
                </a:cubicBezTo>
                <a:cubicBezTo>
                  <a:pt x="754" y="44"/>
                  <a:pt x="754" y="44"/>
                  <a:pt x="754" y="42"/>
                </a:cubicBezTo>
                <a:cubicBezTo>
                  <a:pt x="754" y="42"/>
                  <a:pt x="754" y="42"/>
                  <a:pt x="752" y="44"/>
                </a:cubicBezTo>
                <a:cubicBezTo>
                  <a:pt x="752" y="44"/>
                  <a:pt x="752" y="44"/>
                  <a:pt x="747" y="44"/>
                </a:cubicBezTo>
                <a:cubicBezTo>
                  <a:pt x="747" y="44"/>
                  <a:pt x="747" y="44"/>
                  <a:pt x="749" y="42"/>
                </a:cubicBezTo>
                <a:cubicBezTo>
                  <a:pt x="749" y="42"/>
                  <a:pt x="747" y="44"/>
                  <a:pt x="745" y="44"/>
                </a:cubicBezTo>
                <a:cubicBezTo>
                  <a:pt x="742" y="44"/>
                  <a:pt x="739" y="42"/>
                  <a:pt x="739" y="42"/>
                </a:cubicBezTo>
                <a:cubicBezTo>
                  <a:pt x="740" y="42"/>
                  <a:pt x="741" y="42"/>
                  <a:pt x="744" y="42"/>
                </a:cubicBezTo>
                <a:cubicBezTo>
                  <a:pt x="747" y="42"/>
                  <a:pt x="752" y="39"/>
                  <a:pt x="754" y="39"/>
                </a:cubicBezTo>
                <a:cubicBezTo>
                  <a:pt x="755" y="39"/>
                  <a:pt x="763" y="38"/>
                  <a:pt x="763" y="38"/>
                </a:cubicBezTo>
                <a:cubicBezTo>
                  <a:pt x="763" y="38"/>
                  <a:pt x="760" y="34"/>
                  <a:pt x="762" y="34"/>
                </a:cubicBezTo>
                <a:cubicBezTo>
                  <a:pt x="762" y="33"/>
                  <a:pt x="763" y="33"/>
                  <a:pt x="764" y="33"/>
                </a:cubicBezTo>
                <a:cubicBezTo>
                  <a:pt x="766" y="33"/>
                  <a:pt x="770" y="34"/>
                  <a:pt x="770" y="34"/>
                </a:cubicBezTo>
                <a:cubicBezTo>
                  <a:pt x="770" y="34"/>
                  <a:pt x="770" y="34"/>
                  <a:pt x="771" y="37"/>
                </a:cubicBezTo>
                <a:cubicBezTo>
                  <a:pt x="771" y="37"/>
                  <a:pt x="771" y="37"/>
                  <a:pt x="779" y="37"/>
                </a:cubicBezTo>
                <a:cubicBezTo>
                  <a:pt x="779" y="37"/>
                  <a:pt x="779" y="37"/>
                  <a:pt x="791" y="33"/>
                </a:cubicBezTo>
                <a:cubicBezTo>
                  <a:pt x="791" y="33"/>
                  <a:pt x="783" y="36"/>
                  <a:pt x="780" y="36"/>
                </a:cubicBezTo>
                <a:cubicBezTo>
                  <a:pt x="778" y="36"/>
                  <a:pt x="776" y="34"/>
                  <a:pt x="776" y="34"/>
                </a:cubicBezTo>
                <a:cubicBezTo>
                  <a:pt x="776" y="34"/>
                  <a:pt x="776" y="34"/>
                  <a:pt x="785" y="30"/>
                </a:cubicBezTo>
                <a:cubicBezTo>
                  <a:pt x="785" y="30"/>
                  <a:pt x="785" y="30"/>
                  <a:pt x="777" y="33"/>
                </a:cubicBezTo>
                <a:cubicBezTo>
                  <a:pt x="777" y="33"/>
                  <a:pt x="777" y="33"/>
                  <a:pt x="777" y="30"/>
                </a:cubicBezTo>
                <a:cubicBezTo>
                  <a:pt x="777" y="30"/>
                  <a:pt x="777" y="30"/>
                  <a:pt x="769" y="32"/>
                </a:cubicBezTo>
                <a:cubicBezTo>
                  <a:pt x="769" y="32"/>
                  <a:pt x="775" y="27"/>
                  <a:pt x="778" y="27"/>
                </a:cubicBezTo>
                <a:cubicBezTo>
                  <a:pt x="781" y="27"/>
                  <a:pt x="790" y="26"/>
                  <a:pt x="792" y="26"/>
                </a:cubicBezTo>
                <a:cubicBezTo>
                  <a:pt x="792" y="26"/>
                  <a:pt x="793" y="26"/>
                  <a:pt x="793" y="26"/>
                </a:cubicBezTo>
                <a:cubicBezTo>
                  <a:pt x="794" y="26"/>
                  <a:pt x="798" y="27"/>
                  <a:pt x="801" y="27"/>
                </a:cubicBezTo>
                <a:cubicBezTo>
                  <a:pt x="802" y="27"/>
                  <a:pt x="802" y="27"/>
                  <a:pt x="803" y="27"/>
                </a:cubicBezTo>
                <a:cubicBezTo>
                  <a:pt x="806" y="27"/>
                  <a:pt x="807" y="25"/>
                  <a:pt x="807" y="25"/>
                </a:cubicBezTo>
                <a:cubicBezTo>
                  <a:pt x="807" y="25"/>
                  <a:pt x="804" y="25"/>
                  <a:pt x="801" y="25"/>
                </a:cubicBezTo>
                <a:cubicBezTo>
                  <a:pt x="800" y="25"/>
                  <a:pt x="799" y="25"/>
                  <a:pt x="798" y="25"/>
                </a:cubicBezTo>
                <a:cubicBezTo>
                  <a:pt x="795" y="25"/>
                  <a:pt x="793" y="22"/>
                  <a:pt x="793" y="22"/>
                </a:cubicBezTo>
                <a:cubicBezTo>
                  <a:pt x="793" y="22"/>
                  <a:pt x="793" y="22"/>
                  <a:pt x="790" y="20"/>
                </a:cubicBezTo>
                <a:cubicBezTo>
                  <a:pt x="790" y="20"/>
                  <a:pt x="791" y="17"/>
                  <a:pt x="793" y="17"/>
                </a:cubicBezTo>
                <a:cubicBezTo>
                  <a:pt x="796" y="17"/>
                  <a:pt x="804" y="17"/>
                  <a:pt x="804" y="17"/>
                </a:cubicBezTo>
                <a:cubicBezTo>
                  <a:pt x="804" y="17"/>
                  <a:pt x="813" y="22"/>
                  <a:pt x="815" y="22"/>
                </a:cubicBezTo>
                <a:cubicBezTo>
                  <a:pt x="817" y="22"/>
                  <a:pt x="821" y="21"/>
                  <a:pt x="821" y="21"/>
                </a:cubicBezTo>
                <a:cubicBezTo>
                  <a:pt x="821" y="21"/>
                  <a:pt x="821" y="21"/>
                  <a:pt x="812" y="18"/>
                </a:cubicBezTo>
                <a:cubicBezTo>
                  <a:pt x="812" y="18"/>
                  <a:pt x="812" y="16"/>
                  <a:pt x="814" y="16"/>
                </a:cubicBezTo>
                <a:cubicBezTo>
                  <a:pt x="816" y="16"/>
                  <a:pt x="836" y="15"/>
                  <a:pt x="836" y="15"/>
                </a:cubicBezTo>
                <a:cubicBezTo>
                  <a:pt x="836" y="15"/>
                  <a:pt x="836" y="15"/>
                  <a:pt x="842" y="13"/>
                </a:cubicBezTo>
                <a:cubicBezTo>
                  <a:pt x="842" y="13"/>
                  <a:pt x="842" y="13"/>
                  <a:pt x="838" y="13"/>
                </a:cubicBezTo>
                <a:cubicBezTo>
                  <a:pt x="838" y="13"/>
                  <a:pt x="838" y="13"/>
                  <a:pt x="848" y="10"/>
                </a:cubicBezTo>
                <a:cubicBezTo>
                  <a:pt x="848" y="10"/>
                  <a:pt x="847" y="9"/>
                  <a:pt x="845" y="9"/>
                </a:cubicBezTo>
                <a:cubicBezTo>
                  <a:pt x="844" y="9"/>
                  <a:pt x="843" y="10"/>
                  <a:pt x="842" y="10"/>
                </a:cubicBezTo>
                <a:cubicBezTo>
                  <a:pt x="840" y="11"/>
                  <a:pt x="835" y="11"/>
                  <a:pt x="834" y="12"/>
                </a:cubicBezTo>
                <a:cubicBezTo>
                  <a:pt x="834" y="12"/>
                  <a:pt x="827" y="14"/>
                  <a:pt x="824" y="14"/>
                </a:cubicBezTo>
                <a:cubicBezTo>
                  <a:pt x="820" y="14"/>
                  <a:pt x="818" y="14"/>
                  <a:pt x="818" y="14"/>
                </a:cubicBezTo>
                <a:cubicBezTo>
                  <a:pt x="818" y="14"/>
                  <a:pt x="818" y="14"/>
                  <a:pt x="810" y="14"/>
                </a:cubicBezTo>
                <a:cubicBezTo>
                  <a:pt x="810" y="14"/>
                  <a:pt x="809" y="15"/>
                  <a:pt x="806" y="15"/>
                </a:cubicBezTo>
                <a:cubicBezTo>
                  <a:pt x="806" y="15"/>
                  <a:pt x="806" y="15"/>
                  <a:pt x="805" y="15"/>
                </a:cubicBezTo>
                <a:cubicBezTo>
                  <a:pt x="802" y="15"/>
                  <a:pt x="797" y="15"/>
                  <a:pt x="797" y="15"/>
                </a:cubicBezTo>
                <a:cubicBezTo>
                  <a:pt x="797" y="15"/>
                  <a:pt x="803" y="13"/>
                  <a:pt x="805" y="12"/>
                </a:cubicBezTo>
                <a:cubicBezTo>
                  <a:pt x="807" y="12"/>
                  <a:pt x="816" y="12"/>
                  <a:pt x="816" y="12"/>
                </a:cubicBezTo>
                <a:cubicBezTo>
                  <a:pt x="816" y="12"/>
                  <a:pt x="809" y="10"/>
                  <a:pt x="805" y="10"/>
                </a:cubicBezTo>
                <a:cubicBezTo>
                  <a:pt x="802" y="10"/>
                  <a:pt x="797" y="12"/>
                  <a:pt x="797" y="12"/>
                </a:cubicBezTo>
                <a:cubicBezTo>
                  <a:pt x="797" y="12"/>
                  <a:pt x="791" y="13"/>
                  <a:pt x="788" y="13"/>
                </a:cubicBezTo>
                <a:cubicBezTo>
                  <a:pt x="786" y="13"/>
                  <a:pt x="782" y="11"/>
                  <a:pt x="782" y="11"/>
                </a:cubicBezTo>
                <a:cubicBezTo>
                  <a:pt x="782" y="11"/>
                  <a:pt x="782" y="11"/>
                  <a:pt x="792" y="10"/>
                </a:cubicBezTo>
                <a:cubicBezTo>
                  <a:pt x="792" y="10"/>
                  <a:pt x="792" y="10"/>
                  <a:pt x="782" y="9"/>
                </a:cubicBezTo>
                <a:cubicBezTo>
                  <a:pt x="782" y="9"/>
                  <a:pt x="777" y="8"/>
                  <a:pt x="778" y="8"/>
                </a:cubicBezTo>
                <a:cubicBezTo>
                  <a:pt x="779" y="8"/>
                  <a:pt x="797" y="6"/>
                  <a:pt x="799" y="6"/>
                </a:cubicBezTo>
                <a:cubicBezTo>
                  <a:pt x="801" y="6"/>
                  <a:pt x="812" y="7"/>
                  <a:pt x="812" y="7"/>
                </a:cubicBezTo>
                <a:cubicBezTo>
                  <a:pt x="812" y="7"/>
                  <a:pt x="811" y="4"/>
                  <a:pt x="815" y="4"/>
                </a:cubicBezTo>
                <a:cubicBezTo>
                  <a:pt x="815" y="4"/>
                  <a:pt x="816" y="4"/>
                  <a:pt x="816" y="4"/>
                </a:cubicBezTo>
                <a:cubicBezTo>
                  <a:pt x="821" y="4"/>
                  <a:pt x="829" y="5"/>
                  <a:pt x="829" y="5"/>
                </a:cubicBezTo>
                <a:cubicBezTo>
                  <a:pt x="829" y="5"/>
                  <a:pt x="829" y="5"/>
                  <a:pt x="840" y="7"/>
                </a:cubicBezTo>
                <a:cubicBezTo>
                  <a:pt x="840" y="7"/>
                  <a:pt x="840" y="7"/>
                  <a:pt x="829" y="4"/>
                </a:cubicBezTo>
                <a:cubicBezTo>
                  <a:pt x="829" y="4"/>
                  <a:pt x="838" y="1"/>
                  <a:pt x="841" y="1"/>
                </a:cubicBezTo>
                <a:cubicBezTo>
                  <a:pt x="844" y="1"/>
                  <a:pt x="849" y="3"/>
                  <a:pt x="849" y="3"/>
                </a:cubicBezTo>
                <a:cubicBezTo>
                  <a:pt x="849" y="3"/>
                  <a:pt x="849" y="3"/>
                  <a:pt x="857" y="1"/>
                </a:cubicBezTo>
                <a:cubicBezTo>
                  <a:pt x="857" y="1"/>
                  <a:pt x="857" y="1"/>
                  <a:pt x="864" y="4"/>
                </a:cubicBezTo>
                <a:cubicBezTo>
                  <a:pt x="864" y="4"/>
                  <a:pt x="864" y="4"/>
                  <a:pt x="861" y="1"/>
                </a:cubicBezTo>
                <a:cubicBezTo>
                  <a:pt x="861" y="1"/>
                  <a:pt x="861" y="1"/>
                  <a:pt x="874" y="1"/>
                </a:cubicBezTo>
                <a:cubicBezTo>
                  <a:pt x="874" y="1"/>
                  <a:pt x="874" y="1"/>
                  <a:pt x="879" y="3"/>
                </a:cubicBezTo>
                <a:cubicBezTo>
                  <a:pt x="879" y="3"/>
                  <a:pt x="882" y="0"/>
                  <a:pt x="884" y="0"/>
                </a:cubicBezTo>
                <a:cubicBezTo>
                  <a:pt x="886" y="0"/>
                  <a:pt x="890" y="2"/>
                  <a:pt x="890" y="2"/>
                </a:cubicBezTo>
                <a:cubicBezTo>
                  <a:pt x="890" y="2"/>
                  <a:pt x="891" y="0"/>
                  <a:pt x="893" y="0"/>
                </a:cubicBezTo>
                <a:cubicBezTo>
                  <a:pt x="893" y="0"/>
                  <a:pt x="893" y="0"/>
                  <a:pt x="894" y="0"/>
                </a:cubicBezTo>
                <a:cubicBezTo>
                  <a:pt x="896" y="0"/>
                  <a:pt x="901" y="1"/>
                  <a:pt x="901" y="1"/>
                </a:cubicBezTo>
                <a:cubicBezTo>
                  <a:pt x="901" y="1"/>
                  <a:pt x="901" y="1"/>
                  <a:pt x="909" y="1"/>
                </a:cubicBezTo>
                <a:cubicBezTo>
                  <a:pt x="909" y="1"/>
                  <a:pt x="909" y="1"/>
                  <a:pt x="903" y="4"/>
                </a:cubicBezTo>
                <a:cubicBezTo>
                  <a:pt x="903" y="4"/>
                  <a:pt x="916" y="1"/>
                  <a:pt x="919" y="1"/>
                </a:cubicBezTo>
                <a:cubicBezTo>
                  <a:pt x="921" y="1"/>
                  <a:pt x="927" y="3"/>
                  <a:pt x="927" y="3"/>
                </a:cubicBezTo>
                <a:cubicBezTo>
                  <a:pt x="927" y="3"/>
                  <a:pt x="927" y="3"/>
                  <a:pt x="927" y="4"/>
                </a:cubicBezTo>
                <a:cubicBezTo>
                  <a:pt x="927" y="4"/>
                  <a:pt x="933" y="4"/>
                  <a:pt x="936" y="4"/>
                </a:cubicBezTo>
                <a:cubicBezTo>
                  <a:pt x="936" y="4"/>
                  <a:pt x="937" y="4"/>
                  <a:pt x="937" y="4"/>
                </a:cubicBezTo>
                <a:cubicBezTo>
                  <a:pt x="938" y="5"/>
                  <a:pt x="929" y="7"/>
                  <a:pt x="926" y="7"/>
                </a:cubicBezTo>
                <a:close/>
                <a:moveTo>
                  <a:pt x="745" y="35"/>
                </a:moveTo>
                <a:cubicBezTo>
                  <a:pt x="746" y="35"/>
                  <a:pt x="746" y="35"/>
                  <a:pt x="746" y="35"/>
                </a:cubicBezTo>
                <a:cubicBezTo>
                  <a:pt x="749" y="35"/>
                  <a:pt x="747" y="38"/>
                  <a:pt x="745" y="38"/>
                </a:cubicBezTo>
                <a:cubicBezTo>
                  <a:pt x="745" y="38"/>
                  <a:pt x="745" y="38"/>
                  <a:pt x="741" y="37"/>
                </a:cubicBezTo>
                <a:cubicBezTo>
                  <a:pt x="741" y="37"/>
                  <a:pt x="741" y="36"/>
                  <a:pt x="745" y="35"/>
                </a:cubicBezTo>
                <a:close/>
                <a:moveTo>
                  <a:pt x="778" y="18"/>
                </a:moveTo>
                <a:cubicBezTo>
                  <a:pt x="778" y="18"/>
                  <a:pt x="783" y="15"/>
                  <a:pt x="785" y="15"/>
                </a:cubicBezTo>
                <a:cubicBezTo>
                  <a:pt x="785" y="15"/>
                  <a:pt x="785" y="15"/>
                  <a:pt x="785" y="15"/>
                </a:cubicBezTo>
                <a:cubicBezTo>
                  <a:pt x="786" y="17"/>
                  <a:pt x="785" y="20"/>
                  <a:pt x="785" y="20"/>
                </a:cubicBezTo>
                <a:cubicBezTo>
                  <a:pt x="785" y="20"/>
                  <a:pt x="785" y="20"/>
                  <a:pt x="781" y="22"/>
                </a:cubicBezTo>
                <a:cubicBezTo>
                  <a:pt x="781" y="22"/>
                  <a:pt x="781" y="22"/>
                  <a:pt x="789" y="22"/>
                </a:cubicBezTo>
                <a:cubicBezTo>
                  <a:pt x="789" y="22"/>
                  <a:pt x="789" y="25"/>
                  <a:pt x="787" y="25"/>
                </a:cubicBezTo>
                <a:cubicBezTo>
                  <a:pt x="786" y="25"/>
                  <a:pt x="784" y="25"/>
                  <a:pt x="781" y="25"/>
                </a:cubicBezTo>
                <a:cubicBezTo>
                  <a:pt x="778" y="25"/>
                  <a:pt x="775" y="25"/>
                  <a:pt x="775" y="25"/>
                </a:cubicBezTo>
                <a:cubicBezTo>
                  <a:pt x="775" y="26"/>
                  <a:pt x="772" y="29"/>
                  <a:pt x="772" y="29"/>
                </a:cubicBezTo>
                <a:cubicBezTo>
                  <a:pt x="772" y="29"/>
                  <a:pt x="772" y="29"/>
                  <a:pt x="771" y="27"/>
                </a:cubicBezTo>
                <a:cubicBezTo>
                  <a:pt x="771" y="27"/>
                  <a:pt x="769" y="30"/>
                  <a:pt x="767" y="30"/>
                </a:cubicBezTo>
                <a:cubicBezTo>
                  <a:pt x="766" y="30"/>
                  <a:pt x="763" y="32"/>
                  <a:pt x="761" y="32"/>
                </a:cubicBezTo>
                <a:cubicBezTo>
                  <a:pt x="760" y="32"/>
                  <a:pt x="760" y="32"/>
                  <a:pt x="760" y="32"/>
                </a:cubicBezTo>
                <a:cubicBezTo>
                  <a:pt x="759" y="30"/>
                  <a:pt x="758" y="29"/>
                  <a:pt x="758" y="29"/>
                </a:cubicBezTo>
                <a:cubicBezTo>
                  <a:pt x="758" y="29"/>
                  <a:pt x="758" y="29"/>
                  <a:pt x="755" y="30"/>
                </a:cubicBezTo>
                <a:cubicBezTo>
                  <a:pt x="755" y="30"/>
                  <a:pt x="752" y="33"/>
                  <a:pt x="749" y="33"/>
                </a:cubicBezTo>
                <a:cubicBezTo>
                  <a:pt x="749" y="33"/>
                  <a:pt x="748" y="33"/>
                  <a:pt x="748" y="32"/>
                </a:cubicBezTo>
                <a:cubicBezTo>
                  <a:pt x="745" y="31"/>
                  <a:pt x="742" y="30"/>
                  <a:pt x="742" y="30"/>
                </a:cubicBezTo>
                <a:cubicBezTo>
                  <a:pt x="742" y="30"/>
                  <a:pt x="742" y="30"/>
                  <a:pt x="745" y="28"/>
                </a:cubicBezTo>
                <a:cubicBezTo>
                  <a:pt x="745" y="28"/>
                  <a:pt x="744" y="28"/>
                  <a:pt x="743" y="28"/>
                </a:cubicBezTo>
                <a:cubicBezTo>
                  <a:pt x="741" y="28"/>
                  <a:pt x="740" y="28"/>
                  <a:pt x="739" y="27"/>
                </a:cubicBezTo>
                <a:cubicBezTo>
                  <a:pt x="739" y="25"/>
                  <a:pt x="742" y="25"/>
                  <a:pt x="742" y="25"/>
                </a:cubicBezTo>
                <a:cubicBezTo>
                  <a:pt x="742" y="25"/>
                  <a:pt x="742" y="25"/>
                  <a:pt x="737" y="23"/>
                </a:cubicBezTo>
                <a:cubicBezTo>
                  <a:pt x="737" y="23"/>
                  <a:pt x="737" y="23"/>
                  <a:pt x="744" y="21"/>
                </a:cubicBezTo>
                <a:cubicBezTo>
                  <a:pt x="744" y="21"/>
                  <a:pt x="742" y="21"/>
                  <a:pt x="740" y="21"/>
                </a:cubicBezTo>
                <a:cubicBezTo>
                  <a:pt x="738" y="21"/>
                  <a:pt x="735" y="21"/>
                  <a:pt x="736" y="20"/>
                </a:cubicBezTo>
                <a:cubicBezTo>
                  <a:pt x="736" y="18"/>
                  <a:pt x="740" y="18"/>
                  <a:pt x="742" y="18"/>
                </a:cubicBezTo>
                <a:cubicBezTo>
                  <a:pt x="745" y="18"/>
                  <a:pt x="747" y="18"/>
                  <a:pt x="747" y="18"/>
                </a:cubicBezTo>
                <a:cubicBezTo>
                  <a:pt x="747" y="18"/>
                  <a:pt x="743" y="16"/>
                  <a:pt x="745" y="15"/>
                </a:cubicBezTo>
                <a:cubicBezTo>
                  <a:pt x="746" y="15"/>
                  <a:pt x="748" y="15"/>
                  <a:pt x="750" y="15"/>
                </a:cubicBezTo>
                <a:cubicBezTo>
                  <a:pt x="752" y="15"/>
                  <a:pt x="754" y="15"/>
                  <a:pt x="754" y="15"/>
                </a:cubicBezTo>
                <a:cubicBezTo>
                  <a:pt x="754" y="15"/>
                  <a:pt x="754" y="15"/>
                  <a:pt x="751" y="13"/>
                </a:cubicBezTo>
                <a:cubicBezTo>
                  <a:pt x="751" y="13"/>
                  <a:pt x="751" y="13"/>
                  <a:pt x="761" y="12"/>
                </a:cubicBezTo>
                <a:cubicBezTo>
                  <a:pt x="761" y="12"/>
                  <a:pt x="766" y="10"/>
                  <a:pt x="768" y="10"/>
                </a:cubicBezTo>
                <a:cubicBezTo>
                  <a:pt x="769" y="10"/>
                  <a:pt x="770" y="10"/>
                  <a:pt x="770" y="10"/>
                </a:cubicBezTo>
                <a:cubicBezTo>
                  <a:pt x="772" y="12"/>
                  <a:pt x="772" y="16"/>
                  <a:pt x="772" y="16"/>
                </a:cubicBezTo>
                <a:cubicBezTo>
                  <a:pt x="772" y="16"/>
                  <a:pt x="772" y="16"/>
                  <a:pt x="778" y="15"/>
                </a:cubicBezTo>
                <a:cubicBezTo>
                  <a:pt x="778" y="15"/>
                  <a:pt x="778" y="15"/>
                  <a:pt x="778" y="18"/>
                </a:cubicBezTo>
                <a:close/>
                <a:moveTo>
                  <a:pt x="736" y="44"/>
                </a:moveTo>
                <a:cubicBezTo>
                  <a:pt x="736" y="44"/>
                  <a:pt x="736" y="44"/>
                  <a:pt x="740" y="46"/>
                </a:cubicBezTo>
                <a:cubicBezTo>
                  <a:pt x="740" y="46"/>
                  <a:pt x="740" y="46"/>
                  <a:pt x="732" y="46"/>
                </a:cubicBezTo>
                <a:cubicBezTo>
                  <a:pt x="732" y="46"/>
                  <a:pt x="732" y="46"/>
                  <a:pt x="732" y="47"/>
                </a:cubicBezTo>
                <a:cubicBezTo>
                  <a:pt x="732" y="47"/>
                  <a:pt x="732" y="47"/>
                  <a:pt x="728" y="48"/>
                </a:cubicBezTo>
                <a:cubicBezTo>
                  <a:pt x="728" y="48"/>
                  <a:pt x="728" y="48"/>
                  <a:pt x="734" y="47"/>
                </a:cubicBezTo>
                <a:cubicBezTo>
                  <a:pt x="734" y="47"/>
                  <a:pt x="734" y="47"/>
                  <a:pt x="737" y="48"/>
                </a:cubicBezTo>
                <a:cubicBezTo>
                  <a:pt x="737" y="48"/>
                  <a:pt x="737" y="48"/>
                  <a:pt x="733" y="50"/>
                </a:cubicBezTo>
                <a:cubicBezTo>
                  <a:pt x="733" y="50"/>
                  <a:pt x="733" y="50"/>
                  <a:pt x="737" y="51"/>
                </a:cubicBezTo>
                <a:cubicBezTo>
                  <a:pt x="737" y="51"/>
                  <a:pt x="737" y="51"/>
                  <a:pt x="739" y="49"/>
                </a:cubicBezTo>
                <a:cubicBezTo>
                  <a:pt x="739" y="49"/>
                  <a:pt x="739" y="49"/>
                  <a:pt x="741" y="52"/>
                </a:cubicBezTo>
                <a:cubicBezTo>
                  <a:pt x="741" y="52"/>
                  <a:pt x="746" y="50"/>
                  <a:pt x="748" y="50"/>
                </a:cubicBezTo>
                <a:cubicBezTo>
                  <a:pt x="748" y="50"/>
                  <a:pt x="748" y="50"/>
                  <a:pt x="748" y="50"/>
                </a:cubicBezTo>
                <a:cubicBezTo>
                  <a:pt x="749" y="50"/>
                  <a:pt x="752" y="52"/>
                  <a:pt x="752" y="52"/>
                </a:cubicBezTo>
                <a:cubicBezTo>
                  <a:pt x="752" y="52"/>
                  <a:pt x="774" y="48"/>
                  <a:pt x="776" y="48"/>
                </a:cubicBezTo>
                <a:cubicBezTo>
                  <a:pt x="779" y="48"/>
                  <a:pt x="787" y="50"/>
                  <a:pt x="787" y="50"/>
                </a:cubicBezTo>
                <a:cubicBezTo>
                  <a:pt x="787" y="50"/>
                  <a:pt x="787" y="50"/>
                  <a:pt x="787" y="51"/>
                </a:cubicBezTo>
                <a:cubicBezTo>
                  <a:pt x="787" y="51"/>
                  <a:pt x="787" y="51"/>
                  <a:pt x="789" y="52"/>
                </a:cubicBezTo>
                <a:cubicBezTo>
                  <a:pt x="789" y="52"/>
                  <a:pt x="789" y="52"/>
                  <a:pt x="781" y="55"/>
                </a:cubicBezTo>
                <a:cubicBezTo>
                  <a:pt x="781" y="55"/>
                  <a:pt x="781" y="55"/>
                  <a:pt x="780" y="58"/>
                </a:cubicBezTo>
                <a:cubicBezTo>
                  <a:pt x="780" y="58"/>
                  <a:pt x="772" y="58"/>
                  <a:pt x="767" y="58"/>
                </a:cubicBezTo>
                <a:cubicBezTo>
                  <a:pt x="766" y="58"/>
                  <a:pt x="765" y="58"/>
                  <a:pt x="764" y="58"/>
                </a:cubicBezTo>
                <a:cubicBezTo>
                  <a:pt x="762" y="58"/>
                  <a:pt x="764" y="55"/>
                  <a:pt x="764" y="55"/>
                </a:cubicBezTo>
                <a:cubicBezTo>
                  <a:pt x="764" y="55"/>
                  <a:pt x="764" y="55"/>
                  <a:pt x="761" y="58"/>
                </a:cubicBezTo>
                <a:cubicBezTo>
                  <a:pt x="761" y="58"/>
                  <a:pt x="761" y="58"/>
                  <a:pt x="749" y="59"/>
                </a:cubicBezTo>
                <a:cubicBezTo>
                  <a:pt x="749" y="59"/>
                  <a:pt x="749" y="59"/>
                  <a:pt x="740" y="57"/>
                </a:cubicBezTo>
                <a:cubicBezTo>
                  <a:pt x="740" y="57"/>
                  <a:pt x="740" y="57"/>
                  <a:pt x="732" y="58"/>
                </a:cubicBezTo>
                <a:cubicBezTo>
                  <a:pt x="732" y="58"/>
                  <a:pt x="732" y="58"/>
                  <a:pt x="732" y="55"/>
                </a:cubicBezTo>
                <a:cubicBezTo>
                  <a:pt x="732" y="55"/>
                  <a:pt x="725" y="57"/>
                  <a:pt x="722" y="57"/>
                </a:cubicBezTo>
                <a:cubicBezTo>
                  <a:pt x="722" y="57"/>
                  <a:pt x="722" y="57"/>
                  <a:pt x="721" y="57"/>
                </a:cubicBezTo>
                <a:cubicBezTo>
                  <a:pt x="719" y="57"/>
                  <a:pt x="720" y="55"/>
                  <a:pt x="720" y="55"/>
                </a:cubicBezTo>
                <a:cubicBezTo>
                  <a:pt x="720" y="55"/>
                  <a:pt x="717" y="57"/>
                  <a:pt x="715" y="57"/>
                </a:cubicBezTo>
                <a:cubicBezTo>
                  <a:pt x="713" y="57"/>
                  <a:pt x="717" y="54"/>
                  <a:pt x="717" y="54"/>
                </a:cubicBezTo>
                <a:cubicBezTo>
                  <a:pt x="717" y="54"/>
                  <a:pt x="717" y="54"/>
                  <a:pt x="714" y="53"/>
                </a:cubicBezTo>
                <a:cubicBezTo>
                  <a:pt x="714" y="53"/>
                  <a:pt x="714" y="53"/>
                  <a:pt x="721" y="48"/>
                </a:cubicBezTo>
                <a:cubicBezTo>
                  <a:pt x="721" y="48"/>
                  <a:pt x="721" y="46"/>
                  <a:pt x="722" y="45"/>
                </a:cubicBezTo>
                <a:cubicBezTo>
                  <a:pt x="721" y="45"/>
                  <a:pt x="720" y="45"/>
                  <a:pt x="720" y="45"/>
                </a:cubicBezTo>
                <a:cubicBezTo>
                  <a:pt x="719" y="45"/>
                  <a:pt x="718" y="45"/>
                  <a:pt x="718" y="45"/>
                </a:cubicBezTo>
                <a:cubicBezTo>
                  <a:pt x="718" y="45"/>
                  <a:pt x="717" y="45"/>
                  <a:pt x="717" y="45"/>
                </a:cubicBezTo>
                <a:cubicBezTo>
                  <a:pt x="714" y="45"/>
                  <a:pt x="708" y="45"/>
                  <a:pt x="708" y="45"/>
                </a:cubicBezTo>
                <a:cubicBezTo>
                  <a:pt x="708" y="45"/>
                  <a:pt x="708" y="45"/>
                  <a:pt x="708" y="42"/>
                </a:cubicBezTo>
                <a:cubicBezTo>
                  <a:pt x="708" y="42"/>
                  <a:pt x="704" y="42"/>
                  <a:pt x="704" y="41"/>
                </a:cubicBezTo>
                <a:cubicBezTo>
                  <a:pt x="704" y="39"/>
                  <a:pt x="715" y="39"/>
                  <a:pt x="715" y="39"/>
                </a:cubicBezTo>
                <a:cubicBezTo>
                  <a:pt x="715" y="39"/>
                  <a:pt x="717" y="40"/>
                  <a:pt x="717" y="40"/>
                </a:cubicBezTo>
                <a:cubicBezTo>
                  <a:pt x="718" y="40"/>
                  <a:pt x="723" y="42"/>
                  <a:pt x="724" y="43"/>
                </a:cubicBezTo>
                <a:cubicBezTo>
                  <a:pt x="726" y="43"/>
                  <a:pt x="730" y="42"/>
                  <a:pt x="732" y="42"/>
                </a:cubicBezTo>
                <a:cubicBezTo>
                  <a:pt x="733" y="42"/>
                  <a:pt x="733" y="42"/>
                  <a:pt x="733" y="42"/>
                </a:cubicBezTo>
                <a:cubicBezTo>
                  <a:pt x="735" y="42"/>
                  <a:pt x="733" y="44"/>
                  <a:pt x="733" y="44"/>
                </a:cubicBezTo>
                <a:cubicBezTo>
                  <a:pt x="733" y="44"/>
                  <a:pt x="733" y="44"/>
                  <a:pt x="736" y="44"/>
                </a:cubicBezTo>
                <a:close/>
                <a:moveTo>
                  <a:pt x="718" y="36"/>
                </a:moveTo>
                <a:cubicBezTo>
                  <a:pt x="718" y="36"/>
                  <a:pt x="717" y="34"/>
                  <a:pt x="715" y="34"/>
                </a:cubicBezTo>
                <a:cubicBezTo>
                  <a:pt x="714" y="33"/>
                  <a:pt x="712" y="30"/>
                  <a:pt x="712" y="29"/>
                </a:cubicBezTo>
                <a:cubicBezTo>
                  <a:pt x="713" y="28"/>
                  <a:pt x="717" y="27"/>
                  <a:pt x="717" y="27"/>
                </a:cubicBezTo>
                <a:cubicBezTo>
                  <a:pt x="723" y="28"/>
                  <a:pt x="730" y="31"/>
                  <a:pt x="728" y="31"/>
                </a:cubicBezTo>
                <a:cubicBezTo>
                  <a:pt x="726" y="31"/>
                  <a:pt x="725" y="33"/>
                  <a:pt x="725" y="33"/>
                </a:cubicBezTo>
                <a:cubicBezTo>
                  <a:pt x="725" y="33"/>
                  <a:pt x="732" y="35"/>
                  <a:pt x="729" y="35"/>
                </a:cubicBezTo>
                <a:cubicBezTo>
                  <a:pt x="725" y="35"/>
                  <a:pt x="718" y="36"/>
                  <a:pt x="718" y="36"/>
                </a:cubicBezTo>
                <a:close/>
                <a:moveTo>
                  <a:pt x="718" y="18"/>
                </a:moveTo>
                <a:cubicBezTo>
                  <a:pt x="718" y="18"/>
                  <a:pt x="718" y="18"/>
                  <a:pt x="724" y="17"/>
                </a:cubicBezTo>
                <a:cubicBezTo>
                  <a:pt x="720" y="21"/>
                  <a:pt x="720" y="21"/>
                  <a:pt x="720" y="21"/>
                </a:cubicBezTo>
                <a:cubicBezTo>
                  <a:pt x="720" y="21"/>
                  <a:pt x="720" y="21"/>
                  <a:pt x="718" y="18"/>
                </a:cubicBezTo>
                <a:close/>
                <a:moveTo>
                  <a:pt x="704" y="31"/>
                </a:moveTo>
                <a:cubicBezTo>
                  <a:pt x="704" y="31"/>
                  <a:pt x="701" y="34"/>
                  <a:pt x="698" y="34"/>
                </a:cubicBezTo>
                <a:cubicBezTo>
                  <a:pt x="695" y="34"/>
                  <a:pt x="692" y="31"/>
                  <a:pt x="692" y="31"/>
                </a:cubicBezTo>
                <a:cubicBezTo>
                  <a:pt x="692" y="31"/>
                  <a:pt x="687" y="30"/>
                  <a:pt x="684" y="30"/>
                </a:cubicBezTo>
                <a:cubicBezTo>
                  <a:pt x="682" y="30"/>
                  <a:pt x="685" y="27"/>
                  <a:pt x="685" y="27"/>
                </a:cubicBezTo>
                <a:cubicBezTo>
                  <a:pt x="685" y="27"/>
                  <a:pt x="685" y="27"/>
                  <a:pt x="685" y="27"/>
                </a:cubicBezTo>
                <a:cubicBezTo>
                  <a:pt x="684" y="27"/>
                  <a:pt x="680" y="27"/>
                  <a:pt x="680" y="25"/>
                </a:cubicBezTo>
                <a:cubicBezTo>
                  <a:pt x="680" y="23"/>
                  <a:pt x="686" y="23"/>
                  <a:pt x="690" y="23"/>
                </a:cubicBezTo>
                <a:cubicBezTo>
                  <a:pt x="690" y="23"/>
                  <a:pt x="690" y="23"/>
                  <a:pt x="694" y="23"/>
                </a:cubicBezTo>
                <a:cubicBezTo>
                  <a:pt x="694" y="23"/>
                  <a:pt x="694" y="23"/>
                  <a:pt x="695" y="26"/>
                </a:cubicBezTo>
                <a:cubicBezTo>
                  <a:pt x="695" y="26"/>
                  <a:pt x="695" y="26"/>
                  <a:pt x="700" y="25"/>
                </a:cubicBezTo>
                <a:cubicBezTo>
                  <a:pt x="700" y="25"/>
                  <a:pt x="700" y="25"/>
                  <a:pt x="706" y="29"/>
                </a:cubicBezTo>
                <a:cubicBezTo>
                  <a:pt x="706" y="29"/>
                  <a:pt x="706" y="29"/>
                  <a:pt x="702" y="30"/>
                </a:cubicBezTo>
                <a:cubicBezTo>
                  <a:pt x="702" y="30"/>
                  <a:pt x="702" y="30"/>
                  <a:pt x="704" y="31"/>
                </a:cubicBezTo>
                <a:close/>
                <a:moveTo>
                  <a:pt x="681" y="41"/>
                </a:moveTo>
                <a:cubicBezTo>
                  <a:pt x="684" y="41"/>
                  <a:pt x="689" y="43"/>
                  <a:pt x="689" y="43"/>
                </a:cubicBezTo>
                <a:cubicBezTo>
                  <a:pt x="689" y="43"/>
                  <a:pt x="690" y="43"/>
                  <a:pt x="692" y="43"/>
                </a:cubicBezTo>
                <a:cubicBezTo>
                  <a:pt x="693" y="43"/>
                  <a:pt x="694" y="43"/>
                  <a:pt x="695" y="44"/>
                </a:cubicBezTo>
                <a:cubicBezTo>
                  <a:pt x="697" y="46"/>
                  <a:pt x="690" y="47"/>
                  <a:pt x="691" y="48"/>
                </a:cubicBezTo>
                <a:cubicBezTo>
                  <a:pt x="691" y="50"/>
                  <a:pt x="684" y="50"/>
                  <a:pt x="685" y="52"/>
                </a:cubicBezTo>
                <a:cubicBezTo>
                  <a:pt x="685" y="53"/>
                  <a:pt x="681" y="54"/>
                  <a:pt x="678" y="54"/>
                </a:cubicBezTo>
                <a:cubicBezTo>
                  <a:pt x="678" y="54"/>
                  <a:pt x="672" y="54"/>
                  <a:pt x="669" y="54"/>
                </a:cubicBezTo>
                <a:cubicBezTo>
                  <a:pt x="666" y="54"/>
                  <a:pt x="670" y="51"/>
                  <a:pt x="670" y="51"/>
                </a:cubicBezTo>
                <a:cubicBezTo>
                  <a:pt x="670" y="51"/>
                  <a:pt x="663" y="50"/>
                  <a:pt x="661" y="50"/>
                </a:cubicBezTo>
                <a:cubicBezTo>
                  <a:pt x="660" y="50"/>
                  <a:pt x="658" y="48"/>
                  <a:pt x="658" y="45"/>
                </a:cubicBezTo>
                <a:cubicBezTo>
                  <a:pt x="658" y="43"/>
                  <a:pt x="661" y="43"/>
                  <a:pt x="663" y="43"/>
                </a:cubicBezTo>
                <a:cubicBezTo>
                  <a:pt x="663" y="43"/>
                  <a:pt x="664" y="43"/>
                  <a:pt x="664" y="43"/>
                </a:cubicBezTo>
                <a:cubicBezTo>
                  <a:pt x="666" y="43"/>
                  <a:pt x="667" y="48"/>
                  <a:pt x="668" y="49"/>
                </a:cubicBezTo>
                <a:cubicBezTo>
                  <a:pt x="668" y="49"/>
                  <a:pt x="669" y="49"/>
                  <a:pt x="669" y="49"/>
                </a:cubicBezTo>
                <a:cubicBezTo>
                  <a:pt x="670" y="49"/>
                  <a:pt x="672" y="46"/>
                  <a:pt x="674" y="44"/>
                </a:cubicBezTo>
                <a:cubicBezTo>
                  <a:pt x="674" y="44"/>
                  <a:pt x="674" y="44"/>
                  <a:pt x="675" y="44"/>
                </a:cubicBezTo>
                <a:cubicBezTo>
                  <a:pt x="677" y="44"/>
                  <a:pt x="679" y="47"/>
                  <a:pt x="679" y="47"/>
                </a:cubicBezTo>
                <a:cubicBezTo>
                  <a:pt x="679" y="47"/>
                  <a:pt x="679" y="43"/>
                  <a:pt x="680" y="42"/>
                </a:cubicBezTo>
                <a:cubicBezTo>
                  <a:pt x="680" y="42"/>
                  <a:pt x="681" y="41"/>
                  <a:pt x="681" y="41"/>
                </a:cubicBezTo>
                <a:close/>
                <a:moveTo>
                  <a:pt x="663" y="39"/>
                </a:moveTo>
                <a:cubicBezTo>
                  <a:pt x="663" y="39"/>
                  <a:pt x="663" y="39"/>
                  <a:pt x="662" y="39"/>
                </a:cubicBezTo>
                <a:cubicBezTo>
                  <a:pt x="660" y="39"/>
                  <a:pt x="661" y="34"/>
                  <a:pt x="663" y="34"/>
                </a:cubicBezTo>
                <a:cubicBezTo>
                  <a:pt x="666" y="34"/>
                  <a:pt x="666" y="39"/>
                  <a:pt x="663" y="39"/>
                </a:cubicBezTo>
                <a:close/>
                <a:moveTo>
                  <a:pt x="649" y="30"/>
                </a:moveTo>
                <a:cubicBezTo>
                  <a:pt x="648" y="30"/>
                  <a:pt x="647" y="30"/>
                  <a:pt x="646" y="30"/>
                </a:cubicBezTo>
                <a:cubicBezTo>
                  <a:pt x="645" y="30"/>
                  <a:pt x="644" y="30"/>
                  <a:pt x="644" y="30"/>
                </a:cubicBezTo>
                <a:cubicBezTo>
                  <a:pt x="643" y="30"/>
                  <a:pt x="643" y="30"/>
                  <a:pt x="643" y="30"/>
                </a:cubicBezTo>
                <a:cubicBezTo>
                  <a:pt x="643" y="30"/>
                  <a:pt x="643" y="30"/>
                  <a:pt x="643" y="30"/>
                </a:cubicBezTo>
                <a:cubicBezTo>
                  <a:pt x="640" y="30"/>
                  <a:pt x="632" y="29"/>
                  <a:pt x="632" y="29"/>
                </a:cubicBezTo>
                <a:cubicBezTo>
                  <a:pt x="632" y="29"/>
                  <a:pt x="643" y="27"/>
                  <a:pt x="646" y="27"/>
                </a:cubicBezTo>
                <a:cubicBezTo>
                  <a:pt x="649" y="27"/>
                  <a:pt x="651" y="28"/>
                  <a:pt x="651" y="30"/>
                </a:cubicBezTo>
                <a:cubicBezTo>
                  <a:pt x="650" y="30"/>
                  <a:pt x="650" y="30"/>
                  <a:pt x="649" y="30"/>
                </a:cubicBezTo>
                <a:close/>
                <a:moveTo>
                  <a:pt x="636" y="31"/>
                </a:moveTo>
                <a:cubicBezTo>
                  <a:pt x="636" y="31"/>
                  <a:pt x="636" y="31"/>
                  <a:pt x="644" y="31"/>
                </a:cubicBezTo>
                <a:cubicBezTo>
                  <a:pt x="644" y="31"/>
                  <a:pt x="644" y="31"/>
                  <a:pt x="646" y="32"/>
                </a:cubicBezTo>
                <a:cubicBezTo>
                  <a:pt x="646" y="32"/>
                  <a:pt x="646" y="32"/>
                  <a:pt x="638" y="33"/>
                </a:cubicBezTo>
                <a:cubicBezTo>
                  <a:pt x="638" y="33"/>
                  <a:pt x="638" y="33"/>
                  <a:pt x="638" y="35"/>
                </a:cubicBezTo>
                <a:cubicBezTo>
                  <a:pt x="638" y="35"/>
                  <a:pt x="639" y="38"/>
                  <a:pt x="631" y="38"/>
                </a:cubicBezTo>
                <a:cubicBezTo>
                  <a:pt x="630" y="38"/>
                  <a:pt x="629" y="38"/>
                  <a:pt x="628" y="38"/>
                </a:cubicBezTo>
                <a:cubicBezTo>
                  <a:pt x="628" y="38"/>
                  <a:pt x="622" y="36"/>
                  <a:pt x="623" y="33"/>
                </a:cubicBezTo>
                <a:cubicBezTo>
                  <a:pt x="623" y="32"/>
                  <a:pt x="625" y="32"/>
                  <a:pt x="627" y="32"/>
                </a:cubicBezTo>
                <a:cubicBezTo>
                  <a:pt x="630" y="32"/>
                  <a:pt x="634" y="33"/>
                  <a:pt x="634" y="33"/>
                </a:cubicBezTo>
                <a:cubicBezTo>
                  <a:pt x="634" y="33"/>
                  <a:pt x="634" y="33"/>
                  <a:pt x="636" y="31"/>
                </a:cubicBezTo>
                <a:close/>
                <a:moveTo>
                  <a:pt x="632" y="48"/>
                </a:moveTo>
                <a:cubicBezTo>
                  <a:pt x="632" y="48"/>
                  <a:pt x="632" y="48"/>
                  <a:pt x="632" y="45"/>
                </a:cubicBezTo>
                <a:cubicBezTo>
                  <a:pt x="632" y="45"/>
                  <a:pt x="631" y="45"/>
                  <a:pt x="629" y="45"/>
                </a:cubicBezTo>
                <a:cubicBezTo>
                  <a:pt x="627" y="45"/>
                  <a:pt x="625" y="45"/>
                  <a:pt x="628" y="44"/>
                </a:cubicBezTo>
                <a:cubicBezTo>
                  <a:pt x="634" y="42"/>
                  <a:pt x="638" y="40"/>
                  <a:pt x="641" y="40"/>
                </a:cubicBezTo>
                <a:cubicBezTo>
                  <a:pt x="641" y="40"/>
                  <a:pt x="641" y="40"/>
                  <a:pt x="641" y="40"/>
                </a:cubicBezTo>
                <a:cubicBezTo>
                  <a:pt x="643" y="40"/>
                  <a:pt x="641" y="43"/>
                  <a:pt x="640" y="44"/>
                </a:cubicBezTo>
                <a:cubicBezTo>
                  <a:pt x="639" y="46"/>
                  <a:pt x="638" y="47"/>
                  <a:pt x="638" y="47"/>
                </a:cubicBezTo>
                <a:cubicBezTo>
                  <a:pt x="638" y="47"/>
                  <a:pt x="638" y="47"/>
                  <a:pt x="643" y="47"/>
                </a:cubicBezTo>
                <a:cubicBezTo>
                  <a:pt x="643" y="47"/>
                  <a:pt x="642" y="45"/>
                  <a:pt x="645" y="45"/>
                </a:cubicBezTo>
                <a:cubicBezTo>
                  <a:pt x="649" y="45"/>
                  <a:pt x="652" y="48"/>
                  <a:pt x="648" y="49"/>
                </a:cubicBezTo>
                <a:cubicBezTo>
                  <a:pt x="645" y="50"/>
                  <a:pt x="644" y="52"/>
                  <a:pt x="636" y="53"/>
                </a:cubicBezTo>
                <a:cubicBezTo>
                  <a:pt x="633" y="53"/>
                  <a:pt x="631" y="54"/>
                  <a:pt x="629" y="54"/>
                </a:cubicBezTo>
                <a:cubicBezTo>
                  <a:pt x="626" y="54"/>
                  <a:pt x="625" y="53"/>
                  <a:pt x="625" y="53"/>
                </a:cubicBezTo>
                <a:cubicBezTo>
                  <a:pt x="625" y="53"/>
                  <a:pt x="625" y="53"/>
                  <a:pt x="616" y="55"/>
                </a:cubicBezTo>
                <a:cubicBezTo>
                  <a:pt x="616" y="55"/>
                  <a:pt x="610" y="59"/>
                  <a:pt x="602" y="59"/>
                </a:cubicBezTo>
                <a:cubicBezTo>
                  <a:pt x="601" y="59"/>
                  <a:pt x="601" y="59"/>
                  <a:pt x="601" y="59"/>
                </a:cubicBezTo>
                <a:cubicBezTo>
                  <a:pt x="592" y="59"/>
                  <a:pt x="587" y="58"/>
                  <a:pt x="587" y="58"/>
                </a:cubicBezTo>
                <a:cubicBezTo>
                  <a:pt x="587" y="58"/>
                  <a:pt x="593" y="56"/>
                  <a:pt x="597" y="55"/>
                </a:cubicBezTo>
                <a:cubicBezTo>
                  <a:pt x="602" y="55"/>
                  <a:pt x="608" y="54"/>
                  <a:pt x="609" y="54"/>
                </a:cubicBezTo>
                <a:cubicBezTo>
                  <a:pt x="611" y="53"/>
                  <a:pt x="615" y="52"/>
                  <a:pt x="612" y="52"/>
                </a:cubicBezTo>
                <a:cubicBezTo>
                  <a:pt x="612" y="52"/>
                  <a:pt x="611" y="52"/>
                  <a:pt x="611" y="53"/>
                </a:cubicBezTo>
                <a:cubicBezTo>
                  <a:pt x="605" y="53"/>
                  <a:pt x="598" y="54"/>
                  <a:pt x="598" y="54"/>
                </a:cubicBezTo>
                <a:cubicBezTo>
                  <a:pt x="598" y="54"/>
                  <a:pt x="598" y="54"/>
                  <a:pt x="599" y="52"/>
                </a:cubicBezTo>
                <a:cubicBezTo>
                  <a:pt x="599" y="52"/>
                  <a:pt x="590" y="55"/>
                  <a:pt x="586" y="55"/>
                </a:cubicBezTo>
                <a:cubicBezTo>
                  <a:pt x="586" y="55"/>
                  <a:pt x="586" y="55"/>
                  <a:pt x="585" y="55"/>
                </a:cubicBezTo>
                <a:cubicBezTo>
                  <a:pt x="582" y="54"/>
                  <a:pt x="579" y="54"/>
                  <a:pt x="579" y="54"/>
                </a:cubicBezTo>
                <a:cubicBezTo>
                  <a:pt x="579" y="54"/>
                  <a:pt x="579" y="54"/>
                  <a:pt x="573" y="54"/>
                </a:cubicBezTo>
                <a:cubicBezTo>
                  <a:pt x="573" y="54"/>
                  <a:pt x="573" y="54"/>
                  <a:pt x="575" y="52"/>
                </a:cubicBezTo>
                <a:cubicBezTo>
                  <a:pt x="575" y="52"/>
                  <a:pt x="586" y="51"/>
                  <a:pt x="588" y="50"/>
                </a:cubicBezTo>
                <a:cubicBezTo>
                  <a:pt x="591" y="50"/>
                  <a:pt x="585" y="49"/>
                  <a:pt x="585" y="49"/>
                </a:cubicBezTo>
                <a:cubicBezTo>
                  <a:pt x="585" y="49"/>
                  <a:pt x="585" y="49"/>
                  <a:pt x="591" y="45"/>
                </a:cubicBezTo>
                <a:cubicBezTo>
                  <a:pt x="608" y="42"/>
                  <a:pt x="608" y="42"/>
                  <a:pt x="608" y="42"/>
                </a:cubicBezTo>
                <a:cubicBezTo>
                  <a:pt x="608" y="42"/>
                  <a:pt x="618" y="43"/>
                  <a:pt x="617" y="45"/>
                </a:cubicBezTo>
                <a:cubicBezTo>
                  <a:pt x="616" y="46"/>
                  <a:pt x="617" y="50"/>
                  <a:pt x="617" y="50"/>
                </a:cubicBezTo>
                <a:cubicBezTo>
                  <a:pt x="617" y="50"/>
                  <a:pt x="617" y="50"/>
                  <a:pt x="632" y="48"/>
                </a:cubicBezTo>
                <a:close/>
                <a:moveTo>
                  <a:pt x="606" y="38"/>
                </a:moveTo>
                <a:cubicBezTo>
                  <a:pt x="607" y="37"/>
                  <a:pt x="608" y="37"/>
                  <a:pt x="609" y="37"/>
                </a:cubicBezTo>
                <a:cubicBezTo>
                  <a:pt x="611" y="37"/>
                  <a:pt x="612" y="39"/>
                  <a:pt x="610" y="41"/>
                </a:cubicBezTo>
                <a:cubicBezTo>
                  <a:pt x="610" y="41"/>
                  <a:pt x="603" y="40"/>
                  <a:pt x="606" y="38"/>
                </a:cubicBezTo>
                <a:close/>
                <a:moveTo>
                  <a:pt x="586" y="45"/>
                </a:moveTo>
                <a:cubicBezTo>
                  <a:pt x="586" y="45"/>
                  <a:pt x="586" y="45"/>
                  <a:pt x="580" y="44"/>
                </a:cubicBezTo>
                <a:cubicBezTo>
                  <a:pt x="580" y="44"/>
                  <a:pt x="580" y="44"/>
                  <a:pt x="584" y="39"/>
                </a:cubicBezTo>
                <a:cubicBezTo>
                  <a:pt x="584" y="39"/>
                  <a:pt x="584" y="39"/>
                  <a:pt x="576" y="42"/>
                </a:cubicBezTo>
                <a:cubicBezTo>
                  <a:pt x="576" y="42"/>
                  <a:pt x="576" y="42"/>
                  <a:pt x="572" y="42"/>
                </a:cubicBezTo>
                <a:cubicBezTo>
                  <a:pt x="572" y="42"/>
                  <a:pt x="573" y="45"/>
                  <a:pt x="570" y="46"/>
                </a:cubicBezTo>
                <a:cubicBezTo>
                  <a:pt x="569" y="46"/>
                  <a:pt x="568" y="47"/>
                  <a:pt x="568" y="47"/>
                </a:cubicBezTo>
                <a:cubicBezTo>
                  <a:pt x="566" y="47"/>
                  <a:pt x="564" y="46"/>
                  <a:pt x="564" y="46"/>
                </a:cubicBezTo>
                <a:cubicBezTo>
                  <a:pt x="564" y="46"/>
                  <a:pt x="560" y="47"/>
                  <a:pt x="558" y="47"/>
                </a:cubicBezTo>
                <a:cubicBezTo>
                  <a:pt x="556" y="47"/>
                  <a:pt x="557" y="45"/>
                  <a:pt x="555" y="44"/>
                </a:cubicBezTo>
                <a:cubicBezTo>
                  <a:pt x="555" y="43"/>
                  <a:pt x="554" y="43"/>
                  <a:pt x="553" y="43"/>
                </a:cubicBezTo>
                <a:cubicBezTo>
                  <a:pt x="550" y="43"/>
                  <a:pt x="547" y="44"/>
                  <a:pt x="547" y="44"/>
                </a:cubicBezTo>
                <a:cubicBezTo>
                  <a:pt x="547" y="44"/>
                  <a:pt x="547" y="40"/>
                  <a:pt x="547" y="39"/>
                </a:cubicBezTo>
                <a:cubicBezTo>
                  <a:pt x="547" y="39"/>
                  <a:pt x="546" y="38"/>
                  <a:pt x="550" y="37"/>
                </a:cubicBezTo>
                <a:cubicBezTo>
                  <a:pt x="551" y="37"/>
                  <a:pt x="552" y="37"/>
                  <a:pt x="552" y="37"/>
                </a:cubicBezTo>
                <a:cubicBezTo>
                  <a:pt x="556" y="37"/>
                  <a:pt x="559" y="38"/>
                  <a:pt x="559" y="38"/>
                </a:cubicBezTo>
                <a:cubicBezTo>
                  <a:pt x="559" y="38"/>
                  <a:pt x="559" y="38"/>
                  <a:pt x="573" y="37"/>
                </a:cubicBezTo>
                <a:cubicBezTo>
                  <a:pt x="573" y="37"/>
                  <a:pt x="573" y="37"/>
                  <a:pt x="573" y="35"/>
                </a:cubicBezTo>
                <a:cubicBezTo>
                  <a:pt x="573" y="35"/>
                  <a:pt x="573" y="35"/>
                  <a:pt x="582" y="33"/>
                </a:cubicBezTo>
                <a:cubicBezTo>
                  <a:pt x="582" y="33"/>
                  <a:pt x="592" y="34"/>
                  <a:pt x="594" y="34"/>
                </a:cubicBezTo>
                <a:cubicBezTo>
                  <a:pt x="595" y="34"/>
                  <a:pt x="604" y="37"/>
                  <a:pt x="604" y="37"/>
                </a:cubicBezTo>
                <a:cubicBezTo>
                  <a:pt x="604" y="37"/>
                  <a:pt x="604" y="37"/>
                  <a:pt x="593" y="42"/>
                </a:cubicBezTo>
                <a:cubicBezTo>
                  <a:pt x="593" y="42"/>
                  <a:pt x="593" y="42"/>
                  <a:pt x="586" y="45"/>
                </a:cubicBezTo>
                <a:close/>
                <a:moveTo>
                  <a:pt x="557" y="58"/>
                </a:moveTo>
                <a:cubicBezTo>
                  <a:pt x="558" y="58"/>
                  <a:pt x="558" y="58"/>
                  <a:pt x="558" y="58"/>
                </a:cubicBezTo>
                <a:cubicBezTo>
                  <a:pt x="559" y="59"/>
                  <a:pt x="566" y="65"/>
                  <a:pt x="566" y="65"/>
                </a:cubicBezTo>
                <a:cubicBezTo>
                  <a:pt x="566" y="65"/>
                  <a:pt x="566" y="65"/>
                  <a:pt x="554" y="67"/>
                </a:cubicBezTo>
                <a:cubicBezTo>
                  <a:pt x="554" y="67"/>
                  <a:pt x="554" y="67"/>
                  <a:pt x="539" y="71"/>
                </a:cubicBezTo>
                <a:cubicBezTo>
                  <a:pt x="539" y="71"/>
                  <a:pt x="539" y="71"/>
                  <a:pt x="523" y="76"/>
                </a:cubicBezTo>
                <a:cubicBezTo>
                  <a:pt x="523" y="76"/>
                  <a:pt x="523" y="76"/>
                  <a:pt x="514" y="83"/>
                </a:cubicBezTo>
                <a:cubicBezTo>
                  <a:pt x="514" y="83"/>
                  <a:pt x="514" y="83"/>
                  <a:pt x="510" y="82"/>
                </a:cubicBezTo>
                <a:cubicBezTo>
                  <a:pt x="510" y="82"/>
                  <a:pt x="504" y="84"/>
                  <a:pt x="499" y="85"/>
                </a:cubicBezTo>
                <a:cubicBezTo>
                  <a:pt x="498" y="85"/>
                  <a:pt x="498" y="85"/>
                  <a:pt x="497" y="85"/>
                </a:cubicBezTo>
                <a:cubicBezTo>
                  <a:pt x="495" y="85"/>
                  <a:pt x="499" y="83"/>
                  <a:pt x="498" y="81"/>
                </a:cubicBezTo>
                <a:cubicBezTo>
                  <a:pt x="497" y="79"/>
                  <a:pt x="492" y="78"/>
                  <a:pt x="492" y="78"/>
                </a:cubicBezTo>
                <a:cubicBezTo>
                  <a:pt x="492" y="78"/>
                  <a:pt x="492" y="78"/>
                  <a:pt x="506" y="71"/>
                </a:cubicBezTo>
                <a:cubicBezTo>
                  <a:pt x="506" y="71"/>
                  <a:pt x="506" y="71"/>
                  <a:pt x="504" y="70"/>
                </a:cubicBezTo>
                <a:cubicBezTo>
                  <a:pt x="504" y="70"/>
                  <a:pt x="504" y="70"/>
                  <a:pt x="512" y="67"/>
                </a:cubicBezTo>
                <a:cubicBezTo>
                  <a:pt x="512" y="67"/>
                  <a:pt x="512" y="67"/>
                  <a:pt x="518" y="66"/>
                </a:cubicBezTo>
                <a:cubicBezTo>
                  <a:pt x="518" y="66"/>
                  <a:pt x="518" y="66"/>
                  <a:pt x="519" y="62"/>
                </a:cubicBezTo>
                <a:cubicBezTo>
                  <a:pt x="519" y="62"/>
                  <a:pt x="519" y="62"/>
                  <a:pt x="521" y="60"/>
                </a:cubicBezTo>
                <a:cubicBezTo>
                  <a:pt x="521" y="60"/>
                  <a:pt x="521" y="60"/>
                  <a:pt x="527" y="58"/>
                </a:cubicBezTo>
                <a:cubicBezTo>
                  <a:pt x="527" y="58"/>
                  <a:pt x="527" y="58"/>
                  <a:pt x="537" y="57"/>
                </a:cubicBezTo>
                <a:cubicBezTo>
                  <a:pt x="537" y="57"/>
                  <a:pt x="537" y="57"/>
                  <a:pt x="541" y="60"/>
                </a:cubicBezTo>
                <a:cubicBezTo>
                  <a:pt x="541" y="60"/>
                  <a:pt x="541" y="60"/>
                  <a:pt x="549" y="59"/>
                </a:cubicBezTo>
                <a:cubicBezTo>
                  <a:pt x="549" y="59"/>
                  <a:pt x="555" y="58"/>
                  <a:pt x="557" y="58"/>
                </a:cubicBezTo>
                <a:close/>
                <a:moveTo>
                  <a:pt x="644" y="96"/>
                </a:moveTo>
                <a:cubicBezTo>
                  <a:pt x="644" y="96"/>
                  <a:pt x="644" y="96"/>
                  <a:pt x="646" y="105"/>
                </a:cubicBezTo>
                <a:cubicBezTo>
                  <a:pt x="646" y="105"/>
                  <a:pt x="642" y="105"/>
                  <a:pt x="638" y="105"/>
                </a:cubicBezTo>
                <a:cubicBezTo>
                  <a:pt x="636" y="105"/>
                  <a:pt x="635" y="105"/>
                  <a:pt x="634" y="105"/>
                </a:cubicBezTo>
                <a:cubicBezTo>
                  <a:pt x="631" y="103"/>
                  <a:pt x="629" y="102"/>
                  <a:pt x="626" y="102"/>
                </a:cubicBezTo>
                <a:cubicBezTo>
                  <a:pt x="623" y="102"/>
                  <a:pt x="624" y="99"/>
                  <a:pt x="624" y="99"/>
                </a:cubicBezTo>
                <a:cubicBezTo>
                  <a:pt x="624" y="99"/>
                  <a:pt x="624" y="99"/>
                  <a:pt x="628" y="98"/>
                </a:cubicBezTo>
                <a:cubicBezTo>
                  <a:pt x="628" y="98"/>
                  <a:pt x="628" y="98"/>
                  <a:pt x="632" y="94"/>
                </a:cubicBezTo>
                <a:cubicBezTo>
                  <a:pt x="632" y="94"/>
                  <a:pt x="632" y="94"/>
                  <a:pt x="644" y="96"/>
                </a:cubicBezTo>
                <a:close/>
                <a:moveTo>
                  <a:pt x="621" y="63"/>
                </a:moveTo>
                <a:cubicBezTo>
                  <a:pt x="623" y="63"/>
                  <a:pt x="624" y="64"/>
                  <a:pt x="624" y="64"/>
                </a:cubicBezTo>
                <a:cubicBezTo>
                  <a:pt x="624" y="64"/>
                  <a:pt x="624" y="64"/>
                  <a:pt x="628" y="64"/>
                </a:cubicBezTo>
                <a:cubicBezTo>
                  <a:pt x="628" y="64"/>
                  <a:pt x="628" y="64"/>
                  <a:pt x="631" y="67"/>
                </a:cubicBezTo>
                <a:cubicBezTo>
                  <a:pt x="624" y="69"/>
                  <a:pt x="624" y="69"/>
                  <a:pt x="624" y="69"/>
                </a:cubicBezTo>
                <a:cubicBezTo>
                  <a:pt x="624" y="69"/>
                  <a:pt x="613" y="65"/>
                  <a:pt x="618" y="63"/>
                </a:cubicBezTo>
                <a:cubicBezTo>
                  <a:pt x="619" y="63"/>
                  <a:pt x="620" y="63"/>
                  <a:pt x="621" y="63"/>
                </a:cubicBezTo>
                <a:close/>
                <a:moveTo>
                  <a:pt x="617" y="102"/>
                </a:moveTo>
                <a:cubicBezTo>
                  <a:pt x="619" y="102"/>
                  <a:pt x="619" y="103"/>
                  <a:pt x="619" y="104"/>
                </a:cubicBezTo>
                <a:cubicBezTo>
                  <a:pt x="618" y="104"/>
                  <a:pt x="617" y="105"/>
                  <a:pt x="614" y="105"/>
                </a:cubicBezTo>
                <a:cubicBezTo>
                  <a:pt x="614" y="105"/>
                  <a:pt x="614" y="105"/>
                  <a:pt x="614" y="105"/>
                </a:cubicBezTo>
                <a:cubicBezTo>
                  <a:pt x="614" y="105"/>
                  <a:pt x="613" y="102"/>
                  <a:pt x="617" y="102"/>
                </a:cubicBezTo>
                <a:cubicBezTo>
                  <a:pt x="617" y="102"/>
                  <a:pt x="617" y="102"/>
                  <a:pt x="617" y="102"/>
                </a:cubicBezTo>
                <a:close/>
                <a:moveTo>
                  <a:pt x="563" y="52"/>
                </a:moveTo>
                <a:cubicBezTo>
                  <a:pt x="563" y="52"/>
                  <a:pt x="558" y="51"/>
                  <a:pt x="565" y="49"/>
                </a:cubicBezTo>
                <a:cubicBezTo>
                  <a:pt x="567" y="49"/>
                  <a:pt x="569" y="49"/>
                  <a:pt x="570" y="49"/>
                </a:cubicBezTo>
                <a:cubicBezTo>
                  <a:pt x="572" y="49"/>
                  <a:pt x="570" y="50"/>
                  <a:pt x="563" y="52"/>
                </a:cubicBezTo>
                <a:close/>
                <a:moveTo>
                  <a:pt x="594" y="80"/>
                </a:moveTo>
                <a:cubicBezTo>
                  <a:pt x="594" y="80"/>
                  <a:pt x="594" y="80"/>
                  <a:pt x="595" y="80"/>
                </a:cubicBezTo>
                <a:cubicBezTo>
                  <a:pt x="599" y="79"/>
                  <a:pt x="603" y="70"/>
                  <a:pt x="603" y="70"/>
                </a:cubicBezTo>
                <a:cubicBezTo>
                  <a:pt x="603" y="70"/>
                  <a:pt x="608" y="68"/>
                  <a:pt x="612" y="68"/>
                </a:cubicBezTo>
                <a:cubicBezTo>
                  <a:pt x="613" y="68"/>
                  <a:pt x="614" y="68"/>
                  <a:pt x="615" y="68"/>
                </a:cubicBezTo>
                <a:cubicBezTo>
                  <a:pt x="620" y="70"/>
                  <a:pt x="615" y="83"/>
                  <a:pt x="615" y="83"/>
                </a:cubicBezTo>
                <a:cubicBezTo>
                  <a:pt x="615" y="83"/>
                  <a:pt x="615" y="83"/>
                  <a:pt x="605" y="88"/>
                </a:cubicBezTo>
                <a:cubicBezTo>
                  <a:pt x="605" y="88"/>
                  <a:pt x="606" y="88"/>
                  <a:pt x="607" y="88"/>
                </a:cubicBezTo>
                <a:cubicBezTo>
                  <a:pt x="610" y="88"/>
                  <a:pt x="617" y="88"/>
                  <a:pt x="617" y="89"/>
                </a:cubicBezTo>
                <a:cubicBezTo>
                  <a:pt x="618" y="90"/>
                  <a:pt x="623" y="93"/>
                  <a:pt x="617" y="95"/>
                </a:cubicBezTo>
                <a:cubicBezTo>
                  <a:pt x="615" y="95"/>
                  <a:pt x="613" y="95"/>
                  <a:pt x="611" y="95"/>
                </a:cubicBezTo>
                <a:cubicBezTo>
                  <a:pt x="608" y="95"/>
                  <a:pt x="606" y="95"/>
                  <a:pt x="606" y="95"/>
                </a:cubicBezTo>
                <a:cubicBezTo>
                  <a:pt x="606" y="95"/>
                  <a:pt x="606" y="95"/>
                  <a:pt x="602" y="98"/>
                </a:cubicBezTo>
                <a:cubicBezTo>
                  <a:pt x="602" y="98"/>
                  <a:pt x="602" y="98"/>
                  <a:pt x="611" y="98"/>
                </a:cubicBezTo>
                <a:cubicBezTo>
                  <a:pt x="611" y="98"/>
                  <a:pt x="609" y="104"/>
                  <a:pt x="604" y="104"/>
                </a:cubicBezTo>
                <a:cubicBezTo>
                  <a:pt x="604" y="104"/>
                  <a:pt x="603" y="104"/>
                  <a:pt x="603" y="104"/>
                </a:cubicBezTo>
                <a:cubicBezTo>
                  <a:pt x="598" y="104"/>
                  <a:pt x="590" y="98"/>
                  <a:pt x="585" y="98"/>
                </a:cubicBezTo>
                <a:cubicBezTo>
                  <a:pt x="585" y="98"/>
                  <a:pt x="584" y="98"/>
                  <a:pt x="584" y="99"/>
                </a:cubicBezTo>
                <a:cubicBezTo>
                  <a:pt x="577" y="101"/>
                  <a:pt x="546" y="104"/>
                  <a:pt x="546" y="104"/>
                </a:cubicBezTo>
                <a:cubicBezTo>
                  <a:pt x="546" y="104"/>
                  <a:pt x="542" y="104"/>
                  <a:pt x="537" y="104"/>
                </a:cubicBezTo>
                <a:cubicBezTo>
                  <a:pt x="533" y="104"/>
                  <a:pt x="528" y="104"/>
                  <a:pt x="529" y="102"/>
                </a:cubicBezTo>
                <a:cubicBezTo>
                  <a:pt x="529" y="99"/>
                  <a:pt x="536" y="100"/>
                  <a:pt x="531" y="98"/>
                </a:cubicBezTo>
                <a:cubicBezTo>
                  <a:pt x="527" y="96"/>
                  <a:pt x="522" y="96"/>
                  <a:pt x="524" y="93"/>
                </a:cubicBezTo>
                <a:cubicBezTo>
                  <a:pt x="526" y="90"/>
                  <a:pt x="548" y="92"/>
                  <a:pt x="552" y="89"/>
                </a:cubicBezTo>
                <a:cubicBezTo>
                  <a:pt x="554" y="88"/>
                  <a:pt x="549" y="88"/>
                  <a:pt x="543" y="88"/>
                </a:cubicBezTo>
                <a:cubicBezTo>
                  <a:pt x="542" y="88"/>
                  <a:pt x="542" y="88"/>
                  <a:pt x="542" y="88"/>
                </a:cubicBezTo>
                <a:cubicBezTo>
                  <a:pt x="542" y="88"/>
                  <a:pt x="542" y="88"/>
                  <a:pt x="541" y="88"/>
                </a:cubicBezTo>
                <a:cubicBezTo>
                  <a:pt x="535" y="88"/>
                  <a:pt x="529" y="88"/>
                  <a:pt x="530" y="86"/>
                </a:cubicBezTo>
                <a:cubicBezTo>
                  <a:pt x="532" y="82"/>
                  <a:pt x="540" y="84"/>
                  <a:pt x="539" y="81"/>
                </a:cubicBezTo>
                <a:cubicBezTo>
                  <a:pt x="539" y="81"/>
                  <a:pt x="538" y="81"/>
                  <a:pt x="538" y="81"/>
                </a:cubicBezTo>
                <a:cubicBezTo>
                  <a:pt x="536" y="81"/>
                  <a:pt x="534" y="82"/>
                  <a:pt x="534" y="82"/>
                </a:cubicBezTo>
                <a:cubicBezTo>
                  <a:pt x="534" y="82"/>
                  <a:pt x="534" y="82"/>
                  <a:pt x="531" y="80"/>
                </a:cubicBezTo>
                <a:cubicBezTo>
                  <a:pt x="531" y="80"/>
                  <a:pt x="531" y="80"/>
                  <a:pt x="533" y="79"/>
                </a:cubicBezTo>
                <a:cubicBezTo>
                  <a:pt x="533" y="79"/>
                  <a:pt x="533" y="79"/>
                  <a:pt x="540" y="76"/>
                </a:cubicBezTo>
                <a:cubicBezTo>
                  <a:pt x="540" y="76"/>
                  <a:pt x="540" y="76"/>
                  <a:pt x="539" y="75"/>
                </a:cubicBezTo>
                <a:cubicBezTo>
                  <a:pt x="539" y="75"/>
                  <a:pt x="539" y="75"/>
                  <a:pt x="549" y="72"/>
                </a:cubicBezTo>
                <a:cubicBezTo>
                  <a:pt x="549" y="72"/>
                  <a:pt x="549" y="72"/>
                  <a:pt x="552" y="71"/>
                </a:cubicBezTo>
                <a:cubicBezTo>
                  <a:pt x="552" y="71"/>
                  <a:pt x="552" y="71"/>
                  <a:pt x="570" y="66"/>
                </a:cubicBezTo>
                <a:cubicBezTo>
                  <a:pt x="570" y="66"/>
                  <a:pt x="570" y="66"/>
                  <a:pt x="570" y="66"/>
                </a:cubicBezTo>
                <a:cubicBezTo>
                  <a:pt x="571" y="66"/>
                  <a:pt x="572" y="66"/>
                  <a:pt x="570" y="67"/>
                </a:cubicBezTo>
                <a:cubicBezTo>
                  <a:pt x="567" y="69"/>
                  <a:pt x="565" y="71"/>
                  <a:pt x="565" y="71"/>
                </a:cubicBezTo>
                <a:cubicBezTo>
                  <a:pt x="565" y="71"/>
                  <a:pt x="565" y="71"/>
                  <a:pt x="570" y="71"/>
                </a:cubicBezTo>
                <a:cubicBezTo>
                  <a:pt x="570" y="71"/>
                  <a:pt x="570" y="71"/>
                  <a:pt x="577" y="68"/>
                </a:cubicBezTo>
                <a:cubicBezTo>
                  <a:pt x="577" y="68"/>
                  <a:pt x="587" y="69"/>
                  <a:pt x="580" y="71"/>
                </a:cubicBezTo>
                <a:cubicBezTo>
                  <a:pt x="574" y="73"/>
                  <a:pt x="566" y="75"/>
                  <a:pt x="570" y="75"/>
                </a:cubicBezTo>
                <a:cubicBezTo>
                  <a:pt x="570" y="75"/>
                  <a:pt x="571" y="75"/>
                  <a:pt x="571" y="75"/>
                </a:cubicBezTo>
                <a:cubicBezTo>
                  <a:pt x="578" y="75"/>
                  <a:pt x="584" y="72"/>
                  <a:pt x="584" y="72"/>
                </a:cubicBezTo>
                <a:cubicBezTo>
                  <a:pt x="584" y="72"/>
                  <a:pt x="584" y="72"/>
                  <a:pt x="585" y="70"/>
                </a:cubicBezTo>
                <a:cubicBezTo>
                  <a:pt x="585" y="70"/>
                  <a:pt x="597" y="70"/>
                  <a:pt x="597" y="72"/>
                </a:cubicBezTo>
                <a:cubicBezTo>
                  <a:pt x="597" y="73"/>
                  <a:pt x="591" y="80"/>
                  <a:pt x="594" y="80"/>
                </a:cubicBezTo>
                <a:close/>
                <a:moveTo>
                  <a:pt x="647" y="62"/>
                </a:moveTo>
                <a:cubicBezTo>
                  <a:pt x="653" y="60"/>
                  <a:pt x="664" y="60"/>
                  <a:pt x="664" y="60"/>
                </a:cubicBezTo>
                <a:cubicBezTo>
                  <a:pt x="664" y="60"/>
                  <a:pt x="676" y="62"/>
                  <a:pt x="672" y="63"/>
                </a:cubicBezTo>
                <a:cubicBezTo>
                  <a:pt x="667" y="65"/>
                  <a:pt x="657" y="68"/>
                  <a:pt x="657" y="68"/>
                </a:cubicBezTo>
                <a:cubicBezTo>
                  <a:pt x="657" y="68"/>
                  <a:pt x="657" y="68"/>
                  <a:pt x="665" y="70"/>
                </a:cubicBezTo>
                <a:cubicBezTo>
                  <a:pt x="665" y="70"/>
                  <a:pt x="665" y="77"/>
                  <a:pt x="661" y="79"/>
                </a:cubicBezTo>
                <a:cubicBezTo>
                  <a:pt x="657" y="79"/>
                  <a:pt x="645" y="81"/>
                  <a:pt x="645" y="81"/>
                </a:cubicBezTo>
                <a:cubicBezTo>
                  <a:pt x="645" y="81"/>
                  <a:pt x="645" y="75"/>
                  <a:pt x="642" y="74"/>
                </a:cubicBezTo>
                <a:cubicBezTo>
                  <a:pt x="639" y="74"/>
                  <a:pt x="637" y="72"/>
                  <a:pt x="637" y="72"/>
                </a:cubicBezTo>
                <a:cubicBezTo>
                  <a:pt x="637" y="72"/>
                  <a:pt x="637" y="72"/>
                  <a:pt x="635" y="67"/>
                </a:cubicBezTo>
                <a:cubicBezTo>
                  <a:pt x="637" y="67"/>
                  <a:pt x="638" y="67"/>
                  <a:pt x="639" y="67"/>
                </a:cubicBezTo>
                <a:cubicBezTo>
                  <a:pt x="641" y="67"/>
                  <a:pt x="642" y="67"/>
                  <a:pt x="644" y="68"/>
                </a:cubicBezTo>
                <a:cubicBezTo>
                  <a:pt x="645" y="68"/>
                  <a:pt x="646" y="69"/>
                  <a:pt x="647" y="69"/>
                </a:cubicBezTo>
                <a:cubicBezTo>
                  <a:pt x="647" y="69"/>
                  <a:pt x="648" y="69"/>
                  <a:pt x="648" y="68"/>
                </a:cubicBezTo>
                <a:cubicBezTo>
                  <a:pt x="650" y="66"/>
                  <a:pt x="641" y="64"/>
                  <a:pt x="647" y="62"/>
                </a:cubicBezTo>
                <a:close/>
                <a:moveTo>
                  <a:pt x="642" y="243"/>
                </a:moveTo>
                <a:cubicBezTo>
                  <a:pt x="638" y="243"/>
                  <a:pt x="635" y="241"/>
                  <a:pt x="643" y="240"/>
                </a:cubicBezTo>
                <a:cubicBezTo>
                  <a:pt x="643" y="240"/>
                  <a:pt x="649" y="242"/>
                  <a:pt x="644" y="243"/>
                </a:cubicBezTo>
                <a:cubicBezTo>
                  <a:pt x="643" y="243"/>
                  <a:pt x="643" y="243"/>
                  <a:pt x="642" y="243"/>
                </a:cubicBezTo>
                <a:close/>
                <a:moveTo>
                  <a:pt x="704" y="157"/>
                </a:moveTo>
                <a:cubicBezTo>
                  <a:pt x="706" y="157"/>
                  <a:pt x="703" y="161"/>
                  <a:pt x="700" y="163"/>
                </a:cubicBezTo>
                <a:cubicBezTo>
                  <a:pt x="700" y="163"/>
                  <a:pt x="693" y="160"/>
                  <a:pt x="700" y="158"/>
                </a:cubicBezTo>
                <a:cubicBezTo>
                  <a:pt x="702" y="158"/>
                  <a:pt x="703" y="157"/>
                  <a:pt x="704" y="157"/>
                </a:cubicBezTo>
                <a:close/>
                <a:moveTo>
                  <a:pt x="690" y="150"/>
                </a:moveTo>
                <a:cubicBezTo>
                  <a:pt x="692" y="150"/>
                  <a:pt x="692" y="154"/>
                  <a:pt x="687" y="158"/>
                </a:cubicBezTo>
                <a:cubicBezTo>
                  <a:pt x="687" y="158"/>
                  <a:pt x="682" y="160"/>
                  <a:pt x="679" y="160"/>
                </a:cubicBezTo>
                <a:cubicBezTo>
                  <a:pt x="677" y="160"/>
                  <a:pt x="677" y="159"/>
                  <a:pt x="681" y="156"/>
                </a:cubicBezTo>
                <a:cubicBezTo>
                  <a:pt x="685" y="152"/>
                  <a:pt x="688" y="150"/>
                  <a:pt x="690" y="150"/>
                </a:cubicBezTo>
                <a:close/>
                <a:moveTo>
                  <a:pt x="669" y="214"/>
                </a:moveTo>
                <a:cubicBezTo>
                  <a:pt x="669" y="214"/>
                  <a:pt x="665" y="209"/>
                  <a:pt x="671" y="209"/>
                </a:cubicBezTo>
                <a:cubicBezTo>
                  <a:pt x="676" y="209"/>
                  <a:pt x="674" y="214"/>
                  <a:pt x="669" y="214"/>
                </a:cubicBezTo>
                <a:close/>
                <a:moveTo>
                  <a:pt x="692" y="130"/>
                </a:moveTo>
                <a:cubicBezTo>
                  <a:pt x="689" y="130"/>
                  <a:pt x="690" y="127"/>
                  <a:pt x="692" y="127"/>
                </a:cubicBezTo>
                <a:cubicBezTo>
                  <a:pt x="693" y="127"/>
                  <a:pt x="693" y="127"/>
                  <a:pt x="693" y="127"/>
                </a:cubicBezTo>
                <a:cubicBezTo>
                  <a:pt x="695" y="127"/>
                  <a:pt x="694" y="130"/>
                  <a:pt x="692" y="130"/>
                </a:cubicBezTo>
                <a:close/>
                <a:moveTo>
                  <a:pt x="699" y="130"/>
                </a:moveTo>
                <a:cubicBezTo>
                  <a:pt x="699" y="130"/>
                  <a:pt x="697" y="127"/>
                  <a:pt x="699" y="127"/>
                </a:cubicBezTo>
                <a:cubicBezTo>
                  <a:pt x="700" y="127"/>
                  <a:pt x="700" y="127"/>
                  <a:pt x="700" y="127"/>
                </a:cubicBezTo>
                <a:cubicBezTo>
                  <a:pt x="702" y="127"/>
                  <a:pt x="701" y="129"/>
                  <a:pt x="699" y="130"/>
                </a:cubicBezTo>
                <a:close/>
                <a:moveTo>
                  <a:pt x="712" y="147"/>
                </a:moveTo>
                <a:cubicBezTo>
                  <a:pt x="711" y="149"/>
                  <a:pt x="711" y="149"/>
                  <a:pt x="711" y="149"/>
                </a:cubicBezTo>
                <a:cubicBezTo>
                  <a:pt x="711" y="149"/>
                  <a:pt x="711" y="149"/>
                  <a:pt x="700" y="149"/>
                </a:cubicBezTo>
                <a:cubicBezTo>
                  <a:pt x="700" y="149"/>
                  <a:pt x="700" y="149"/>
                  <a:pt x="699" y="147"/>
                </a:cubicBezTo>
                <a:cubicBezTo>
                  <a:pt x="699" y="147"/>
                  <a:pt x="699" y="147"/>
                  <a:pt x="694" y="146"/>
                </a:cubicBezTo>
                <a:cubicBezTo>
                  <a:pt x="694" y="146"/>
                  <a:pt x="693" y="144"/>
                  <a:pt x="688" y="144"/>
                </a:cubicBezTo>
                <a:cubicBezTo>
                  <a:pt x="688" y="144"/>
                  <a:pt x="688" y="144"/>
                  <a:pt x="688" y="144"/>
                </a:cubicBezTo>
                <a:cubicBezTo>
                  <a:pt x="683" y="144"/>
                  <a:pt x="685" y="147"/>
                  <a:pt x="681" y="149"/>
                </a:cubicBezTo>
                <a:cubicBezTo>
                  <a:pt x="680" y="150"/>
                  <a:pt x="677" y="150"/>
                  <a:pt x="675" y="150"/>
                </a:cubicBezTo>
                <a:cubicBezTo>
                  <a:pt x="672" y="150"/>
                  <a:pt x="670" y="150"/>
                  <a:pt x="670" y="149"/>
                </a:cubicBezTo>
                <a:cubicBezTo>
                  <a:pt x="670" y="147"/>
                  <a:pt x="671" y="146"/>
                  <a:pt x="671" y="145"/>
                </a:cubicBezTo>
                <a:cubicBezTo>
                  <a:pt x="671" y="145"/>
                  <a:pt x="671" y="145"/>
                  <a:pt x="670" y="145"/>
                </a:cubicBezTo>
                <a:cubicBezTo>
                  <a:pt x="669" y="145"/>
                  <a:pt x="666" y="145"/>
                  <a:pt x="666" y="145"/>
                </a:cubicBezTo>
                <a:cubicBezTo>
                  <a:pt x="666" y="145"/>
                  <a:pt x="666" y="145"/>
                  <a:pt x="663" y="144"/>
                </a:cubicBezTo>
                <a:cubicBezTo>
                  <a:pt x="663" y="144"/>
                  <a:pt x="668" y="142"/>
                  <a:pt x="670" y="141"/>
                </a:cubicBezTo>
                <a:cubicBezTo>
                  <a:pt x="672" y="141"/>
                  <a:pt x="670" y="140"/>
                  <a:pt x="670" y="139"/>
                </a:cubicBezTo>
                <a:cubicBezTo>
                  <a:pt x="670" y="137"/>
                  <a:pt x="676" y="136"/>
                  <a:pt x="676" y="136"/>
                </a:cubicBezTo>
                <a:cubicBezTo>
                  <a:pt x="676" y="136"/>
                  <a:pt x="676" y="136"/>
                  <a:pt x="679" y="131"/>
                </a:cubicBezTo>
                <a:cubicBezTo>
                  <a:pt x="679" y="131"/>
                  <a:pt x="679" y="131"/>
                  <a:pt x="682" y="130"/>
                </a:cubicBezTo>
                <a:cubicBezTo>
                  <a:pt x="682" y="130"/>
                  <a:pt x="682" y="130"/>
                  <a:pt x="689" y="127"/>
                </a:cubicBezTo>
                <a:cubicBezTo>
                  <a:pt x="689" y="127"/>
                  <a:pt x="689" y="127"/>
                  <a:pt x="689" y="130"/>
                </a:cubicBezTo>
                <a:cubicBezTo>
                  <a:pt x="689" y="130"/>
                  <a:pt x="689" y="130"/>
                  <a:pt x="687" y="132"/>
                </a:cubicBezTo>
                <a:cubicBezTo>
                  <a:pt x="687" y="132"/>
                  <a:pt x="687" y="132"/>
                  <a:pt x="689" y="133"/>
                </a:cubicBezTo>
                <a:cubicBezTo>
                  <a:pt x="689" y="133"/>
                  <a:pt x="689" y="133"/>
                  <a:pt x="693" y="132"/>
                </a:cubicBezTo>
                <a:cubicBezTo>
                  <a:pt x="693" y="132"/>
                  <a:pt x="693" y="132"/>
                  <a:pt x="696" y="136"/>
                </a:cubicBezTo>
                <a:cubicBezTo>
                  <a:pt x="696" y="136"/>
                  <a:pt x="696" y="136"/>
                  <a:pt x="696" y="138"/>
                </a:cubicBezTo>
                <a:cubicBezTo>
                  <a:pt x="696" y="138"/>
                  <a:pt x="696" y="138"/>
                  <a:pt x="701" y="137"/>
                </a:cubicBezTo>
                <a:cubicBezTo>
                  <a:pt x="701" y="137"/>
                  <a:pt x="701" y="137"/>
                  <a:pt x="705" y="140"/>
                </a:cubicBezTo>
                <a:cubicBezTo>
                  <a:pt x="705" y="140"/>
                  <a:pt x="704" y="144"/>
                  <a:pt x="706" y="145"/>
                </a:cubicBezTo>
                <a:cubicBezTo>
                  <a:pt x="708" y="147"/>
                  <a:pt x="712" y="147"/>
                  <a:pt x="712" y="147"/>
                </a:cubicBezTo>
                <a:close/>
                <a:moveTo>
                  <a:pt x="720" y="148"/>
                </a:moveTo>
                <a:cubicBezTo>
                  <a:pt x="720" y="147"/>
                  <a:pt x="721" y="147"/>
                  <a:pt x="722" y="147"/>
                </a:cubicBezTo>
                <a:cubicBezTo>
                  <a:pt x="724" y="147"/>
                  <a:pt x="724" y="150"/>
                  <a:pt x="721" y="151"/>
                </a:cubicBezTo>
                <a:cubicBezTo>
                  <a:pt x="721" y="151"/>
                  <a:pt x="715" y="150"/>
                  <a:pt x="720" y="148"/>
                </a:cubicBezTo>
                <a:close/>
                <a:moveTo>
                  <a:pt x="618" y="631"/>
                </a:moveTo>
                <a:cubicBezTo>
                  <a:pt x="621" y="632"/>
                  <a:pt x="620" y="636"/>
                  <a:pt x="620" y="636"/>
                </a:cubicBezTo>
                <a:cubicBezTo>
                  <a:pt x="617" y="637"/>
                  <a:pt x="617" y="637"/>
                  <a:pt x="617" y="637"/>
                </a:cubicBezTo>
                <a:cubicBezTo>
                  <a:pt x="617" y="637"/>
                  <a:pt x="615" y="634"/>
                  <a:pt x="615" y="633"/>
                </a:cubicBezTo>
                <a:cubicBezTo>
                  <a:pt x="615" y="632"/>
                  <a:pt x="616" y="631"/>
                  <a:pt x="618" y="631"/>
                </a:cubicBezTo>
                <a:cubicBezTo>
                  <a:pt x="618" y="631"/>
                  <a:pt x="618" y="631"/>
                  <a:pt x="618" y="631"/>
                </a:cubicBezTo>
                <a:close/>
                <a:moveTo>
                  <a:pt x="560" y="572"/>
                </a:moveTo>
                <a:cubicBezTo>
                  <a:pt x="562" y="572"/>
                  <a:pt x="565" y="572"/>
                  <a:pt x="567" y="572"/>
                </a:cubicBezTo>
                <a:cubicBezTo>
                  <a:pt x="569" y="572"/>
                  <a:pt x="571" y="576"/>
                  <a:pt x="571" y="576"/>
                </a:cubicBezTo>
                <a:cubicBezTo>
                  <a:pt x="571" y="576"/>
                  <a:pt x="571" y="576"/>
                  <a:pt x="566" y="575"/>
                </a:cubicBezTo>
                <a:cubicBezTo>
                  <a:pt x="566" y="575"/>
                  <a:pt x="566" y="575"/>
                  <a:pt x="565" y="578"/>
                </a:cubicBezTo>
                <a:cubicBezTo>
                  <a:pt x="562" y="577"/>
                  <a:pt x="562" y="577"/>
                  <a:pt x="562" y="577"/>
                </a:cubicBezTo>
                <a:cubicBezTo>
                  <a:pt x="562" y="577"/>
                  <a:pt x="562" y="577"/>
                  <a:pt x="560" y="576"/>
                </a:cubicBezTo>
                <a:cubicBezTo>
                  <a:pt x="560" y="576"/>
                  <a:pt x="556" y="576"/>
                  <a:pt x="555" y="575"/>
                </a:cubicBezTo>
                <a:cubicBezTo>
                  <a:pt x="553" y="574"/>
                  <a:pt x="552" y="572"/>
                  <a:pt x="552" y="572"/>
                </a:cubicBezTo>
                <a:cubicBezTo>
                  <a:pt x="552" y="572"/>
                  <a:pt x="554" y="572"/>
                  <a:pt x="555" y="571"/>
                </a:cubicBezTo>
                <a:cubicBezTo>
                  <a:pt x="556" y="571"/>
                  <a:pt x="556" y="571"/>
                  <a:pt x="557" y="571"/>
                </a:cubicBezTo>
                <a:cubicBezTo>
                  <a:pt x="558" y="571"/>
                  <a:pt x="559" y="571"/>
                  <a:pt x="560" y="572"/>
                </a:cubicBezTo>
                <a:close/>
                <a:moveTo>
                  <a:pt x="522" y="539"/>
                </a:moveTo>
                <a:cubicBezTo>
                  <a:pt x="522" y="540"/>
                  <a:pt x="520" y="541"/>
                  <a:pt x="519" y="541"/>
                </a:cubicBezTo>
                <a:cubicBezTo>
                  <a:pt x="518" y="541"/>
                  <a:pt x="517" y="540"/>
                  <a:pt x="517" y="539"/>
                </a:cubicBezTo>
                <a:cubicBezTo>
                  <a:pt x="517" y="539"/>
                  <a:pt x="519" y="538"/>
                  <a:pt x="521" y="538"/>
                </a:cubicBezTo>
                <a:cubicBezTo>
                  <a:pt x="522" y="538"/>
                  <a:pt x="522" y="538"/>
                  <a:pt x="522" y="539"/>
                </a:cubicBezTo>
                <a:close/>
                <a:moveTo>
                  <a:pt x="592" y="554"/>
                </a:moveTo>
                <a:cubicBezTo>
                  <a:pt x="592" y="554"/>
                  <a:pt x="585" y="555"/>
                  <a:pt x="580" y="556"/>
                </a:cubicBezTo>
                <a:cubicBezTo>
                  <a:pt x="577" y="557"/>
                  <a:pt x="575" y="557"/>
                  <a:pt x="574" y="557"/>
                </a:cubicBezTo>
                <a:cubicBezTo>
                  <a:pt x="572" y="557"/>
                  <a:pt x="570" y="557"/>
                  <a:pt x="570" y="557"/>
                </a:cubicBezTo>
                <a:cubicBezTo>
                  <a:pt x="570" y="557"/>
                  <a:pt x="567" y="555"/>
                  <a:pt x="569" y="554"/>
                </a:cubicBezTo>
                <a:cubicBezTo>
                  <a:pt x="571" y="554"/>
                  <a:pt x="568" y="554"/>
                  <a:pt x="567" y="554"/>
                </a:cubicBezTo>
                <a:cubicBezTo>
                  <a:pt x="566" y="554"/>
                  <a:pt x="563" y="556"/>
                  <a:pt x="561" y="556"/>
                </a:cubicBezTo>
                <a:cubicBezTo>
                  <a:pt x="560" y="556"/>
                  <a:pt x="560" y="555"/>
                  <a:pt x="560" y="555"/>
                </a:cubicBezTo>
                <a:cubicBezTo>
                  <a:pt x="558" y="554"/>
                  <a:pt x="563" y="553"/>
                  <a:pt x="563" y="551"/>
                </a:cubicBezTo>
                <a:cubicBezTo>
                  <a:pt x="563" y="550"/>
                  <a:pt x="560" y="549"/>
                  <a:pt x="560" y="549"/>
                </a:cubicBezTo>
                <a:cubicBezTo>
                  <a:pt x="560" y="549"/>
                  <a:pt x="560" y="549"/>
                  <a:pt x="557" y="544"/>
                </a:cubicBezTo>
                <a:cubicBezTo>
                  <a:pt x="557" y="544"/>
                  <a:pt x="557" y="544"/>
                  <a:pt x="550" y="541"/>
                </a:cubicBezTo>
                <a:cubicBezTo>
                  <a:pt x="550" y="541"/>
                  <a:pt x="550" y="541"/>
                  <a:pt x="551" y="538"/>
                </a:cubicBezTo>
                <a:cubicBezTo>
                  <a:pt x="551" y="538"/>
                  <a:pt x="548" y="539"/>
                  <a:pt x="546" y="539"/>
                </a:cubicBezTo>
                <a:cubicBezTo>
                  <a:pt x="544" y="539"/>
                  <a:pt x="543" y="539"/>
                  <a:pt x="543" y="539"/>
                </a:cubicBezTo>
                <a:cubicBezTo>
                  <a:pt x="540" y="537"/>
                  <a:pt x="537" y="535"/>
                  <a:pt x="537" y="535"/>
                </a:cubicBezTo>
                <a:cubicBezTo>
                  <a:pt x="537" y="535"/>
                  <a:pt x="537" y="536"/>
                  <a:pt x="535" y="536"/>
                </a:cubicBezTo>
                <a:cubicBezTo>
                  <a:pt x="535" y="536"/>
                  <a:pt x="535" y="536"/>
                  <a:pt x="534" y="536"/>
                </a:cubicBezTo>
                <a:cubicBezTo>
                  <a:pt x="531" y="535"/>
                  <a:pt x="528" y="534"/>
                  <a:pt x="528" y="534"/>
                </a:cubicBezTo>
                <a:cubicBezTo>
                  <a:pt x="528" y="534"/>
                  <a:pt x="528" y="534"/>
                  <a:pt x="526" y="532"/>
                </a:cubicBezTo>
                <a:cubicBezTo>
                  <a:pt x="526" y="532"/>
                  <a:pt x="532" y="532"/>
                  <a:pt x="530" y="530"/>
                </a:cubicBezTo>
                <a:cubicBezTo>
                  <a:pt x="529" y="529"/>
                  <a:pt x="527" y="529"/>
                  <a:pt x="525" y="529"/>
                </a:cubicBezTo>
                <a:cubicBezTo>
                  <a:pt x="524" y="529"/>
                  <a:pt x="524" y="529"/>
                  <a:pt x="524" y="529"/>
                </a:cubicBezTo>
                <a:cubicBezTo>
                  <a:pt x="524" y="529"/>
                  <a:pt x="524" y="529"/>
                  <a:pt x="521" y="530"/>
                </a:cubicBezTo>
                <a:cubicBezTo>
                  <a:pt x="521" y="530"/>
                  <a:pt x="521" y="530"/>
                  <a:pt x="512" y="531"/>
                </a:cubicBezTo>
                <a:cubicBezTo>
                  <a:pt x="512" y="531"/>
                  <a:pt x="512" y="531"/>
                  <a:pt x="512" y="533"/>
                </a:cubicBezTo>
                <a:cubicBezTo>
                  <a:pt x="512" y="533"/>
                  <a:pt x="512" y="533"/>
                  <a:pt x="503" y="533"/>
                </a:cubicBezTo>
                <a:cubicBezTo>
                  <a:pt x="503" y="533"/>
                  <a:pt x="509" y="531"/>
                  <a:pt x="512" y="529"/>
                </a:cubicBezTo>
                <a:cubicBezTo>
                  <a:pt x="515" y="526"/>
                  <a:pt x="518" y="524"/>
                  <a:pt x="524" y="524"/>
                </a:cubicBezTo>
                <a:cubicBezTo>
                  <a:pt x="531" y="524"/>
                  <a:pt x="535" y="526"/>
                  <a:pt x="535" y="526"/>
                </a:cubicBezTo>
                <a:cubicBezTo>
                  <a:pt x="535" y="526"/>
                  <a:pt x="538" y="526"/>
                  <a:pt x="540" y="526"/>
                </a:cubicBezTo>
                <a:cubicBezTo>
                  <a:pt x="541" y="526"/>
                  <a:pt x="542" y="526"/>
                  <a:pt x="543" y="526"/>
                </a:cubicBezTo>
                <a:cubicBezTo>
                  <a:pt x="545" y="527"/>
                  <a:pt x="549" y="532"/>
                  <a:pt x="549" y="532"/>
                </a:cubicBezTo>
                <a:cubicBezTo>
                  <a:pt x="549" y="532"/>
                  <a:pt x="549" y="532"/>
                  <a:pt x="557" y="536"/>
                </a:cubicBezTo>
                <a:cubicBezTo>
                  <a:pt x="557" y="536"/>
                  <a:pt x="554" y="533"/>
                  <a:pt x="555" y="532"/>
                </a:cubicBezTo>
                <a:cubicBezTo>
                  <a:pt x="555" y="532"/>
                  <a:pt x="555" y="532"/>
                  <a:pt x="556" y="532"/>
                </a:cubicBezTo>
                <a:cubicBezTo>
                  <a:pt x="558" y="532"/>
                  <a:pt x="564" y="538"/>
                  <a:pt x="564" y="538"/>
                </a:cubicBezTo>
                <a:cubicBezTo>
                  <a:pt x="564" y="538"/>
                  <a:pt x="565" y="538"/>
                  <a:pt x="566" y="538"/>
                </a:cubicBezTo>
                <a:cubicBezTo>
                  <a:pt x="568" y="538"/>
                  <a:pt x="566" y="541"/>
                  <a:pt x="566" y="541"/>
                </a:cubicBezTo>
                <a:cubicBezTo>
                  <a:pt x="566" y="541"/>
                  <a:pt x="569" y="543"/>
                  <a:pt x="571" y="543"/>
                </a:cubicBezTo>
                <a:cubicBezTo>
                  <a:pt x="572" y="543"/>
                  <a:pt x="578" y="545"/>
                  <a:pt x="578" y="545"/>
                </a:cubicBezTo>
                <a:cubicBezTo>
                  <a:pt x="578" y="545"/>
                  <a:pt x="578" y="545"/>
                  <a:pt x="575" y="547"/>
                </a:cubicBezTo>
                <a:cubicBezTo>
                  <a:pt x="575" y="547"/>
                  <a:pt x="576" y="547"/>
                  <a:pt x="577" y="547"/>
                </a:cubicBezTo>
                <a:cubicBezTo>
                  <a:pt x="578" y="547"/>
                  <a:pt x="580" y="547"/>
                  <a:pt x="581" y="547"/>
                </a:cubicBezTo>
                <a:cubicBezTo>
                  <a:pt x="584" y="548"/>
                  <a:pt x="583" y="551"/>
                  <a:pt x="583" y="551"/>
                </a:cubicBezTo>
                <a:cubicBezTo>
                  <a:pt x="583" y="551"/>
                  <a:pt x="585" y="551"/>
                  <a:pt x="588" y="551"/>
                </a:cubicBezTo>
                <a:cubicBezTo>
                  <a:pt x="592" y="552"/>
                  <a:pt x="592" y="554"/>
                  <a:pt x="592" y="554"/>
                </a:cubicBezTo>
                <a:close/>
                <a:moveTo>
                  <a:pt x="612" y="557"/>
                </a:moveTo>
                <a:cubicBezTo>
                  <a:pt x="615" y="557"/>
                  <a:pt x="619" y="557"/>
                  <a:pt x="620" y="557"/>
                </a:cubicBezTo>
                <a:cubicBezTo>
                  <a:pt x="621" y="558"/>
                  <a:pt x="622" y="562"/>
                  <a:pt x="624" y="562"/>
                </a:cubicBezTo>
                <a:cubicBezTo>
                  <a:pt x="626" y="563"/>
                  <a:pt x="627" y="563"/>
                  <a:pt x="630" y="564"/>
                </a:cubicBezTo>
                <a:cubicBezTo>
                  <a:pt x="632" y="565"/>
                  <a:pt x="636" y="569"/>
                  <a:pt x="636" y="569"/>
                </a:cubicBezTo>
                <a:cubicBezTo>
                  <a:pt x="636" y="569"/>
                  <a:pt x="638" y="572"/>
                  <a:pt x="636" y="573"/>
                </a:cubicBezTo>
                <a:cubicBezTo>
                  <a:pt x="635" y="573"/>
                  <a:pt x="634" y="573"/>
                  <a:pt x="633" y="573"/>
                </a:cubicBezTo>
                <a:cubicBezTo>
                  <a:pt x="631" y="573"/>
                  <a:pt x="629" y="573"/>
                  <a:pt x="628" y="573"/>
                </a:cubicBezTo>
                <a:cubicBezTo>
                  <a:pt x="622" y="572"/>
                  <a:pt x="617" y="572"/>
                  <a:pt x="617" y="572"/>
                </a:cubicBezTo>
                <a:cubicBezTo>
                  <a:pt x="617" y="572"/>
                  <a:pt x="617" y="572"/>
                  <a:pt x="611" y="577"/>
                </a:cubicBezTo>
                <a:cubicBezTo>
                  <a:pt x="611" y="577"/>
                  <a:pt x="611" y="577"/>
                  <a:pt x="609" y="574"/>
                </a:cubicBezTo>
                <a:cubicBezTo>
                  <a:pt x="609" y="574"/>
                  <a:pt x="609" y="574"/>
                  <a:pt x="609" y="574"/>
                </a:cubicBezTo>
                <a:cubicBezTo>
                  <a:pt x="609" y="574"/>
                  <a:pt x="609" y="574"/>
                  <a:pt x="607" y="572"/>
                </a:cubicBezTo>
                <a:cubicBezTo>
                  <a:pt x="607" y="572"/>
                  <a:pt x="603" y="573"/>
                  <a:pt x="600" y="573"/>
                </a:cubicBezTo>
                <a:cubicBezTo>
                  <a:pt x="597" y="573"/>
                  <a:pt x="595" y="572"/>
                  <a:pt x="595" y="572"/>
                </a:cubicBezTo>
                <a:cubicBezTo>
                  <a:pt x="595" y="572"/>
                  <a:pt x="594" y="575"/>
                  <a:pt x="592" y="575"/>
                </a:cubicBezTo>
                <a:cubicBezTo>
                  <a:pt x="592" y="575"/>
                  <a:pt x="592" y="575"/>
                  <a:pt x="592" y="575"/>
                </a:cubicBezTo>
                <a:cubicBezTo>
                  <a:pt x="590" y="574"/>
                  <a:pt x="587" y="570"/>
                  <a:pt x="587" y="570"/>
                </a:cubicBezTo>
                <a:cubicBezTo>
                  <a:pt x="588" y="568"/>
                  <a:pt x="591" y="569"/>
                  <a:pt x="593" y="568"/>
                </a:cubicBezTo>
                <a:cubicBezTo>
                  <a:pt x="593" y="568"/>
                  <a:pt x="593" y="568"/>
                  <a:pt x="593" y="568"/>
                </a:cubicBezTo>
                <a:cubicBezTo>
                  <a:pt x="595" y="568"/>
                  <a:pt x="598" y="569"/>
                  <a:pt x="600" y="569"/>
                </a:cubicBezTo>
                <a:cubicBezTo>
                  <a:pt x="602" y="569"/>
                  <a:pt x="601" y="568"/>
                  <a:pt x="600" y="565"/>
                </a:cubicBezTo>
                <a:cubicBezTo>
                  <a:pt x="600" y="563"/>
                  <a:pt x="603" y="562"/>
                  <a:pt x="603" y="562"/>
                </a:cubicBezTo>
                <a:cubicBezTo>
                  <a:pt x="603" y="562"/>
                  <a:pt x="600" y="560"/>
                  <a:pt x="599" y="560"/>
                </a:cubicBezTo>
                <a:cubicBezTo>
                  <a:pt x="598" y="560"/>
                  <a:pt x="594" y="560"/>
                  <a:pt x="595" y="558"/>
                </a:cubicBezTo>
                <a:cubicBezTo>
                  <a:pt x="596" y="557"/>
                  <a:pt x="597" y="557"/>
                  <a:pt x="600" y="557"/>
                </a:cubicBezTo>
                <a:cubicBezTo>
                  <a:pt x="602" y="557"/>
                  <a:pt x="609" y="559"/>
                  <a:pt x="609" y="559"/>
                </a:cubicBezTo>
                <a:cubicBezTo>
                  <a:pt x="609" y="559"/>
                  <a:pt x="609" y="558"/>
                  <a:pt x="610" y="557"/>
                </a:cubicBezTo>
                <a:cubicBezTo>
                  <a:pt x="610" y="557"/>
                  <a:pt x="610" y="557"/>
                  <a:pt x="610" y="557"/>
                </a:cubicBezTo>
                <a:cubicBezTo>
                  <a:pt x="610" y="557"/>
                  <a:pt x="611" y="557"/>
                  <a:pt x="612" y="557"/>
                </a:cubicBezTo>
                <a:close/>
                <a:moveTo>
                  <a:pt x="656" y="577"/>
                </a:moveTo>
                <a:cubicBezTo>
                  <a:pt x="654" y="577"/>
                  <a:pt x="653" y="577"/>
                  <a:pt x="653" y="577"/>
                </a:cubicBezTo>
                <a:cubicBezTo>
                  <a:pt x="653" y="577"/>
                  <a:pt x="653" y="577"/>
                  <a:pt x="652" y="578"/>
                </a:cubicBezTo>
                <a:cubicBezTo>
                  <a:pt x="652" y="578"/>
                  <a:pt x="652" y="578"/>
                  <a:pt x="648" y="577"/>
                </a:cubicBezTo>
                <a:cubicBezTo>
                  <a:pt x="648" y="577"/>
                  <a:pt x="647" y="571"/>
                  <a:pt x="650" y="571"/>
                </a:cubicBezTo>
                <a:cubicBezTo>
                  <a:pt x="652" y="571"/>
                  <a:pt x="656" y="573"/>
                  <a:pt x="658" y="573"/>
                </a:cubicBezTo>
                <a:cubicBezTo>
                  <a:pt x="658" y="573"/>
                  <a:pt x="658" y="573"/>
                  <a:pt x="658" y="573"/>
                </a:cubicBezTo>
                <a:cubicBezTo>
                  <a:pt x="659" y="573"/>
                  <a:pt x="659" y="572"/>
                  <a:pt x="660" y="572"/>
                </a:cubicBezTo>
                <a:cubicBezTo>
                  <a:pt x="661" y="572"/>
                  <a:pt x="662" y="572"/>
                  <a:pt x="663" y="572"/>
                </a:cubicBezTo>
                <a:cubicBezTo>
                  <a:pt x="663" y="572"/>
                  <a:pt x="664" y="572"/>
                  <a:pt x="664" y="573"/>
                </a:cubicBezTo>
                <a:cubicBezTo>
                  <a:pt x="664" y="574"/>
                  <a:pt x="662" y="577"/>
                  <a:pt x="659" y="577"/>
                </a:cubicBezTo>
                <a:cubicBezTo>
                  <a:pt x="658" y="577"/>
                  <a:pt x="657" y="577"/>
                  <a:pt x="656" y="577"/>
                </a:cubicBezTo>
                <a:close/>
                <a:moveTo>
                  <a:pt x="754" y="303"/>
                </a:moveTo>
                <a:cubicBezTo>
                  <a:pt x="754" y="303"/>
                  <a:pt x="753" y="305"/>
                  <a:pt x="751" y="305"/>
                </a:cubicBezTo>
                <a:cubicBezTo>
                  <a:pt x="751" y="305"/>
                  <a:pt x="751" y="305"/>
                  <a:pt x="751" y="305"/>
                </a:cubicBezTo>
                <a:cubicBezTo>
                  <a:pt x="749" y="305"/>
                  <a:pt x="747" y="304"/>
                  <a:pt x="747" y="304"/>
                </a:cubicBezTo>
                <a:cubicBezTo>
                  <a:pt x="747" y="304"/>
                  <a:pt x="747" y="304"/>
                  <a:pt x="746" y="304"/>
                </a:cubicBezTo>
                <a:cubicBezTo>
                  <a:pt x="745" y="304"/>
                  <a:pt x="744" y="304"/>
                  <a:pt x="743" y="304"/>
                </a:cubicBezTo>
                <a:cubicBezTo>
                  <a:pt x="743" y="303"/>
                  <a:pt x="740" y="302"/>
                  <a:pt x="740" y="302"/>
                </a:cubicBezTo>
                <a:cubicBezTo>
                  <a:pt x="740" y="302"/>
                  <a:pt x="740" y="302"/>
                  <a:pt x="741" y="300"/>
                </a:cubicBezTo>
                <a:cubicBezTo>
                  <a:pt x="741" y="300"/>
                  <a:pt x="743" y="302"/>
                  <a:pt x="747" y="302"/>
                </a:cubicBezTo>
                <a:cubicBezTo>
                  <a:pt x="749" y="303"/>
                  <a:pt x="750" y="303"/>
                  <a:pt x="752" y="303"/>
                </a:cubicBezTo>
                <a:cubicBezTo>
                  <a:pt x="753" y="303"/>
                  <a:pt x="754" y="303"/>
                  <a:pt x="754" y="303"/>
                </a:cubicBezTo>
                <a:close/>
                <a:moveTo>
                  <a:pt x="750" y="271"/>
                </a:moveTo>
                <a:cubicBezTo>
                  <a:pt x="750" y="271"/>
                  <a:pt x="750" y="271"/>
                  <a:pt x="750" y="271"/>
                </a:cubicBezTo>
                <a:cubicBezTo>
                  <a:pt x="755" y="271"/>
                  <a:pt x="761" y="272"/>
                  <a:pt x="761" y="272"/>
                </a:cubicBezTo>
                <a:cubicBezTo>
                  <a:pt x="772" y="275"/>
                  <a:pt x="770" y="277"/>
                  <a:pt x="766" y="277"/>
                </a:cubicBezTo>
                <a:cubicBezTo>
                  <a:pt x="766" y="277"/>
                  <a:pt x="765" y="277"/>
                  <a:pt x="764" y="276"/>
                </a:cubicBezTo>
                <a:cubicBezTo>
                  <a:pt x="759" y="276"/>
                  <a:pt x="753" y="275"/>
                  <a:pt x="753" y="275"/>
                </a:cubicBezTo>
                <a:cubicBezTo>
                  <a:pt x="753" y="275"/>
                  <a:pt x="753" y="275"/>
                  <a:pt x="753" y="273"/>
                </a:cubicBezTo>
                <a:cubicBezTo>
                  <a:pt x="753" y="273"/>
                  <a:pt x="746" y="271"/>
                  <a:pt x="750" y="271"/>
                </a:cubicBezTo>
                <a:close/>
                <a:moveTo>
                  <a:pt x="771" y="304"/>
                </a:moveTo>
                <a:cubicBezTo>
                  <a:pt x="771" y="304"/>
                  <a:pt x="772" y="304"/>
                  <a:pt x="772" y="304"/>
                </a:cubicBezTo>
                <a:cubicBezTo>
                  <a:pt x="775" y="305"/>
                  <a:pt x="768" y="307"/>
                  <a:pt x="768" y="307"/>
                </a:cubicBezTo>
                <a:cubicBezTo>
                  <a:pt x="768" y="307"/>
                  <a:pt x="768" y="307"/>
                  <a:pt x="762" y="308"/>
                </a:cubicBezTo>
                <a:cubicBezTo>
                  <a:pt x="762" y="308"/>
                  <a:pt x="762" y="308"/>
                  <a:pt x="763" y="305"/>
                </a:cubicBezTo>
                <a:cubicBezTo>
                  <a:pt x="763" y="305"/>
                  <a:pt x="763" y="305"/>
                  <a:pt x="764" y="303"/>
                </a:cubicBezTo>
                <a:cubicBezTo>
                  <a:pt x="766" y="301"/>
                  <a:pt x="768" y="300"/>
                  <a:pt x="769" y="300"/>
                </a:cubicBezTo>
                <a:cubicBezTo>
                  <a:pt x="770" y="300"/>
                  <a:pt x="771" y="301"/>
                  <a:pt x="770" y="302"/>
                </a:cubicBezTo>
                <a:cubicBezTo>
                  <a:pt x="769" y="304"/>
                  <a:pt x="767" y="305"/>
                  <a:pt x="766" y="306"/>
                </a:cubicBezTo>
                <a:cubicBezTo>
                  <a:pt x="767" y="305"/>
                  <a:pt x="769" y="304"/>
                  <a:pt x="771" y="304"/>
                </a:cubicBezTo>
                <a:close/>
                <a:moveTo>
                  <a:pt x="767" y="762"/>
                </a:moveTo>
                <a:cubicBezTo>
                  <a:pt x="767" y="762"/>
                  <a:pt x="767" y="762"/>
                  <a:pt x="769" y="758"/>
                </a:cubicBezTo>
                <a:cubicBezTo>
                  <a:pt x="769" y="758"/>
                  <a:pt x="769" y="758"/>
                  <a:pt x="770" y="756"/>
                </a:cubicBezTo>
                <a:cubicBezTo>
                  <a:pt x="770" y="756"/>
                  <a:pt x="771" y="754"/>
                  <a:pt x="773" y="754"/>
                </a:cubicBezTo>
                <a:cubicBezTo>
                  <a:pt x="773" y="754"/>
                  <a:pt x="773" y="754"/>
                  <a:pt x="773" y="754"/>
                </a:cubicBezTo>
                <a:cubicBezTo>
                  <a:pt x="775" y="755"/>
                  <a:pt x="771" y="760"/>
                  <a:pt x="771" y="760"/>
                </a:cubicBezTo>
                <a:cubicBezTo>
                  <a:pt x="771" y="760"/>
                  <a:pt x="771" y="760"/>
                  <a:pt x="767" y="762"/>
                </a:cubicBezTo>
                <a:close/>
                <a:moveTo>
                  <a:pt x="783" y="746"/>
                </a:moveTo>
                <a:cubicBezTo>
                  <a:pt x="785" y="743"/>
                  <a:pt x="785" y="743"/>
                  <a:pt x="785" y="743"/>
                </a:cubicBezTo>
                <a:cubicBezTo>
                  <a:pt x="785" y="743"/>
                  <a:pt x="785" y="743"/>
                  <a:pt x="786" y="745"/>
                </a:cubicBezTo>
                <a:cubicBezTo>
                  <a:pt x="786" y="745"/>
                  <a:pt x="786" y="745"/>
                  <a:pt x="784" y="748"/>
                </a:cubicBezTo>
                <a:cubicBezTo>
                  <a:pt x="784" y="748"/>
                  <a:pt x="784" y="748"/>
                  <a:pt x="780" y="748"/>
                </a:cubicBezTo>
                <a:cubicBezTo>
                  <a:pt x="780" y="748"/>
                  <a:pt x="780" y="748"/>
                  <a:pt x="780" y="746"/>
                </a:cubicBezTo>
                <a:cubicBezTo>
                  <a:pt x="780" y="746"/>
                  <a:pt x="780" y="746"/>
                  <a:pt x="783" y="746"/>
                </a:cubicBezTo>
                <a:close/>
                <a:moveTo>
                  <a:pt x="784" y="750"/>
                </a:moveTo>
                <a:cubicBezTo>
                  <a:pt x="784" y="750"/>
                  <a:pt x="784" y="750"/>
                  <a:pt x="787" y="747"/>
                </a:cubicBezTo>
                <a:cubicBezTo>
                  <a:pt x="787" y="747"/>
                  <a:pt x="787" y="747"/>
                  <a:pt x="789" y="749"/>
                </a:cubicBezTo>
                <a:cubicBezTo>
                  <a:pt x="789" y="749"/>
                  <a:pt x="789" y="749"/>
                  <a:pt x="787" y="749"/>
                </a:cubicBezTo>
                <a:lnTo>
                  <a:pt x="784" y="750"/>
                </a:lnTo>
                <a:close/>
                <a:moveTo>
                  <a:pt x="774" y="751"/>
                </a:moveTo>
                <a:cubicBezTo>
                  <a:pt x="774" y="751"/>
                  <a:pt x="774" y="751"/>
                  <a:pt x="776" y="748"/>
                </a:cubicBezTo>
                <a:cubicBezTo>
                  <a:pt x="778" y="749"/>
                  <a:pt x="778" y="749"/>
                  <a:pt x="778" y="749"/>
                </a:cubicBezTo>
                <a:cubicBezTo>
                  <a:pt x="778" y="749"/>
                  <a:pt x="778" y="749"/>
                  <a:pt x="776" y="752"/>
                </a:cubicBezTo>
                <a:cubicBezTo>
                  <a:pt x="776" y="752"/>
                  <a:pt x="776" y="752"/>
                  <a:pt x="774" y="751"/>
                </a:cubicBezTo>
                <a:close/>
                <a:moveTo>
                  <a:pt x="779" y="750"/>
                </a:moveTo>
                <a:cubicBezTo>
                  <a:pt x="779" y="750"/>
                  <a:pt x="780" y="750"/>
                  <a:pt x="780" y="750"/>
                </a:cubicBezTo>
                <a:cubicBezTo>
                  <a:pt x="782" y="750"/>
                  <a:pt x="786" y="751"/>
                  <a:pt x="787" y="751"/>
                </a:cubicBezTo>
                <a:cubicBezTo>
                  <a:pt x="787" y="751"/>
                  <a:pt x="787" y="751"/>
                  <a:pt x="787" y="751"/>
                </a:cubicBezTo>
                <a:cubicBezTo>
                  <a:pt x="788" y="751"/>
                  <a:pt x="791" y="749"/>
                  <a:pt x="791" y="749"/>
                </a:cubicBezTo>
                <a:cubicBezTo>
                  <a:pt x="792" y="749"/>
                  <a:pt x="793" y="749"/>
                  <a:pt x="794" y="749"/>
                </a:cubicBezTo>
                <a:cubicBezTo>
                  <a:pt x="795" y="749"/>
                  <a:pt x="797" y="750"/>
                  <a:pt x="797" y="751"/>
                </a:cubicBezTo>
                <a:cubicBezTo>
                  <a:pt x="797" y="753"/>
                  <a:pt x="796" y="756"/>
                  <a:pt x="796" y="756"/>
                </a:cubicBezTo>
                <a:cubicBezTo>
                  <a:pt x="796" y="756"/>
                  <a:pt x="796" y="756"/>
                  <a:pt x="794" y="761"/>
                </a:cubicBezTo>
                <a:cubicBezTo>
                  <a:pt x="794" y="761"/>
                  <a:pt x="793" y="763"/>
                  <a:pt x="791" y="763"/>
                </a:cubicBezTo>
                <a:cubicBezTo>
                  <a:pt x="789" y="763"/>
                  <a:pt x="787" y="764"/>
                  <a:pt x="787" y="764"/>
                </a:cubicBezTo>
                <a:cubicBezTo>
                  <a:pt x="787" y="764"/>
                  <a:pt x="787" y="765"/>
                  <a:pt x="786" y="765"/>
                </a:cubicBezTo>
                <a:cubicBezTo>
                  <a:pt x="785" y="765"/>
                  <a:pt x="784" y="766"/>
                  <a:pt x="782" y="766"/>
                </a:cubicBezTo>
                <a:cubicBezTo>
                  <a:pt x="781" y="766"/>
                  <a:pt x="780" y="766"/>
                  <a:pt x="780" y="765"/>
                </a:cubicBezTo>
                <a:cubicBezTo>
                  <a:pt x="778" y="763"/>
                  <a:pt x="778" y="760"/>
                  <a:pt x="778" y="760"/>
                </a:cubicBezTo>
                <a:cubicBezTo>
                  <a:pt x="778" y="760"/>
                  <a:pt x="778" y="760"/>
                  <a:pt x="780" y="759"/>
                </a:cubicBezTo>
                <a:cubicBezTo>
                  <a:pt x="780" y="759"/>
                  <a:pt x="780" y="759"/>
                  <a:pt x="777" y="758"/>
                </a:cubicBezTo>
                <a:cubicBezTo>
                  <a:pt x="777" y="758"/>
                  <a:pt x="777" y="758"/>
                  <a:pt x="777" y="755"/>
                </a:cubicBezTo>
                <a:cubicBezTo>
                  <a:pt x="777" y="755"/>
                  <a:pt x="777" y="755"/>
                  <a:pt x="779" y="754"/>
                </a:cubicBezTo>
                <a:cubicBezTo>
                  <a:pt x="779" y="754"/>
                  <a:pt x="777" y="750"/>
                  <a:pt x="779" y="750"/>
                </a:cubicBezTo>
                <a:close/>
                <a:moveTo>
                  <a:pt x="824" y="291"/>
                </a:moveTo>
                <a:cubicBezTo>
                  <a:pt x="825" y="293"/>
                  <a:pt x="825" y="293"/>
                  <a:pt x="825" y="293"/>
                </a:cubicBezTo>
                <a:cubicBezTo>
                  <a:pt x="817" y="301"/>
                  <a:pt x="817" y="301"/>
                  <a:pt x="817" y="301"/>
                </a:cubicBezTo>
                <a:cubicBezTo>
                  <a:pt x="812" y="300"/>
                  <a:pt x="812" y="300"/>
                  <a:pt x="812" y="300"/>
                </a:cubicBezTo>
                <a:cubicBezTo>
                  <a:pt x="815" y="297"/>
                  <a:pt x="815" y="297"/>
                  <a:pt x="815" y="297"/>
                </a:cubicBezTo>
                <a:cubicBezTo>
                  <a:pt x="811" y="297"/>
                  <a:pt x="811" y="297"/>
                  <a:pt x="811" y="297"/>
                </a:cubicBezTo>
                <a:cubicBezTo>
                  <a:pt x="810" y="297"/>
                  <a:pt x="810" y="297"/>
                  <a:pt x="810" y="297"/>
                </a:cubicBezTo>
                <a:cubicBezTo>
                  <a:pt x="802" y="298"/>
                  <a:pt x="802" y="298"/>
                  <a:pt x="802" y="298"/>
                </a:cubicBezTo>
                <a:cubicBezTo>
                  <a:pt x="797" y="297"/>
                  <a:pt x="797" y="297"/>
                  <a:pt x="797" y="297"/>
                </a:cubicBezTo>
                <a:cubicBezTo>
                  <a:pt x="797" y="296"/>
                  <a:pt x="797" y="296"/>
                  <a:pt x="797" y="296"/>
                </a:cubicBezTo>
                <a:cubicBezTo>
                  <a:pt x="802" y="295"/>
                  <a:pt x="802" y="295"/>
                  <a:pt x="802" y="295"/>
                </a:cubicBezTo>
                <a:cubicBezTo>
                  <a:pt x="802" y="295"/>
                  <a:pt x="803" y="293"/>
                  <a:pt x="801" y="293"/>
                </a:cubicBezTo>
                <a:cubicBezTo>
                  <a:pt x="798" y="293"/>
                  <a:pt x="785" y="290"/>
                  <a:pt x="785" y="290"/>
                </a:cubicBezTo>
                <a:cubicBezTo>
                  <a:pt x="785" y="290"/>
                  <a:pt x="781" y="291"/>
                  <a:pt x="779" y="291"/>
                </a:cubicBezTo>
                <a:cubicBezTo>
                  <a:pt x="777" y="291"/>
                  <a:pt x="776" y="291"/>
                  <a:pt x="776" y="290"/>
                </a:cubicBezTo>
                <a:cubicBezTo>
                  <a:pt x="773" y="288"/>
                  <a:pt x="780" y="287"/>
                  <a:pt x="780" y="287"/>
                </a:cubicBezTo>
                <a:cubicBezTo>
                  <a:pt x="780" y="287"/>
                  <a:pt x="775" y="287"/>
                  <a:pt x="775" y="286"/>
                </a:cubicBezTo>
                <a:cubicBezTo>
                  <a:pt x="775" y="285"/>
                  <a:pt x="782" y="282"/>
                  <a:pt x="782" y="282"/>
                </a:cubicBezTo>
                <a:cubicBezTo>
                  <a:pt x="792" y="272"/>
                  <a:pt x="792" y="272"/>
                  <a:pt x="792" y="272"/>
                </a:cubicBezTo>
                <a:cubicBezTo>
                  <a:pt x="799" y="266"/>
                  <a:pt x="799" y="266"/>
                  <a:pt x="799" y="266"/>
                </a:cubicBezTo>
                <a:cubicBezTo>
                  <a:pt x="806" y="257"/>
                  <a:pt x="806" y="257"/>
                  <a:pt x="806" y="257"/>
                </a:cubicBezTo>
                <a:cubicBezTo>
                  <a:pt x="806" y="257"/>
                  <a:pt x="809" y="255"/>
                  <a:pt x="812" y="255"/>
                </a:cubicBezTo>
                <a:cubicBezTo>
                  <a:pt x="813" y="255"/>
                  <a:pt x="813" y="255"/>
                  <a:pt x="814" y="255"/>
                </a:cubicBezTo>
                <a:cubicBezTo>
                  <a:pt x="817" y="256"/>
                  <a:pt x="814" y="258"/>
                  <a:pt x="814" y="258"/>
                </a:cubicBezTo>
                <a:cubicBezTo>
                  <a:pt x="812" y="259"/>
                  <a:pt x="812" y="259"/>
                  <a:pt x="812" y="259"/>
                </a:cubicBezTo>
                <a:cubicBezTo>
                  <a:pt x="812" y="259"/>
                  <a:pt x="811" y="263"/>
                  <a:pt x="809" y="265"/>
                </a:cubicBezTo>
                <a:cubicBezTo>
                  <a:pt x="807" y="267"/>
                  <a:pt x="804" y="267"/>
                  <a:pt x="804" y="267"/>
                </a:cubicBezTo>
                <a:cubicBezTo>
                  <a:pt x="800" y="272"/>
                  <a:pt x="800" y="272"/>
                  <a:pt x="800" y="272"/>
                </a:cubicBezTo>
                <a:cubicBezTo>
                  <a:pt x="799" y="275"/>
                  <a:pt x="799" y="275"/>
                  <a:pt x="799" y="275"/>
                </a:cubicBezTo>
                <a:cubicBezTo>
                  <a:pt x="802" y="273"/>
                  <a:pt x="802" y="273"/>
                  <a:pt x="802" y="273"/>
                </a:cubicBezTo>
                <a:cubicBezTo>
                  <a:pt x="806" y="268"/>
                  <a:pt x="806" y="268"/>
                  <a:pt x="806" y="268"/>
                </a:cubicBezTo>
                <a:cubicBezTo>
                  <a:pt x="808" y="270"/>
                  <a:pt x="808" y="270"/>
                  <a:pt x="808" y="270"/>
                </a:cubicBezTo>
                <a:cubicBezTo>
                  <a:pt x="811" y="271"/>
                  <a:pt x="811" y="271"/>
                  <a:pt x="811" y="271"/>
                </a:cubicBezTo>
                <a:cubicBezTo>
                  <a:pt x="809" y="275"/>
                  <a:pt x="809" y="275"/>
                  <a:pt x="809" y="275"/>
                </a:cubicBezTo>
                <a:cubicBezTo>
                  <a:pt x="813" y="274"/>
                  <a:pt x="813" y="274"/>
                  <a:pt x="813" y="274"/>
                </a:cubicBezTo>
                <a:cubicBezTo>
                  <a:pt x="814" y="278"/>
                  <a:pt x="814" y="278"/>
                  <a:pt x="814" y="278"/>
                </a:cubicBezTo>
                <a:cubicBezTo>
                  <a:pt x="820" y="274"/>
                  <a:pt x="820" y="274"/>
                  <a:pt x="820" y="274"/>
                </a:cubicBezTo>
                <a:cubicBezTo>
                  <a:pt x="822" y="276"/>
                  <a:pt x="822" y="276"/>
                  <a:pt x="822" y="276"/>
                </a:cubicBezTo>
                <a:cubicBezTo>
                  <a:pt x="822" y="276"/>
                  <a:pt x="821" y="278"/>
                  <a:pt x="819" y="279"/>
                </a:cubicBezTo>
                <a:cubicBezTo>
                  <a:pt x="818" y="279"/>
                  <a:pt x="822" y="280"/>
                  <a:pt x="823" y="280"/>
                </a:cubicBezTo>
                <a:cubicBezTo>
                  <a:pt x="824" y="280"/>
                  <a:pt x="817" y="289"/>
                  <a:pt x="817" y="289"/>
                </a:cubicBezTo>
                <a:cubicBezTo>
                  <a:pt x="821" y="290"/>
                  <a:pt x="821" y="290"/>
                  <a:pt x="821" y="290"/>
                </a:cubicBezTo>
                <a:cubicBezTo>
                  <a:pt x="817" y="292"/>
                  <a:pt x="817" y="292"/>
                  <a:pt x="817" y="292"/>
                </a:cubicBezTo>
                <a:cubicBezTo>
                  <a:pt x="820" y="292"/>
                  <a:pt x="820" y="292"/>
                  <a:pt x="820" y="292"/>
                </a:cubicBezTo>
                <a:cubicBezTo>
                  <a:pt x="824" y="291"/>
                  <a:pt x="824" y="291"/>
                  <a:pt x="824" y="291"/>
                </a:cubicBezTo>
                <a:close/>
                <a:moveTo>
                  <a:pt x="806" y="157"/>
                </a:moveTo>
                <a:cubicBezTo>
                  <a:pt x="806" y="157"/>
                  <a:pt x="806" y="157"/>
                  <a:pt x="802" y="158"/>
                </a:cubicBezTo>
                <a:cubicBezTo>
                  <a:pt x="802" y="158"/>
                  <a:pt x="802" y="158"/>
                  <a:pt x="802" y="156"/>
                </a:cubicBezTo>
                <a:cubicBezTo>
                  <a:pt x="802" y="156"/>
                  <a:pt x="802" y="156"/>
                  <a:pt x="806" y="156"/>
                </a:cubicBezTo>
                <a:lnTo>
                  <a:pt x="806" y="157"/>
                </a:lnTo>
                <a:close/>
                <a:moveTo>
                  <a:pt x="799" y="164"/>
                </a:moveTo>
                <a:cubicBezTo>
                  <a:pt x="799" y="164"/>
                  <a:pt x="801" y="164"/>
                  <a:pt x="799" y="166"/>
                </a:cubicBezTo>
                <a:cubicBezTo>
                  <a:pt x="798" y="166"/>
                  <a:pt x="798" y="166"/>
                  <a:pt x="798" y="166"/>
                </a:cubicBezTo>
                <a:cubicBezTo>
                  <a:pt x="796" y="166"/>
                  <a:pt x="795" y="165"/>
                  <a:pt x="795" y="165"/>
                </a:cubicBezTo>
                <a:cubicBezTo>
                  <a:pt x="795" y="164"/>
                  <a:pt x="796" y="164"/>
                  <a:pt x="797" y="164"/>
                </a:cubicBezTo>
                <a:cubicBezTo>
                  <a:pt x="798" y="164"/>
                  <a:pt x="799" y="164"/>
                  <a:pt x="799" y="164"/>
                </a:cubicBezTo>
                <a:close/>
                <a:moveTo>
                  <a:pt x="773" y="176"/>
                </a:moveTo>
                <a:cubicBezTo>
                  <a:pt x="773" y="176"/>
                  <a:pt x="773" y="176"/>
                  <a:pt x="769" y="173"/>
                </a:cubicBezTo>
                <a:cubicBezTo>
                  <a:pt x="769" y="173"/>
                  <a:pt x="769" y="173"/>
                  <a:pt x="773" y="173"/>
                </a:cubicBezTo>
                <a:cubicBezTo>
                  <a:pt x="773" y="173"/>
                  <a:pt x="777" y="175"/>
                  <a:pt x="773" y="176"/>
                </a:cubicBezTo>
                <a:close/>
                <a:moveTo>
                  <a:pt x="766" y="154"/>
                </a:moveTo>
                <a:cubicBezTo>
                  <a:pt x="768" y="154"/>
                  <a:pt x="770" y="157"/>
                  <a:pt x="766" y="157"/>
                </a:cubicBezTo>
                <a:cubicBezTo>
                  <a:pt x="764" y="157"/>
                  <a:pt x="764" y="154"/>
                  <a:pt x="766" y="154"/>
                </a:cubicBezTo>
                <a:cubicBezTo>
                  <a:pt x="766" y="154"/>
                  <a:pt x="766" y="154"/>
                  <a:pt x="766" y="154"/>
                </a:cubicBezTo>
                <a:close/>
                <a:moveTo>
                  <a:pt x="729" y="148"/>
                </a:moveTo>
                <a:cubicBezTo>
                  <a:pt x="729" y="149"/>
                  <a:pt x="728" y="149"/>
                  <a:pt x="728" y="149"/>
                </a:cubicBezTo>
                <a:cubicBezTo>
                  <a:pt x="727" y="149"/>
                  <a:pt x="727" y="146"/>
                  <a:pt x="727" y="146"/>
                </a:cubicBezTo>
                <a:cubicBezTo>
                  <a:pt x="727" y="146"/>
                  <a:pt x="731" y="147"/>
                  <a:pt x="729" y="148"/>
                </a:cubicBezTo>
                <a:close/>
                <a:moveTo>
                  <a:pt x="777" y="111"/>
                </a:moveTo>
                <a:cubicBezTo>
                  <a:pt x="777" y="111"/>
                  <a:pt x="777" y="111"/>
                  <a:pt x="769" y="111"/>
                </a:cubicBezTo>
                <a:cubicBezTo>
                  <a:pt x="772" y="110"/>
                  <a:pt x="772" y="110"/>
                  <a:pt x="772" y="110"/>
                </a:cubicBezTo>
                <a:cubicBezTo>
                  <a:pt x="772" y="110"/>
                  <a:pt x="772" y="110"/>
                  <a:pt x="777" y="109"/>
                </a:cubicBezTo>
                <a:cubicBezTo>
                  <a:pt x="777" y="109"/>
                  <a:pt x="777" y="109"/>
                  <a:pt x="777" y="111"/>
                </a:cubicBezTo>
                <a:close/>
                <a:moveTo>
                  <a:pt x="768" y="103"/>
                </a:moveTo>
                <a:cubicBezTo>
                  <a:pt x="768" y="103"/>
                  <a:pt x="769" y="103"/>
                  <a:pt x="769" y="104"/>
                </a:cubicBezTo>
                <a:cubicBezTo>
                  <a:pt x="774" y="105"/>
                  <a:pt x="772" y="105"/>
                  <a:pt x="769" y="106"/>
                </a:cubicBezTo>
                <a:cubicBezTo>
                  <a:pt x="769" y="106"/>
                  <a:pt x="766" y="103"/>
                  <a:pt x="768" y="103"/>
                </a:cubicBezTo>
                <a:close/>
                <a:moveTo>
                  <a:pt x="746" y="102"/>
                </a:moveTo>
                <a:cubicBezTo>
                  <a:pt x="745" y="102"/>
                  <a:pt x="748" y="100"/>
                  <a:pt x="751" y="100"/>
                </a:cubicBezTo>
                <a:cubicBezTo>
                  <a:pt x="753" y="99"/>
                  <a:pt x="756" y="98"/>
                  <a:pt x="757" y="98"/>
                </a:cubicBezTo>
                <a:cubicBezTo>
                  <a:pt x="757" y="98"/>
                  <a:pt x="757" y="98"/>
                  <a:pt x="755" y="99"/>
                </a:cubicBezTo>
                <a:cubicBezTo>
                  <a:pt x="755" y="99"/>
                  <a:pt x="752" y="101"/>
                  <a:pt x="748" y="102"/>
                </a:cubicBezTo>
                <a:cubicBezTo>
                  <a:pt x="747" y="102"/>
                  <a:pt x="746" y="102"/>
                  <a:pt x="746" y="102"/>
                </a:cubicBezTo>
                <a:close/>
                <a:moveTo>
                  <a:pt x="762" y="101"/>
                </a:moveTo>
                <a:cubicBezTo>
                  <a:pt x="760" y="100"/>
                  <a:pt x="761" y="97"/>
                  <a:pt x="763" y="97"/>
                </a:cubicBezTo>
                <a:cubicBezTo>
                  <a:pt x="763" y="97"/>
                  <a:pt x="763" y="98"/>
                  <a:pt x="764" y="98"/>
                </a:cubicBezTo>
                <a:cubicBezTo>
                  <a:pt x="766" y="99"/>
                  <a:pt x="762" y="101"/>
                  <a:pt x="762" y="101"/>
                </a:cubicBezTo>
                <a:close/>
                <a:moveTo>
                  <a:pt x="764" y="113"/>
                </a:moveTo>
                <a:cubicBezTo>
                  <a:pt x="762" y="114"/>
                  <a:pt x="760" y="115"/>
                  <a:pt x="757" y="115"/>
                </a:cubicBezTo>
                <a:cubicBezTo>
                  <a:pt x="756" y="115"/>
                  <a:pt x="755" y="115"/>
                  <a:pt x="753" y="115"/>
                </a:cubicBezTo>
                <a:cubicBezTo>
                  <a:pt x="747" y="114"/>
                  <a:pt x="748" y="113"/>
                  <a:pt x="755" y="109"/>
                </a:cubicBezTo>
                <a:cubicBezTo>
                  <a:pt x="755" y="109"/>
                  <a:pt x="759" y="107"/>
                  <a:pt x="762" y="107"/>
                </a:cubicBezTo>
                <a:cubicBezTo>
                  <a:pt x="763" y="107"/>
                  <a:pt x="763" y="107"/>
                  <a:pt x="763" y="108"/>
                </a:cubicBezTo>
                <a:cubicBezTo>
                  <a:pt x="766" y="108"/>
                  <a:pt x="767" y="111"/>
                  <a:pt x="764" y="113"/>
                </a:cubicBezTo>
                <a:close/>
                <a:moveTo>
                  <a:pt x="700" y="50"/>
                </a:moveTo>
                <a:cubicBezTo>
                  <a:pt x="700" y="50"/>
                  <a:pt x="702" y="50"/>
                  <a:pt x="703" y="50"/>
                </a:cubicBezTo>
                <a:cubicBezTo>
                  <a:pt x="705" y="50"/>
                  <a:pt x="708" y="50"/>
                  <a:pt x="708" y="51"/>
                </a:cubicBezTo>
                <a:cubicBezTo>
                  <a:pt x="709" y="53"/>
                  <a:pt x="705" y="56"/>
                  <a:pt x="703" y="57"/>
                </a:cubicBezTo>
                <a:cubicBezTo>
                  <a:pt x="703" y="57"/>
                  <a:pt x="692" y="56"/>
                  <a:pt x="690" y="55"/>
                </a:cubicBezTo>
                <a:cubicBezTo>
                  <a:pt x="688" y="53"/>
                  <a:pt x="696" y="51"/>
                  <a:pt x="700" y="50"/>
                </a:cubicBezTo>
                <a:close/>
                <a:moveTo>
                  <a:pt x="712" y="65"/>
                </a:moveTo>
                <a:cubicBezTo>
                  <a:pt x="710" y="68"/>
                  <a:pt x="701" y="68"/>
                  <a:pt x="701" y="68"/>
                </a:cubicBezTo>
                <a:cubicBezTo>
                  <a:pt x="701" y="68"/>
                  <a:pt x="701" y="68"/>
                  <a:pt x="702" y="71"/>
                </a:cubicBezTo>
                <a:cubicBezTo>
                  <a:pt x="702" y="71"/>
                  <a:pt x="702" y="71"/>
                  <a:pt x="695" y="72"/>
                </a:cubicBezTo>
                <a:cubicBezTo>
                  <a:pt x="695" y="72"/>
                  <a:pt x="693" y="69"/>
                  <a:pt x="690" y="69"/>
                </a:cubicBezTo>
                <a:cubicBezTo>
                  <a:pt x="689" y="69"/>
                  <a:pt x="688" y="69"/>
                  <a:pt x="688" y="69"/>
                </a:cubicBezTo>
                <a:cubicBezTo>
                  <a:pt x="684" y="70"/>
                  <a:pt x="687" y="72"/>
                  <a:pt x="687" y="72"/>
                </a:cubicBezTo>
                <a:cubicBezTo>
                  <a:pt x="687" y="72"/>
                  <a:pt x="687" y="72"/>
                  <a:pt x="677" y="76"/>
                </a:cubicBezTo>
                <a:cubicBezTo>
                  <a:pt x="677" y="76"/>
                  <a:pt x="677" y="76"/>
                  <a:pt x="674" y="73"/>
                </a:cubicBezTo>
                <a:cubicBezTo>
                  <a:pt x="674" y="73"/>
                  <a:pt x="674" y="73"/>
                  <a:pt x="676" y="70"/>
                </a:cubicBezTo>
                <a:cubicBezTo>
                  <a:pt x="676" y="67"/>
                  <a:pt x="671" y="66"/>
                  <a:pt x="677" y="65"/>
                </a:cubicBezTo>
                <a:cubicBezTo>
                  <a:pt x="683" y="64"/>
                  <a:pt x="685" y="63"/>
                  <a:pt x="685" y="61"/>
                </a:cubicBezTo>
                <a:cubicBezTo>
                  <a:pt x="686" y="60"/>
                  <a:pt x="684" y="60"/>
                  <a:pt x="691" y="60"/>
                </a:cubicBezTo>
                <a:cubicBezTo>
                  <a:pt x="691" y="60"/>
                  <a:pt x="692" y="60"/>
                  <a:pt x="693" y="60"/>
                </a:cubicBezTo>
                <a:cubicBezTo>
                  <a:pt x="701" y="60"/>
                  <a:pt x="712" y="61"/>
                  <a:pt x="714" y="61"/>
                </a:cubicBezTo>
                <a:cubicBezTo>
                  <a:pt x="717" y="61"/>
                  <a:pt x="714" y="63"/>
                  <a:pt x="712" y="65"/>
                </a:cubicBezTo>
                <a:close/>
                <a:moveTo>
                  <a:pt x="770" y="65"/>
                </a:moveTo>
                <a:cubicBezTo>
                  <a:pt x="771" y="64"/>
                  <a:pt x="771" y="64"/>
                  <a:pt x="772" y="64"/>
                </a:cubicBezTo>
                <a:cubicBezTo>
                  <a:pt x="775" y="64"/>
                  <a:pt x="777" y="65"/>
                  <a:pt x="777" y="65"/>
                </a:cubicBezTo>
                <a:cubicBezTo>
                  <a:pt x="777" y="65"/>
                  <a:pt x="777" y="65"/>
                  <a:pt x="782" y="65"/>
                </a:cubicBezTo>
                <a:cubicBezTo>
                  <a:pt x="782" y="65"/>
                  <a:pt x="783" y="65"/>
                  <a:pt x="785" y="65"/>
                </a:cubicBezTo>
                <a:cubicBezTo>
                  <a:pt x="786" y="65"/>
                  <a:pt x="787" y="65"/>
                  <a:pt x="788" y="65"/>
                </a:cubicBezTo>
                <a:cubicBezTo>
                  <a:pt x="791" y="66"/>
                  <a:pt x="792" y="70"/>
                  <a:pt x="791" y="71"/>
                </a:cubicBezTo>
                <a:cubicBezTo>
                  <a:pt x="791" y="71"/>
                  <a:pt x="790" y="71"/>
                  <a:pt x="790" y="71"/>
                </a:cubicBezTo>
                <a:cubicBezTo>
                  <a:pt x="788" y="71"/>
                  <a:pt x="785" y="70"/>
                  <a:pt x="785" y="70"/>
                </a:cubicBezTo>
                <a:cubicBezTo>
                  <a:pt x="785" y="70"/>
                  <a:pt x="785" y="70"/>
                  <a:pt x="778" y="70"/>
                </a:cubicBezTo>
                <a:cubicBezTo>
                  <a:pt x="778" y="70"/>
                  <a:pt x="775" y="72"/>
                  <a:pt x="772" y="72"/>
                </a:cubicBezTo>
                <a:cubicBezTo>
                  <a:pt x="772" y="72"/>
                  <a:pt x="771" y="72"/>
                  <a:pt x="771" y="72"/>
                </a:cubicBezTo>
                <a:cubicBezTo>
                  <a:pt x="768" y="70"/>
                  <a:pt x="770" y="68"/>
                  <a:pt x="770" y="68"/>
                </a:cubicBezTo>
                <a:cubicBezTo>
                  <a:pt x="770" y="68"/>
                  <a:pt x="770" y="68"/>
                  <a:pt x="767" y="67"/>
                </a:cubicBezTo>
                <a:cubicBezTo>
                  <a:pt x="767" y="67"/>
                  <a:pt x="768" y="66"/>
                  <a:pt x="770" y="65"/>
                </a:cubicBezTo>
                <a:close/>
                <a:moveTo>
                  <a:pt x="839" y="119"/>
                </a:moveTo>
                <a:cubicBezTo>
                  <a:pt x="839" y="119"/>
                  <a:pt x="840" y="119"/>
                  <a:pt x="840" y="118"/>
                </a:cubicBezTo>
                <a:cubicBezTo>
                  <a:pt x="840" y="118"/>
                  <a:pt x="840" y="118"/>
                  <a:pt x="841" y="118"/>
                </a:cubicBezTo>
                <a:cubicBezTo>
                  <a:pt x="842" y="118"/>
                  <a:pt x="847" y="120"/>
                  <a:pt x="845" y="123"/>
                </a:cubicBezTo>
                <a:cubicBezTo>
                  <a:pt x="844" y="124"/>
                  <a:pt x="842" y="124"/>
                  <a:pt x="840" y="124"/>
                </a:cubicBezTo>
                <a:cubicBezTo>
                  <a:pt x="838" y="124"/>
                  <a:pt x="836" y="124"/>
                  <a:pt x="836" y="124"/>
                </a:cubicBezTo>
                <a:cubicBezTo>
                  <a:pt x="836" y="124"/>
                  <a:pt x="836" y="127"/>
                  <a:pt x="834" y="129"/>
                </a:cubicBezTo>
                <a:cubicBezTo>
                  <a:pt x="834" y="129"/>
                  <a:pt x="833" y="129"/>
                  <a:pt x="832" y="129"/>
                </a:cubicBezTo>
                <a:cubicBezTo>
                  <a:pt x="830" y="129"/>
                  <a:pt x="828" y="127"/>
                  <a:pt x="828" y="127"/>
                </a:cubicBezTo>
                <a:cubicBezTo>
                  <a:pt x="828" y="127"/>
                  <a:pt x="828" y="127"/>
                  <a:pt x="827" y="129"/>
                </a:cubicBezTo>
                <a:cubicBezTo>
                  <a:pt x="827" y="129"/>
                  <a:pt x="827" y="134"/>
                  <a:pt x="824" y="136"/>
                </a:cubicBezTo>
                <a:cubicBezTo>
                  <a:pt x="824" y="136"/>
                  <a:pt x="823" y="136"/>
                  <a:pt x="823" y="136"/>
                </a:cubicBezTo>
                <a:cubicBezTo>
                  <a:pt x="820" y="136"/>
                  <a:pt x="817" y="130"/>
                  <a:pt x="817" y="130"/>
                </a:cubicBezTo>
                <a:cubicBezTo>
                  <a:pt x="817" y="130"/>
                  <a:pt x="817" y="130"/>
                  <a:pt x="818" y="127"/>
                </a:cubicBezTo>
                <a:cubicBezTo>
                  <a:pt x="818" y="127"/>
                  <a:pt x="818" y="127"/>
                  <a:pt x="815" y="126"/>
                </a:cubicBezTo>
                <a:cubicBezTo>
                  <a:pt x="815" y="126"/>
                  <a:pt x="815" y="126"/>
                  <a:pt x="817" y="124"/>
                </a:cubicBezTo>
                <a:cubicBezTo>
                  <a:pt x="817" y="124"/>
                  <a:pt x="815" y="124"/>
                  <a:pt x="813" y="125"/>
                </a:cubicBezTo>
                <a:cubicBezTo>
                  <a:pt x="813" y="126"/>
                  <a:pt x="813" y="126"/>
                  <a:pt x="813" y="126"/>
                </a:cubicBezTo>
                <a:cubicBezTo>
                  <a:pt x="812" y="126"/>
                  <a:pt x="812" y="121"/>
                  <a:pt x="812" y="121"/>
                </a:cubicBezTo>
                <a:cubicBezTo>
                  <a:pt x="812" y="121"/>
                  <a:pt x="812" y="121"/>
                  <a:pt x="807" y="123"/>
                </a:cubicBezTo>
                <a:cubicBezTo>
                  <a:pt x="807" y="123"/>
                  <a:pt x="807" y="123"/>
                  <a:pt x="805" y="122"/>
                </a:cubicBezTo>
                <a:cubicBezTo>
                  <a:pt x="805" y="122"/>
                  <a:pt x="805" y="127"/>
                  <a:pt x="803" y="127"/>
                </a:cubicBezTo>
                <a:cubicBezTo>
                  <a:pt x="803" y="127"/>
                  <a:pt x="803" y="127"/>
                  <a:pt x="803" y="127"/>
                </a:cubicBezTo>
                <a:cubicBezTo>
                  <a:pt x="803" y="127"/>
                  <a:pt x="802" y="127"/>
                  <a:pt x="801" y="126"/>
                </a:cubicBezTo>
                <a:cubicBezTo>
                  <a:pt x="800" y="126"/>
                  <a:pt x="800" y="125"/>
                  <a:pt x="799" y="125"/>
                </a:cubicBezTo>
                <a:cubicBezTo>
                  <a:pt x="799" y="125"/>
                  <a:pt x="799" y="125"/>
                  <a:pt x="798" y="125"/>
                </a:cubicBezTo>
                <a:cubicBezTo>
                  <a:pt x="796" y="126"/>
                  <a:pt x="798" y="129"/>
                  <a:pt x="798" y="129"/>
                </a:cubicBezTo>
                <a:cubicBezTo>
                  <a:pt x="798" y="129"/>
                  <a:pt x="798" y="129"/>
                  <a:pt x="802" y="129"/>
                </a:cubicBezTo>
                <a:cubicBezTo>
                  <a:pt x="802" y="129"/>
                  <a:pt x="802" y="129"/>
                  <a:pt x="803" y="135"/>
                </a:cubicBezTo>
                <a:cubicBezTo>
                  <a:pt x="803" y="135"/>
                  <a:pt x="803" y="135"/>
                  <a:pt x="805" y="135"/>
                </a:cubicBezTo>
                <a:cubicBezTo>
                  <a:pt x="805" y="135"/>
                  <a:pt x="805" y="135"/>
                  <a:pt x="805" y="137"/>
                </a:cubicBezTo>
                <a:cubicBezTo>
                  <a:pt x="805" y="137"/>
                  <a:pt x="805" y="137"/>
                  <a:pt x="809" y="136"/>
                </a:cubicBezTo>
                <a:cubicBezTo>
                  <a:pt x="809" y="136"/>
                  <a:pt x="809" y="136"/>
                  <a:pt x="809" y="139"/>
                </a:cubicBezTo>
                <a:cubicBezTo>
                  <a:pt x="809" y="139"/>
                  <a:pt x="809" y="139"/>
                  <a:pt x="811" y="141"/>
                </a:cubicBezTo>
                <a:cubicBezTo>
                  <a:pt x="811" y="141"/>
                  <a:pt x="811" y="141"/>
                  <a:pt x="808" y="141"/>
                </a:cubicBezTo>
                <a:cubicBezTo>
                  <a:pt x="808" y="141"/>
                  <a:pt x="808" y="141"/>
                  <a:pt x="811" y="144"/>
                </a:cubicBezTo>
                <a:cubicBezTo>
                  <a:pt x="811" y="144"/>
                  <a:pt x="810" y="149"/>
                  <a:pt x="809" y="149"/>
                </a:cubicBezTo>
                <a:cubicBezTo>
                  <a:pt x="807" y="149"/>
                  <a:pt x="807" y="144"/>
                  <a:pt x="807" y="144"/>
                </a:cubicBezTo>
                <a:cubicBezTo>
                  <a:pt x="807" y="144"/>
                  <a:pt x="807" y="144"/>
                  <a:pt x="805" y="150"/>
                </a:cubicBezTo>
                <a:cubicBezTo>
                  <a:pt x="805" y="150"/>
                  <a:pt x="806" y="153"/>
                  <a:pt x="805" y="153"/>
                </a:cubicBezTo>
                <a:cubicBezTo>
                  <a:pt x="805" y="153"/>
                  <a:pt x="805" y="153"/>
                  <a:pt x="805" y="153"/>
                </a:cubicBezTo>
                <a:cubicBezTo>
                  <a:pt x="804" y="153"/>
                  <a:pt x="803" y="151"/>
                  <a:pt x="803" y="151"/>
                </a:cubicBezTo>
                <a:cubicBezTo>
                  <a:pt x="803" y="151"/>
                  <a:pt x="803" y="151"/>
                  <a:pt x="800" y="154"/>
                </a:cubicBezTo>
                <a:cubicBezTo>
                  <a:pt x="800" y="154"/>
                  <a:pt x="800" y="152"/>
                  <a:pt x="798" y="152"/>
                </a:cubicBezTo>
                <a:cubicBezTo>
                  <a:pt x="798" y="152"/>
                  <a:pt x="798" y="152"/>
                  <a:pt x="798" y="152"/>
                </a:cubicBezTo>
                <a:cubicBezTo>
                  <a:pt x="798" y="152"/>
                  <a:pt x="798" y="152"/>
                  <a:pt x="798" y="152"/>
                </a:cubicBezTo>
                <a:cubicBezTo>
                  <a:pt x="796" y="152"/>
                  <a:pt x="797" y="149"/>
                  <a:pt x="797" y="149"/>
                </a:cubicBezTo>
                <a:cubicBezTo>
                  <a:pt x="797" y="149"/>
                  <a:pt x="794" y="149"/>
                  <a:pt x="792" y="149"/>
                </a:cubicBezTo>
                <a:cubicBezTo>
                  <a:pt x="791" y="149"/>
                  <a:pt x="789" y="145"/>
                  <a:pt x="789" y="145"/>
                </a:cubicBezTo>
                <a:cubicBezTo>
                  <a:pt x="789" y="145"/>
                  <a:pt x="789" y="145"/>
                  <a:pt x="789" y="148"/>
                </a:cubicBezTo>
                <a:cubicBezTo>
                  <a:pt x="789" y="148"/>
                  <a:pt x="786" y="145"/>
                  <a:pt x="785" y="145"/>
                </a:cubicBezTo>
                <a:cubicBezTo>
                  <a:pt x="784" y="145"/>
                  <a:pt x="784" y="146"/>
                  <a:pt x="784" y="146"/>
                </a:cubicBezTo>
                <a:cubicBezTo>
                  <a:pt x="783" y="147"/>
                  <a:pt x="787" y="152"/>
                  <a:pt x="787" y="152"/>
                </a:cubicBezTo>
                <a:cubicBezTo>
                  <a:pt x="787" y="152"/>
                  <a:pt x="790" y="154"/>
                  <a:pt x="792" y="156"/>
                </a:cubicBezTo>
                <a:cubicBezTo>
                  <a:pt x="795" y="159"/>
                  <a:pt x="793" y="162"/>
                  <a:pt x="793" y="162"/>
                </a:cubicBezTo>
                <a:cubicBezTo>
                  <a:pt x="793" y="162"/>
                  <a:pt x="786" y="160"/>
                  <a:pt x="783" y="158"/>
                </a:cubicBezTo>
                <a:cubicBezTo>
                  <a:pt x="783" y="158"/>
                  <a:pt x="782" y="157"/>
                  <a:pt x="781" y="157"/>
                </a:cubicBezTo>
                <a:cubicBezTo>
                  <a:pt x="780" y="157"/>
                  <a:pt x="780" y="157"/>
                  <a:pt x="779" y="158"/>
                </a:cubicBezTo>
                <a:cubicBezTo>
                  <a:pt x="779" y="158"/>
                  <a:pt x="778" y="158"/>
                  <a:pt x="778" y="158"/>
                </a:cubicBezTo>
                <a:cubicBezTo>
                  <a:pt x="777" y="158"/>
                  <a:pt x="777" y="158"/>
                  <a:pt x="776" y="157"/>
                </a:cubicBezTo>
                <a:cubicBezTo>
                  <a:pt x="773" y="157"/>
                  <a:pt x="773" y="154"/>
                  <a:pt x="773" y="154"/>
                </a:cubicBezTo>
                <a:cubicBezTo>
                  <a:pt x="773" y="154"/>
                  <a:pt x="770" y="153"/>
                  <a:pt x="768" y="153"/>
                </a:cubicBezTo>
                <a:cubicBezTo>
                  <a:pt x="766" y="153"/>
                  <a:pt x="766" y="150"/>
                  <a:pt x="766" y="150"/>
                </a:cubicBezTo>
                <a:cubicBezTo>
                  <a:pt x="766" y="150"/>
                  <a:pt x="764" y="151"/>
                  <a:pt x="763" y="151"/>
                </a:cubicBezTo>
                <a:cubicBezTo>
                  <a:pt x="763" y="151"/>
                  <a:pt x="763" y="151"/>
                  <a:pt x="763" y="151"/>
                </a:cubicBezTo>
                <a:cubicBezTo>
                  <a:pt x="762" y="151"/>
                  <a:pt x="761" y="148"/>
                  <a:pt x="761" y="148"/>
                </a:cubicBezTo>
                <a:cubicBezTo>
                  <a:pt x="761" y="148"/>
                  <a:pt x="761" y="148"/>
                  <a:pt x="767" y="146"/>
                </a:cubicBezTo>
                <a:cubicBezTo>
                  <a:pt x="767" y="146"/>
                  <a:pt x="762" y="146"/>
                  <a:pt x="760" y="145"/>
                </a:cubicBezTo>
                <a:cubicBezTo>
                  <a:pt x="758" y="144"/>
                  <a:pt x="761" y="142"/>
                  <a:pt x="761" y="142"/>
                </a:cubicBezTo>
                <a:cubicBezTo>
                  <a:pt x="761" y="142"/>
                  <a:pt x="757" y="141"/>
                  <a:pt x="757" y="140"/>
                </a:cubicBezTo>
                <a:cubicBezTo>
                  <a:pt x="757" y="139"/>
                  <a:pt x="759" y="138"/>
                  <a:pt x="759" y="138"/>
                </a:cubicBezTo>
                <a:cubicBezTo>
                  <a:pt x="759" y="138"/>
                  <a:pt x="753" y="138"/>
                  <a:pt x="751" y="137"/>
                </a:cubicBezTo>
                <a:cubicBezTo>
                  <a:pt x="750" y="137"/>
                  <a:pt x="752" y="135"/>
                  <a:pt x="752" y="134"/>
                </a:cubicBezTo>
                <a:cubicBezTo>
                  <a:pt x="752" y="135"/>
                  <a:pt x="751" y="135"/>
                  <a:pt x="749" y="137"/>
                </a:cubicBezTo>
                <a:cubicBezTo>
                  <a:pt x="749" y="137"/>
                  <a:pt x="750" y="139"/>
                  <a:pt x="749" y="140"/>
                </a:cubicBezTo>
                <a:cubicBezTo>
                  <a:pt x="748" y="140"/>
                  <a:pt x="748" y="140"/>
                  <a:pt x="748" y="140"/>
                </a:cubicBezTo>
                <a:cubicBezTo>
                  <a:pt x="746" y="140"/>
                  <a:pt x="744" y="139"/>
                  <a:pt x="744" y="139"/>
                </a:cubicBezTo>
                <a:cubicBezTo>
                  <a:pt x="744" y="139"/>
                  <a:pt x="744" y="139"/>
                  <a:pt x="744" y="139"/>
                </a:cubicBezTo>
                <a:cubicBezTo>
                  <a:pt x="744" y="139"/>
                  <a:pt x="742" y="139"/>
                  <a:pt x="738" y="140"/>
                </a:cubicBezTo>
                <a:cubicBezTo>
                  <a:pt x="736" y="141"/>
                  <a:pt x="733" y="141"/>
                  <a:pt x="731" y="141"/>
                </a:cubicBezTo>
                <a:cubicBezTo>
                  <a:pt x="729" y="141"/>
                  <a:pt x="727" y="141"/>
                  <a:pt x="727" y="138"/>
                </a:cubicBezTo>
                <a:cubicBezTo>
                  <a:pt x="727" y="136"/>
                  <a:pt x="735" y="134"/>
                  <a:pt x="735" y="134"/>
                </a:cubicBezTo>
                <a:cubicBezTo>
                  <a:pt x="735" y="134"/>
                  <a:pt x="735" y="132"/>
                  <a:pt x="737" y="131"/>
                </a:cubicBezTo>
                <a:cubicBezTo>
                  <a:pt x="738" y="131"/>
                  <a:pt x="738" y="131"/>
                  <a:pt x="739" y="131"/>
                </a:cubicBezTo>
                <a:cubicBezTo>
                  <a:pt x="741" y="131"/>
                  <a:pt x="745" y="132"/>
                  <a:pt x="745" y="132"/>
                </a:cubicBezTo>
                <a:cubicBezTo>
                  <a:pt x="745" y="132"/>
                  <a:pt x="745" y="132"/>
                  <a:pt x="746" y="135"/>
                </a:cubicBezTo>
                <a:cubicBezTo>
                  <a:pt x="746" y="135"/>
                  <a:pt x="746" y="135"/>
                  <a:pt x="747" y="132"/>
                </a:cubicBezTo>
                <a:cubicBezTo>
                  <a:pt x="747" y="132"/>
                  <a:pt x="747" y="132"/>
                  <a:pt x="757" y="131"/>
                </a:cubicBezTo>
                <a:cubicBezTo>
                  <a:pt x="757" y="131"/>
                  <a:pt x="760" y="131"/>
                  <a:pt x="763" y="129"/>
                </a:cubicBezTo>
                <a:cubicBezTo>
                  <a:pt x="765" y="128"/>
                  <a:pt x="760" y="125"/>
                  <a:pt x="760" y="125"/>
                </a:cubicBezTo>
                <a:cubicBezTo>
                  <a:pt x="760" y="125"/>
                  <a:pt x="776" y="118"/>
                  <a:pt x="777" y="118"/>
                </a:cubicBezTo>
                <a:cubicBezTo>
                  <a:pt x="778" y="118"/>
                  <a:pt x="782" y="111"/>
                  <a:pt x="782" y="109"/>
                </a:cubicBezTo>
                <a:cubicBezTo>
                  <a:pt x="782" y="106"/>
                  <a:pt x="776" y="105"/>
                  <a:pt x="776" y="105"/>
                </a:cubicBezTo>
                <a:cubicBezTo>
                  <a:pt x="776" y="105"/>
                  <a:pt x="776" y="105"/>
                  <a:pt x="777" y="102"/>
                </a:cubicBezTo>
                <a:cubicBezTo>
                  <a:pt x="777" y="102"/>
                  <a:pt x="773" y="102"/>
                  <a:pt x="772" y="102"/>
                </a:cubicBezTo>
                <a:cubicBezTo>
                  <a:pt x="771" y="102"/>
                  <a:pt x="774" y="99"/>
                  <a:pt x="774" y="99"/>
                </a:cubicBezTo>
                <a:cubicBezTo>
                  <a:pt x="774" y="99"/>
                  <a:pt x="769" y="98"/>
                  <a:pt x="768" y="97"/>
                </a:cubicBezTo>
                <a:cubicBezTo>
                  <a:pt x="768" y="97"/>
                  <a:pt x="769" y="93"/>
                  <a:pt x="769" y="93"/>
                </a:cubicBezTo>
                <a:cubicBezTo>
                  <a:pt x="769" y="93"/>
                  <a:pt x="769" y="93"/>
                  <a:pt x="766" y="95"/>
                </a:cubicBezTo>
                <a:cubicBezTo>
                  <a:pt x="766" y="95"/>
                  <a:pt x="763" y="92"/>
                  <a:pt x="762" y="92"/>
                </a:cubicBezTo>
                <a:cubicBezTo>
                  <a:pt x="762" y="92"/>
                  <a:pt x="762" y="92"/>
                  <a:pt x="762" y="92"/>
                </a:cubicBezTo>
                <a:cubicBezTo>
                  <a:pt x="762" y="92"/>
                  <a:pt x="762" y="92"/>
                  <a:pt x="762" y="92"/>
                </a:cubicBezTo>
                <a:cubicBezTo>
                  <a:pt x="762" y="92"/>
                  <a:pt x="760" y="88"/>
                  <a:pt x="760" y="88"/>
                </a:cubicBezTo>
                <a:cubicBezTo>
                  <a:pt x="760" y="88"/>
                  <a:pt x="760" y="88"/>
                  <a:pt x="755" y="89"/>
                </a:cubicBezTo>
                <a:cubicBezTo>
                  <a:pt x="755" y="89"/>
                  <a:pt x="758" y="93"/>
                  <a:pt x="756" y="94"/>
                </a:cubicBezTo>
                <a:cubicBezTo>
                  <a:pt x="756" y="94"/>
                  <a:pt x="756" y="94"/>
                  <a:pt x="755" y="94"/>
                </a:cubicBezTo>
                <a:cubicBezTo>
                  <a:pt x="753" y="94"/>
                  <a:pt x="749" y="93"/>
                  <a:pt x="748" y="93"/>
                </a:cubicBezTo>
                <a:cubicBezTo>
                  <a:pt x="746" y="92"/>
                  <a:pt x="734" y="91"/>
                  <a:pt x="734" y="91"/>
                </a:cubicBezTo>
                <a:cubicBezTo>
                  <a:pt x="734" y="91"/>
                  <a:pt x="738" y="93"/>
                  <a:pt x="737" y="94"/>
                </a:cubicBezTo>
                <a:cubicBezTo>
                  <a:pt x="736" y="94"/>
                  <a:pt x="736" y="94"/>
                  <a:pt x="735" y="94"/>
                </a:cubicBezTo>
                <a:cubicBezTo>
                  <a:pt x="730" y="94"/>
                  <a:pt x="718" y="92"/>
                  <a:pt x="715" y="92"/>
                </a:cubicBezTo>
                <a:cubicBezTo>
                  <a:pt x="711" y="92"/>
                  <a:pt x="712" y="89"/>
                  <a:pt x="712" y="89"/>
                </a:cubicBezTo>
                <a:cubicBezTo>
                  <a:pt x="712" y="89"/>
                  <a:pt x="712" y="89"/>
                  <a:pt x="707" y="91"/>
                </a:cubicBezTo>
                <a:cubicBezTo>
                  <a:pt x="707" y="91"/>
                  <a:pt x="702" y="91"/>
                  <a:pt x="698" y="88"/>
                </a:cubicBezTo>
                <a:cubicBezTo>
                  <a:pt x="694" y="86"/>
                  <a:pt x="710" y="86"/>
                  <a:pt x="711" y="84"/>
                </a:cubicBezTo>
                <a:cubicBezTo>
                  <a:pt x="712" y="82"/>
                  <a:pt x="703" y="83"/>
                  <a:pt x="700" y="82"/>
                </a:cubicBezTo>
                <a:cubicBezTo>
                  <a:pt x="697" y="81"/>
                  <a:pt x="705" y="76"/>
                  <a:pt x="705" y="76"/>
                </a:cubicBezTo>
                <a:cubicBezTo>
                  <a:pt x="705" y="76"/>
                  <a:pt x="706" y="74"/>
                  <a:pt x="708" y="74"/>
                </a:cubicBezTo>
                <a:cubicBezTo>
                  <a:pt x="709" y="73"/>
                  <a:pt x="714" y="71"/>
                  <a:pt x="714" y="71"/>
                </a:cubicBezTo>
                <a:cubicBezTo>
                  <a:pt x="714" y="71"/>
                  <a:pt x="727" y="64"/>
                  <a:pt x="731" y="63"/>
                </a:cubicBezTo>
                <a:cubicBezTo>
                  <a:pt x="732" y="63"/>
                  <a:pt x="734" y="63"/>
                  <a:pt x="735" y="63"/>
                </a:cubicBezTo>
                <a:cubicBezTo>
                  <a:pt x="739" y="63"/>
                  <a:pt x="744" y="64"/>
                  <a:pt x="745" y="64"/>
                </a:cubicBezTo>
                <a:cubicBezTo>
                  <a:pt x="747" y="65"/>
                  <a:pt x="739" y="66"/>
                  <a:pt x="737" y="67"/>
                </a:cubicBezTo>
                <a:cubicBezTo>
                  <a:pt x="735" y="68"/>
                  <a:pt x="728" y="72"/>
                  <a:pt x="728" y="72"/>
                </a:cubicBezTo>
                <a:cubicBezTo>
                  <a:pt x="728" y="72"/>
                  <a:pt x="728" y="72"/>
                  <a:pt x="728" y="75"/>
                </a:cubicBezTo>
                <a:cubicBezTo>
                  <a:pt x="728" y="75"/>
                  <a:pt x="726" y="76"/>
                  <a:pt x="724" y="78"/>
                </a:cubicBezTo>
                <a:cubicBezTo>
                  <a:pt x="722" y="80"/>
                  <a:pt x="726" y="81"/>
                  <a:pt x="726" y="82"/>
                </a:cubicBezTo>
                <a:cubicBezTo>
                  <a:pt x="726" y="84"/>
                  <a:pt x="720" y="86"/>
                  <a:pt x="720" y="86"/>
                </a:cubicBezTo>
                <a:cubicBezTo>
                  <a:pt x="720" y="86"/>
                  <a:pt x="720" y="86"/>
                  <a:pt x="727" y="85"/>
                </a:cubicBezTo>
                <a:cubicBezTo>
                  <a:pt x="727" y="85"/>
                  <a:pt x="727" y="85"/>
                  <a:pt x="732" y="82"/>
                </a:cubicBezTo>
                <a:cubicBezTo>
                  <a:pt x="732" y="82"/>
                  <a:pt x="732" y="81"/>
                  <a:pt x="729" y="81"/>
                </a:cubicBezTo>
                <a:cubicBezTo>
                  <a:pt x="727" y="80"/>
                  <a:pt x="730" y="77"/>
                  <a:pt x="732" y="77"/>
                </a:cubicBezTo>
                <a:cubicBezTo>
                  <a:pt x="732" y="77"/>
                  <a:pt x="732" y="77"/>
                  <a:pt x="732" y="77"/>
                </a:cubicBezTo>
                <a:cubicBezTo>
                  <a:pt x="734" y="77"/>
                  <a:pt x="737" y="78"/>
                  <a:pt x="737" y="78"/>
                </a:cubicBezTo>
                <a:cubicBezTo>
                  <a:pt x="737" y="78"/>
                  <a:pt x="737" y="78"/>
                  <a:pt x="737" y="75"/>
                </a:cubicBezTo>
                <a:cubicBezTo>
                  <a:pt x="737" y="75"/>
                  <a:pt x="734" y="73"/>
                  <a:pt x="735" y="71"/>
                </a:cubicBezTo>
                <a:cubicBezTo>
                  <a:pt x="736" y="70"/>
                  <a:pt x="737" y="70"/>
                  <a:pt x="738" y="70"/>
                </a:cubicBezTo>
                <a:cubicBezTo>
                  <a:pt x="740" y="70"/>
                  <a:pt x="743" y="71"/>
                  <a:pt x="743" y="71"/>
                </a:cubicBezTo>
                <a:cubicBezTo>
                  <a:pt x="743" y="71"/>
                  <a:pt x="743" y="71"/>
                  <a:pt x="742" y="68"/>
                </a:cubicBezTo>
                <a:cubicBezTo>
                  <a:pt x="742" y="68"/>
                  <a:pt x="742" y="68"/>
                  <a:pt x="747" y="70"/>
                </a:cubicBezTo>
                <a:cubicBezTo>
                  <a:pt x="747" y="70"/>
                  <a:pt x="747" y="70"/>
                  <a:pt x="743" y="68"/>
                </a:cubicBezTo>
                <a:cubicBezTo>
                  <a:pt x="743" y="68"/>
                  <a:pt x="743" y="68"/>
                  <a:pt x="742" y="66"/>
                </a:cubicBezTo>
                <a:cubicBezTo>
                  <a:pt x="742" y="66"/>
                  <a:pt x="742" y="66"/>
                  <a:pt x="752" y="66"/>
                </a:cubicBezTo>
                <a:cubicBezTo>
                  <a:pt x="752" y="66"/>
                  <a:pt x="752" y="66"/>
                  <a:pt x="755" y="64"/>
                </a:cubicBezTo>
                <a:cubicBezTo>
                  <a:pt x="755" y="64"/>
                  <a:pt x="759" y="64"/>
                  <a:pt x="763" y="64"/>
                </a:cubicBezTo>
                <a:cubicBezTo>
                  <a:pt x="764" y="64"/>
                  <a:pt x="765" y="64"/>
                  <a:pt x="766" y="64"/>
                </a:cubicBezTo>
                <a:cubicBezTo>
                  <a:pt x="769" y="65"/>
                  <a:pt x="765" y="68"/>
                  <a:pt x="765" y="68"/>
                </a:cubicBezTo>
                <a:cubicBezTo>
                  <a:pt x="765" y="68"/>
                  <a:pt x="767" y="70"/>
                  <a:pt x="767" y="71"/>
                </a:cubicBezTo>
                <a:cubicBezTo>
                  <a:pt x="767" y="73"/>
                  <a:pt x="760" y="73"/>
                  <a:pt x="760" y="73"/>
                </a:cubicBezTo>
                <a:cubicBezTo>
                  <a:pt x="760" y="73"/>
                  <a:pt x="760" y="73"/>
                  <a:pt x="758" y="78"/>
                </a:cubicBezTo>
                <a:cubicBezTo>
                  <a:pt x="758" y="78"/>
                  <a:pt x="765" y="75"/>
                  <a:pt x="767" y="75"/>
                </a:cubicBezTo>
                <a:cubicBezTo>
                  <a:pt x="767" y="75"/>
                  <a:pt x="767" y="75"/>
                  <a:pt x="767" y="75"/>
                </a:cubicBezTo>
                <a:cubicBezTo>
                  <a:pt x="768" y="76"/>
                  <a:pt x="767" y="78"/>
                  <a:pt x="767" y="78"/>
                </a:cubicBezTo>
                <a:cubicBezTo>
                  <a:pt x="767" y="78"/>
                  <a:pt x="767" y="78"/>
                  <a:pt x="772" y="75"/>
                </a:cubicBezTo>
                <a:cubicBezTo>
                  <a:pt x="772" y="75"/>
                  <a:pt x="772" y="75"/>
                  <a:pt x="774" y="79"/>
                </a:cubicBezTo>
                <a:cubicBezTo>
                  <a:pt x="774" y="79"/>
                  <a:pt x="774" y="79"/>
                  <a:pt x="774" y="75"/>
                </a:cubicBezTo>
                <a:cubicBezTo>
                  <a:pt x="774" y="75"/>
                  <a:pt x="774" y="75"/>
                  <a:pt x="778" y="76"/>
                </a:cubicBezTo>
                <a:cubicBezTo>
                  <a:pt x="778" y="76"/>
                  <a:pt x="776" y="73"/>
                  <a:pt x="777" y="73"/>
                </a:cubicBezTo>
                <a:cubicBezTo>
                  <a:pt x="777" y="72"/>
                  <a:pt x="778" y="72"/>
                  <a:pt x="780" y="72"/>
                </a:cubicBezTo>
                <a:cubicBezTo>
                  <a:pt x="780" y="72"/>
                  <a:pt x="781" y="72"/>
                  <a:pt x="781" y="72"/>
                </a:cubicBezTo>
                <a:cubicBezTo>
                  <a:pt x="783" y="73"/>
                  <a:pt x="794" y="73"/>
                  <a:pt x="795" y="74"/>
                </a:cubicBezTo>
                <a:cubicBezTo>
                  <a:pt x="796" y="75"/>
                  <a:pt x="788" y="77"/>
                  <a:pt x="788" y="77"/>
                </a:cubicBezTo>
                <a:cubicBezTo>
                  <a:pt x="788" y="77"/>
                  <a:pt x="788" y="77"/>
                  <a:pt x="788" y="79"/>
                </a:cubicBezTo>
                <a:cubicBezTo>
                  <a:pt x="788" y="79"/>
                  <a:pt x="794" y="77"/>
                  <a:pt x="796" y="77"/>
                </a:cubicBezTo>
                <a:cubicBezTo>
                  <a:pt x="796" y="77"/>
                  <a:pt x="797" y="77"/>
                  <a:pt x="797" y="78"/>
                </a:cubicBezTo>
                <a:cubicBezTo>
                  <a:pt x="797" y="78"/>
                  <a:pt x="790" y="80"/>
                  <a:pt x="790" y="80"/>
                </a:cubicBezTo>
                <a:cubicBezTo>
                  <a:pt x="790" y="80"/>
                  <a:pt x="790" y="80"/>
                  <a:pt x="790" y="83"/>
                </a:cubicBezTo>
                <a:cubicBezTo>
                  <a:pt x="790" y="83"/>
                  <a:pt x="790" y="83"/>
                  <a:pt x="797" y="80"/>
                </a:cubicBezTo>
                <a:cubicBezTo>
                  <a:pt x="797" y="80"/>
                  <a:pt x="797" y="80"/>
                  <a:pt x="794" y="84"/>
                </a:cubicBezTo>
                <a:cubicBezTo>
                  <a:pt x="794" y="84"/>
                  <a:pt x="794" y="84"/>
                  <a:pt x="797" y="82"/>
                </a:cubicBezTo>
                <a:cubicBezTo>
                  <a:pt x="797" y="82"/>
                  <a:pt x="797" y="82"/>
                  <a:pt x="798" y="83"/>
                </a:cubicBezTo>
                <a:cubicBezTo>
                  <a:pt x="798" y="83"/>
                  <a:pt x="804" y="81"/>
                  <a:pt x="807" y="81"/>
                </a:cubicBezTo>
                <a:cubicBezTo>
                  <a:pt x="808" y="81"/>
                  <a:pt x="808" y="81"/>
                  <a:pt x="809" y="81"/>
                </a:cubicBezTo>
                <a:cubicBezTo>
                  <a:pt x="811" y="83"/>
                  <a:pt x="807" y="84"/>
                  <a:pt x="807" y="84"/>
                </a:cubicBezTo>
                <a:cubicBezTo>
                  <a:pt x="807" y="84"/>
                  <a:pt x="807" y="84"/>
                  <a:pt x="803" y="84"/>
                </a:cubicBezTo>
                <a:cubicBezTo>
                  <a:pt x="803" y="84"/>
                  <a:pt x="803" y="84"/>
                  <a:pt x="800" y="88"/>
                </a:cubicBezTo>
                <a:cubicBezTo>
                  <a:pt x="800" y="88"/>
                  <a:pt x="800" y="88"/>
                  <a:pt x="803" y="86"/>
                </a:cubicBezTo>
                <a:cubicBezTo>
                  <a:pt x="803" y="86"/>
                  <a:pt x="803" y="86"/>
                  <a:pt x="807" y="86"/>
                </a:cubicBezTo>
                <a:cubicBezTo>
                  <a:pt x="807" y="86"/>
                  <a:pt x="809" y="84"/>
                  <a:pt x="810" y="84"/>
                </a:cubicBezTo>
                <a:cubicBezTo>
                  <a:pt x="810" y="84"/>
                  <a:pt x="810" y="84"/>
                  <a:pt x="810" y="84"/>
                </a:cubicBezTo>
                <a:cubicBezTo>
                  <a:pt x="811" y="84"/>
                  <a:pt x="811" y="86"/>
                  <a:pt x="810" y="88"/>
                </a:cubicBezTo>
                <a:cubicBezTo>
                  <a:pt x="809" y="88"/>
                  <a:pt x="807" y="89"/>
                  <a:pt x="806" y="89"/>
                </a:cubicBezTo>
                <a:cubicBezTo>
                  <a:pt x="805" y="89"/>
                  <a:pt x="804" y="88"/>
                  <a:pt x="804" y="88"/>
                </a:cubicBezTo>
                <a:cubicBezTo>
                  <a:pt x="804" y="88"/>
                  <a:pt x="804" y="88"/>
                  <a:pt x="802" y="92"/>
                </a:cubicBezTo>
                <a:cubicBezTo>
                  <a:pt x="802" y="92"/>
                  <a:pt x="802" y="92"/>
                  <a:pt x="804" y="90"/>
                </a:cubicBezTo>
                <a:cubicBezTo>
                  <a:pt x="804" y="90"/>
                  <a:pt x="804" y="90"/>
                  <a:pt x="804" y="92"/>
                </a:cubicBezTo>
                <a:cubicBezTo>
                  <a:pt x="804" y="92"/>
                  <a:pt x="804" y="92"/>
                  <a:pt x="809" y="89"/>
                </a:cubicBezTo>
                <a:cubicBezTo>
                  <a:pt x="809" y="89"/>
                  <a:pt x="809" y="89"/>
                  <a:pt x="811" y="90"/>
                </a:cubicBezTo>
                <a:cubicBezTo>
                  <a:pt x="811" y="90"/>
                  <a:pt x="811" y="90"/>
                  <a:pt x="815" y="87"/>
                </a:cubicBezTo>
                <a:cubicBezTo>
                  <a:pt x="815" y="87"/>
                  <a:pt x="820" y="87"/>
                  <a:pt x="823" y="90"/>
                </a:cubicBezTo>
                <a:cubicBezTo>
                  <a:pt x="824" y="91"/>
                  <a:pt x="822" y="91"/>
                  <a:pt x="820" y="91"/>
                </a:cubicBezTo>
                <a:cubicBezTo>
                  <a:pt x="818" y="91"/>
                  <a:pt x="816" y="91"/>
                  <a:pt x="816" y="91"/>
                </a:cubicBezTo>
                <a:cubicBezTo>
                  <a:pt x="816" y="91"/>
                  <a:pt x="816" y="91"/>
                  <a:pt x="809" y="95"/>
                </a:cubicBezTo>
                <a:cubicBezTo>
                  <a:pt x="809" y="95"/>
                  <a:pt x="809" y="95"/>
                  <a:pt x="821" y="93"/>
                </a:cubicBezTo>
                <a:cubicBezTo>
                  <a:pt x="821" y="93"/>
                  <a:pt x="826" y="93"/>
                  <a:pt x="825" y="95"/>
                </a:cubicBezTo>
                <a:cubicBezTo>
                  <a:pt x="825" y="97"/>
                  <a:pt x="811" y="97"/>
                  <a:pt x="811" y="97"/>
                </a:cubicBezTo>
                <a:cubicBezTo>
                  <a:pt x="811" y="97"/>
                  <a:pt x="811" y="97"/>
                  <a:pt x="814" y="98"/>
                </a:cubicBezTo>
                <a:cubicBezTo>
                  <a:pt x="814" y="98"/>
                  <a:pt x="815" y="97"/>
                  <a:pt x="817" y="97"/>
                </a:cubicBezTo>
                <a:cubicBezTo>
                  <a:pt x="820" y="97"/>
                  <a:pt x="824" y="98"/>
                  <a:pt x="825" y="99"/>
                </a:cubicBezTo>
                <a:cubicBezTo>
                  <a:pt x="826" y="100"/>
                  <a:pt x="825" y="101"/>
                  <a:pt x="823" y="101"/>
                </a:cubicBezTo>
                <a:cubicBezTo>
                  <a:pt x="821" y="101"/>
                  <a:pt x="817" y="100"/>
                  <a:pt x="816" y="100"/>
                </a:cubicBezTo>
                <a:cubicBezTo>
                  <a:pt x="816" y="100"/>
                  <a:pt x="813" y="100"/>
                  <a:pt x="813" y="100"/>
                </a:cubicBezTo>
                <a:cubicBezTo>
                  <a:pt x="813" y="100"/>
                  <a:pt x="813" y="100"/>
                  <a:pt x="817" y="103"/>
                </a:cubicBezTo>
                <a:cubicBezTo>
                  <a:pt x="817" y="103"/>
                  <a:pt x="817" y="103"/>
                  <a:pt x="809" y="103"/>
                </a:cubicBezTo>
                <a:cubicBezTo>
                  <a:pt x="809" y="103"/>
                  <a:pt x="809" y="103"/>
                  <a:pt x="816" y="109"/>
                </a:cubicBezTo>
                <a:cubicBezTo>
                  <a:pt x="816" y="109"/>
                  <a:pt x="816" y="109"/>
                  <a:pt x="822" y="109"/>
                </a:cubicBezTo>
                <a:cubicBezTo>
                  <a:pt x="822" y="109"/>
                  <a:pt x="822" y="109"/>
                  <a:pt x="823" y="111"/>
                </a:cubicBezTo>
                <a:cubicBezTo>
                  <a:pt x="823" y="111"/>
                  <a:pt x="832" y="111"/>
                  <a:pt x="833" y="113"/>
                </a:cubicBezTo>
                <a:cubicBezTo>
                  <a:pt x="834" y="115"/>
                  <a:pt x="828" y="117"/>
                  <a:pt x="828" y="117"/>
                </a:cubicBezTo>
                <a:cubicBezTo>
                  <a:pt x="828" y="117"/>
                  <a:pt x="828" y="117"/>
                  <a:pt x="833" y="117"/>
                </a:cubicBezTo>
                <a:cubicBezTo>
                  <a:pt x="833" y="117"/>
                  <a:pt x="833" y="117"/>
                  <a:pt x="833" y="120"/>
                </a:cubicBezTo>
                <a:cubicBezTo>
                  <a:pt x="833" y="120"/>
                  <a:pt x="833" y="120"/>
                  <a:pt x="837" y="118"/>
                </a:cubicBezTo>
                <a:cubicBezTo>
                  <a:pt x="837" y="118"/>
                  <a:pt x="838" y="119"/>
                  <a:pt x="839" y="119"/>
                </a:cubicBezTo>
                <a:close/>
                <a:moveTo>
                  <a:pt x="528" y="774"/>
                </a:moveTo>
                <a:cubicBezTo>
                  <a:pt x="529" y="774"/>
                  <a:pt x="529" y="777"/>
                  <a:pt x="526" y="777"/>
                </a:cubicBezTo>
                <a:cubicBezTo>
                  <a:pt x="526" y="777"/>
                  <a:pt x="526" y="777"/>
                  <a:pt x="526" y="777"/>
                </a:cubicBezTo>
                <a:cubicBezTo>
                  <a:pt x="525" y="777"/>
                  <a:pt x="526" y="775"/>
                  <a:pt x="527" y="774"/>
                </a:cubicBezTo>
                <a:cubicBezTo>
                  <a:pt x="528" y="774"/>
                  <a:pt x="528" y="774"/>
                  <a:pt x="528" y="774"/>
                </a:cubicBezTo>
                <a:close/>
                <a:moveTo>
                  <a:pt x="300" y="261"/>
                </a:moveTo>
                <a:cubicBezTo>
                  <a:pt x="302" y="261"/>
                  <a:pt x="300" y="263"/>
                  <a:pt x="298" y="263"/>
                </a:cubicBezTo>
                <a:cubicBezTo>
                  <a:pt x="298" y="263"/>
                  <a:pt x="298" y="261"/>
                  <a:pt x="299" y="261"/>
                </a:cubicBezTo>
                <a:cubicBezTo>
                  <a:pt x="300" y="261"/>
                  <a:pt x="300" y="261"/>
                  <a:pt x="300" y="261"/>
                </a:cubicBezTo>
                <a:close/>
                <a:moveTo>
                  <a:pt x="287" y="198"/>
                </a:moveTo>
                <a:cubicBezTo>
                  <a:pt x="287" y="198"/>
                  <a:pt x="290" y="199"/>
                  <a:pt x="290" y="201"/>
                </a:cubicBezTo>
                <a:cubicBezTo>
                  <a:pt x="290" y="203"/>
                  <a:pt x="288" y="204"/>
                  <a:pt x="286" y="204"/>
                </a:cubicBezTo>
                <a:cubicBezTo>
                  <a:pt x="286" y="204"/>
                  <a:pt x="285" y="204"/>
                  <a:pt x="285" y="204"/>
                </a:cubicBezTo>
                <a:cubicBezTo>
                  <a:pt x="285" y="204"/>
                  <a:pt x="283" y="202"/>
                  <a:pt x="283" y="201"/>
                </a:cubicBezTo>
                <a:cubicBezTo>
                  <a:pt x="283" y="199"/>
                  <a:pt x="287" y="198"/>
                  <a:pt x="287" y="198"/>
                </a:cubicBezTo>
                <a:close/>
                <a:moveTo>
                  <a:pt x="280" y="225"/>
                </a:moveTo>
                <a:cubicBezTo>
                  <a:pt x="280" y="225"/>
                  <a:pt x="280" y="225"/>
                  <a:pt x="279" y="229"/>
                </a:cubicBezTo>
                <a:cubicBezTo>
                  <a:pt x="279" y="229"/>
                  <a:pt x="279" y="229"/>
                  <a:pt x="277" y="229"/>
                </a:cubicBezTo>
                <a:cubicBezTo>
                  <a:pt x="278" y="226"/>
                  <a:pt x="278" y="226"/>
                  <a:pt x="278" y="226"/>
                </a:cubicBezTo>
                <a:cubicBezTo>
                  <a:pt x="278" y="226"/>
                  <a:pt x="278" y="226"/>
                  <a:pt x="280" y="225"/>
                </a:cubicBezTo>
                <a:close/>
                <a:moveTo>
                  <a:pt x="278" y="212"/>
                </a:moveTo>
                <a:cubicBezTo>
                  <a:pt x="278" y="212"/>
                  <a:pt x="278" y="212"/>
                  <a:pt x="278" y="211"/>
                </a:cubicBezTo>
                <a:cubicBezTo>
                  <a:pt x="278" y="211"/>
                  <a:pt x="280" y="208"/>
                  <a:pt x="280" y="207"/>
                </a:cubicBezTo>
                <a:cubicBezTo>
                  <a:pt x="280" y="206"/>
                  <a:pt x="282" y="205"/>
                  <a:pt x="284" y="205"/>
                </a:cubicBezTo>
                <a:cubicBezTo>
                  <a:pt x="284" y="205"/>
                  <a:pt x="284" y="205"/>
                  <a:pt x="284" y="205"/>
                </a:cubicBezTo>
                <a:cubicBezTo>
                  <a:pt x="285" y="205"/>
                  <a:pt x="286" y="208"/>
                  <a:pt x="283" y="210"/>
                </a:cubicBezTo>
                <a:cubicBezTo>
                  <a:pt x="280" y="213"/>
                  <a:pt x="278" y="216"/>
                  <a:pt x="278" y="216"/>
                </a:cubicBezTo>
                <a:cubicBezTo>
                  <a:pt x="278" y="216"/>
                  <a:pt x="276" y="216"/>
                  <a:pt x="277" y="214"/>
                </a:cubicBezTo>
                <a:cubicBezTo>
                  <a:pt x="277" y="213"/>
                  <a:pt x="278" y="212"/>
                  <a:pt x="278" y="212"/>
                </a:cubicBezTo>
                <a:close/>
                <a:moveTo>
                  <a:pt x="293" y="205"/>
                </a:moveTo>
                <a:cubicBezTo>
                  <a:pt x="291" y="206"/>
                  <a:pt x="288" y="207"/>
                  <a:pt x="288" y="207"/>
                </a:cubicBezTo>
                <a:cubicBezTo>
                  <a:pt x="288" y="207"/>
                  <a:pt x="288" y="207"/>
                  <a:pt x="290" y="203"/>
                </a:cubicBezTo>
                <a:cubicBezTo>
                  <a:pt x="290" y="203"/>
                  <a:pt x="292" y="200"/>
                  <a:pt x="294" y="199"/>
                </a:cubicBezTo>
                <a:cubicBezTo>
                  <a:pt x="294" y="198"/>
                  <a:pt x="294" y="198"/>
                  <a:pt x="295" y="198"/>
                </a:cubicBezTo>
                <a:cubicBezTo>
                  <a:pt x="296" y="198"/>
                  <a:pt x="296" y="200"/>
                  <a:pt x="296" y="200"/>
                </a:cubicBezTo>
                <a:cubicBezTo>
                  <a:pt x="296" y="200"/>
                  <a:pt x="296" y="200"/>
                  <a:pt x="294" y="202"/>
                </a:cubicBezTo>
                <a:cubicBezTo>
                  <a:pt x="294" y="202"/>
                  <a:pt x="295" y="203"/>
                  <a:pt x="293" y="205"/>
                </a:cubicBezTo>
                <a:close/>
                <a:moveTo>
                  <a:pt x="288" y="214"/>
                </a:moveTo>
                <a:cubicBezTo>
                  <a:pt x="288" y="214"/>
                  <a:pt x="287" y="214"/>
                  <a:pt x="287" y="213"/>
                </a:cubicBezTo>
                <a:cubicBezTo>
                  <a:pt x="286" y="212"/>
                  <a:pt x="291" y="209"/>
                  <a:pt x="291" y="209"/>
                </a:cubicBezTo>
                <a:cubicBezTo>
                  <a:pt x="291" y="209"/>
                  <a:pt x="291" y="209"/>
                  <a:pt x="294" y="209"/>
                </a:cubicBezTo>
                <a:cubicBezTo>
                  <a:pt x="294" y="209"/>
                  <a:pt x="294" y="209"/>
                  <a:pt x="294" y="211"/>
                </a:cubicBezTo>
                <a:cubicBezTo>
                  <a:pt x="294" y="211"/>
                  <a:pt x="294" y="211"/>
                  <a:pt x="292" y="212"/>
                </a:cubicBezTo>
                <a:cubicBezTo>
                  <a:pt x="292" y="212"/>
                  <a:pt x="290" y="214"/>
                  <a:pt x="288" y="214"/>
                </a:cubicBezTo>
                <a:close/>
                <a:moveTo>
                  <a:pt x="292" y="221"/>
                </a:moveTo>
                <a:cubicBezTo>
                  <a:pt x="293" y="220"/>
                  <a:pt x="293" y="220"/>
                  <a:pt x="293" y="220"/>
                </a:cubicBezTo>
                <a:cubicBezTo>
                  <a:pt x="295" y="220"/>
                  <a:pt x="296" y="222"/>
                  <a:pt x="296" y="224"/>
                </a:cubicBezTo>
                <a:cubicBezTo>
                  <a:pt x="295" y="226"/>
                  <a:pt x="294" y="226"/>
                  <a:pt x="293" y="226"/>
                </a:cubicBezTo>
                <a:cubicBezTo>
                  <a:pt x="293" y="226"/>
                  <a:pt x="293" y="226"/>
                  <a:pt x="292" y="226"/>
                </a:cubicBezTo>
                <a:cubicBezTo>
                  <a:pt x="292" y="226"/>
                  <a:pt x="289" y="228"/>
                  <a:pt x="289" y="228"/>
                </a:cubicBezTo>
                <a:cubicBezTo>
                  <a:pt x="289" y="228"/>
                  <a:pt x="290" y="222"/>
                  <a:pt x="292" y="221"/>
                </a:cubicBezTo>
                <a:close/>
                <a:moveTo>
                  <a:pt x="291" y="235"/>
                </a:moveTo>
                <a:cubicBezTo>
                  <a:pt x="292" y="235"/>
                  <a:pt x="294" y="236"/>
                  <a:pt x="294" y="236"/>
                </a:cubicBezTo>
                <a:cubicBezTo>
                  <a:pt x="294" y="236"/>
                  <a:pt x="294" y="236"/>
                  <a:pt x="292" y="240"/>
                </a:cubicBezTo>
                <a:cubicBezTo>
                  <a:pt x="292" y="240"/>
                  <a:pt x="290" y="239"/>
                  <a:pt x="290" y="236"/>
                </a:cubicBezTo>
                <a:cubicBezTo>
                  <a:pt x="290" y="236"/>
                  <a:pt x="290" y="235"/>
                  <a:pt x="291" y="235"/>
                </a:cubicBezTo>
                <a:close/>
                <a:moveTo>
                  <a:pt x="294" y="238"/>
                </a:moveTo>
                <a:cubicBezTo>
                  <a:pt x="294" y="238"/>
                  <a:pt x="294" y="238"/>
                  <a:pt x="295" y="235"/>
                </a:cubicBezTo>
                <a:cubicBezTo>
                  <a:pt x="297" y="238"/>
                  <a:pt x="297" y="238"/>
                  <a:pt x="297" y="238"/>
                </a:cubicBezTo>
                <a:cubicBezTo>
                  <a:pt x="297" y="238"/>
                  <a:pt x="297" y="238"/>
                  <a:pt x="295" y="240"/>
                </a:cubicBezTo>
                <a:cubicBezTo>
                  <a:pt x="295" y="240"/>
                  <a:pt x="295" y="240"/>
                  <a:pt x="294" y="238"/>
                </a:cubicBezTo>
                <a:close/>
                <a:moveTo>
                  <a:pt x="291" y="243"/>
                </a:moveTo>
                <a:cubicBezTo>
                  <a:pt x="291" y="242"/>
                  <a:pt x="293" y="242"/>
                  <a:pt x="295" y="242"/>
                </a:cubicBezTo>
                <a:cubicBezTo>
                  <a:pt x="296" y="242"/>
                  <a:pt x="297" y="242"/>
                  <a:pt x="297" y="242"/>
                </a:cubicBezTo>
                <a:cubicBezTo>
                  <a:pt x="297" y="242"/>
                  <a:pt x="297" y="242"/>
                  <a:pt x="297" y="245"/>
                </a:cubicBezTo>
                <a:cubicBezTo>
                  <a:pt x="297" y="245"/>
                  <a:pt x="297" y="245"/>
                  <a:pt x="294" y="247"/>
                </a:cubicBezTo>
                <a:cubicBezTo>
                  <a:pt x="294" y="247"/>
                  <a:pt x="294" y="247"/>
                  <a:pt x="294" y="244"/>
                </a:cubicBezTo>
                <a:cubicBezTo>
                  <a:pt x="294" y="244"/>
                  <a:pt x="294" y="244"/>
                  <a:pt x="293" y="244"/>
                </a:cubicBezTo>
                <a:cubicBezTo>
                  <a:pt x="292" y="244"/>
                  <a:pt x="291" y="244"/>
                  <a:pt x="291" y="243"/>
                </a:cubicBezTo>
                <a:close/>
                <a:moveTo>
                  <a:pt x="286" y="226"/>
                </a:moveTo>
                <a:cubicBezTo>
                  <a:pt x="285" y="228"/>
                  <a:pt x="282" y="230"/>
                  <a:pt x="282" y="230"/>
                </a:cubicBezTo>
                <a:cubicBezTo>
                  <a:pt x="282" y="230"/>
                  <a:pt x="282" y="226"/>
                  <a:pt x="282" y="225"/>
                </a:cubicBezTo>
                <a:cubicBezTo>
                  <a:pt x="281" y="223"/>
                  <a:pt x="282" y="221"/>
                  <a:pt x="282" y="221"/>
                </a:cubicBezTo>
                <a:cubicBezTo>
                  <a:pt x="283" y="220"/>
                  <a:pt x="286" y="219"/>
                  <a:pt x="286" y="219"/>
                </a:cubicBezTo>
                <a:cubicBezTo>
                  <a:pt x="285" y="218"/>
                  <a:pt x="284" y="217"/>
                  <a:pt x="284" y="217"/>
                </a:cubicBezTo>
                <a:cubicBezTo>
                  <a:pt x="284" y="217"/>
                  <a:pt x="284" y="217"/>
                  <a:pt x="286" y="216"/>
                </a:cubicBezTo>
                <a:cubicBezTo>
                  <a:pt x="286" y="216"/>
                  <a:pt x="291" y="219"/>
                  <a:pt x="289" y="221"/>
                </a:cubicBezTo>
                <a:cubicBezTo>
                  <a:pt x="287" y="223"/>
                  <a:pt x="285" y="223"/>
                  <a:pt x="285" y="223"/>
                </a:cubicBezTo>
                <a:cubicBezTo>
                  <a:pt x="285" y="223"/>
                  <a:pt x="288" y="225"/>
                  <a:pt x="286" y="226"/>
                </a:cubicBezTo>
                <a:close/>
                <a:moveTo>
                  <a:pt x="273" y="241"/>
                </a:moveTo>
                <a:cubicBezTo>
                  <a:pt x="273" y="241"/>
                  <a:pt x="273" y="239"/>
                  <a:pt x="272" y="239"/>
                </a:cubicBezTo>
                <a:cubicBezTo>
                  <a:pt x="272" y="239"/>
                  <a:pt x="272" y="237"/>
                  <a:pt x="272" y="237"/>
                </a:cubicBezTo>
                <a:cubicBezTo>
                  <a:pt x="272" y="237"/>
                  <a:pt x="272" y="237"/>
                  <a:pt x="274" y="233"/>
                </a:cubicBezTo>
                <a:cubicBezTo>
                  <a:pt x="274" y="233"/>
                  <a:pt x="274" y="231"/>
                  <a:pt x="276" y="230"/>
                </a:cubicBezTo>
                <a:cubicBezTo>
                  <a:pt x="276" y="230"/>
                  <a:pt x="277" y="230"/>
                  <a:pt x="277" y="230"/>
                </a:cubicBezTo>
                <a:cubicBezTo>
                  <a:pt x="278" y="230"/>
                  <a:pt x="278" y="232"/>
                  <a:pt x="278" y="232"/>
                </a:cubicBezTo>
                <a:cubicBezTo>
                  <a:pt x="278" y="232"/>
                  <a:pt x="278" y="232"/>
                  <a:pt x="280" y="231"/>
                </a:cubicBezTo>
                <a:cubicBezTo>
                  <a:pt x="281" y="231"/>
                  <a:pt x="281" y="231"/>
                  <a:pt x="281" y="231"/>
                </a:cubicBezTo>
                <a:cubicBezTo>
                  <a:pt x="283" y="231"/>
                  <a:pt x="280" y="234"/>
                  <a:pt x="278" y="234"/>
                </a:cubicBezTo>
                <a:cubicBezTo>
                  <a:pt x="276" y="234"/>
                  <a:pt x="276" y="235"/>
                  <a:pt x="278" y="235"/>
                </a:cubicBezTo>
                <a:cubicBezTo>
                  <a:pt x="280" y="235"/>
                  <a:pt x="281" y="232"/>
                  <a:pt x="282" y="232"/>
                </a:cubicBezTo>
                <a:cubicBezTo>
                  <a:pt x="283" y="231"/>
                  <a:pt x="285" y="231"/>
                  <a:pt x="286" y="231"/>
                </a:cubicBezTo>
                <a:cubicBezTo>
                  <a:pt x="286" y="231"/>
                  <a:pt x="286" y="231"/>
                  <a:pt x="287" y="231"/>
                </a:cubicBezTo>
                <a:cubicBezTo>
                  <a:pt x="287" y="231"/>
                  <a:pt x="285" y="232"/>
                  <a:pt x="283" y="233"/>
                </a:cubicBezTo>
                <a:cubicBezTo>
                  <a:pt x="282" y="234"/>
                  <a:pt x="280" y="236"/>
                  <a:pt x="279" y="237"/>
                </a:cubicBezTo>
                <a:cubicBezTo>
                  <a:pt x="278" y="238"/>
                  <a:pt x="278" y="239"/>
                  <a:pt x="278" y="239"/>
                </a:cubicBezTo>
                <a:cubicBezTo>
                  <a:pt x="278" y="240"/>
                  <a:pt x="277" y="242"/>
                  <a:pt x="276" y="242"/>
                </a:cubicBezTo>
                <a:cubicBezTo>
                  <a:pt x="275" y="243"/>
                  <a:pt x="274" y="244"/>
                  <a:pt x="274" y="245"/>
                </a:cubicBezTo>
                <a:cubicBezTo>
                  <a:pt x="275" y="246"/>
                  <a:pt x="277" y="250"/>
                  <a:pt x="275" y="250"/>
                </a:cubicBezTo>
                <a:cubicBezTo>
                  <a:pt x="275" y="250"/>
                  <a:pt x="274" y="250"/>
                  <a:pt x="274" y="250"/>
                </a:cubicBezTo>
                <a:cubicBezTo>
                  <a:pt x="272" y="250"/>
                  <a:pt x="273" y="248"/>
                  <a:pt x="273" y="248"/>
                </a:cubicBezTo>
                <a:cubicBezTo>
                  <a:pt x="273" y="248"/>
                  <a:pt x="273" y="248"/>
                  <a:pt x="272" y="241"/>
                </a:cubicBezTo>
                <a:cubicBezTo>
                  <a:pt x="272" y="241"/>
                  <a:pt x="272" y="241"/>
                  <a:pt x="273" y="241"/>
                </a:cubicBezTo>
                <a:close/>
                <a:moveTo>
                  <a:pt x="499" y="99"/>
                </a:moveTo>
                <a:cubicBezTo>
                  <a:pt x="499" y="99"/>
                  <a:pt x="503" y="99"/>
                  <a:pt x="504" y="99"/>
                </a:cubicBezTo>
                <a:cubicBezTo>
                  <a:pt x="505" y="100"/>
                  <a:pt x="511" y="102"/>
                  <a:pt x="515" y="102"/>
                </a:cubicBezTo>
                <a:cubicBezTo>
                  <a:pt x="516" y="102"/>
                  <a:pt x="516" y="102"/>
                  <a:pt x="516" y="102"/>
                </a:cubicBezTo>
                <a:cubicBezTo>
                  <a:pt x="517" y="102"/>
                  <a:pt x="518" y="102"/>
                  <a:pt x="518" y="102"/>
                </a:cubicBezTo>
                <a:cubicBezTo>
                  <a:pt x="522" y="102"/>
                  <a:pt x="524" y="103"/>
                  <a:pt x="527" y="106"/>
                </a:cubicBezTo>
                <a:cubicBezTo>
                  <a:pt x="531" y="110"/>
                  <a:pt x="516" y="109"/>
                  <a:pt x="514" y="110"/>
                </a:cubicBezTo>
                <a:cubicBezTo>
                  <a:pt x="511" y="111"/>
                  <a:pt x="523" y="112"/>
                  <a:pt x="530" y="112"/>
                </a:cubicBezTo>
                <a:cubicBezTo>
                  <a:pt x="536" y="112"/>
                  <a:pt x="549" y="110"/>
                  <a:pt x="549" y="110"/>
                </a:cubicBezTo>
                <a:cubicBezTo>
                  <a:pt x="549" y="110"/>
                  <a:pt x="549" y="110"/>
                  <a:pt x="548" y="111"/>
                </a:cubicBezTo>
                <a:cubicBezTo>
                  <a:pt x="548" y="111"/>
                  <a:pt x="554" y="112"/>
                  <a:pt x="556" y="115"/>
                </a:cubicBezTo>
                <a:cubicBezTo>
                  <a:pt x="557" y="117"/>
                  <a:pt x="556" y="117"/>
                  <a:pt x="554" y="117"/>
                </a:cubicBezTo>
                <a:cubicBezTo>
                  <a:pt x="553" y="117"/>
                  <a:pt x="550" y="117"/>
                  <a:pt x="550" y="117"/>
                </a:cubicBezTo>
                <a:cubicBezTo>
                  <a:pt x="550" y="117"/>
                  <a:pt x="550" y="117"/>
                  <a:pt x="553" y="122"/>
                </a:cubicBezTo>
                <a:cubicBezTo>
                  <a:pt x="553" y="122"/>
                  <a:pt x="553" y="122"/>
                  <a:pt x="554" y="119"/>
                </a:cubicBezTo>
                <a:cubicBezTo>
                  <a:pt x="554" y="119"/>
                  <a:pt x="554" y="119"/>
                  <a:pt x="558" y="119"/>
                </a:cubicBezTo>
                <a:cubicBezTo>
                  <a:pt x="558" y="119"/>
                  <a:pt x="558" y="119"/>
                  <a:pt x="559" y="115"/>
                </a:cubicBezTo>
                <a:cubicBezTo>
                  <a:pt x="559" y="115"/>
                  <a:pt x="561" y="110"/>
                  <a:pt x="563" y="109"/>
                </a:cubicBezTo>
                <a:cubicBezTo>
                  <a:pt x="563" y="108"/>
                  <a:pt x="564" y="108"/>
                  <a:pt x="565" y="108"/>
                </a:cubicBezTo>
                <a:cubicBezTo>
                  <a:pt x="567" y="108"/>
                  <a:pt x="570" y="108"/>
                  <a:pt x="571" y="108"/>
                </a:cubicBezTo>
                <a:cubicBezTo>
                  <a:pt x="574" y="108"/>
                  <a:pt x="573" y="108"/>
                  <a:pt x="575" y="107"/>
                </a:cubicBezTo>
                <a:cubicBezTo>
                  <a:pt x="576" y="106"/>
                  <a:pt x="578" y="106"/>
                  <a:pt x="579" y="106"/>
                </a:cubicBezTo>
                <a:cubicBezTo>
                  <a:pt x="580" y="106"/>
                  <a:pt x="581" y="106"/>
                  <a:pt x="581" y="106"/>
                </a:cubicBezTo>
                <a:cubicBezTo>
                  <a:pt x="583" y="107"/>
                  <a:pt x="586" y="109"/>
                  <a:pt x="586" y="109"/>
                </a:cubicBezTo>
                <a:cubicBezTo>
                  <a:pt x="586" y="109"/>
                  <a:pt x="586" y="109"/>
                  <a:pt x="593" y="109"/>
                </a:cubicBezTo>
                <a:cubicBezTo>
                  <a:pt x="593" y="109"/>
                  <a:pt x="596" y="112"/>
                  <a:pt x="598" y="112"/>
                </a:cubicBezTo>
                <a:cubicBezTo>
                  <a:pt x="598" y="112"/>
                  <a:pt x="598" y="112"/>
                  <a:pt x="598" y="112"/>
                </a:cubicBezTo>
                <a:cubicBezTo>
                  <a:pt x="600" y="112"/>
                  <a:pt x="604" y="111"/>
                  <a:pt x="605" y="111"/>
                </a:cubicBezTo>
                <a:cubicBezTo>
                  <a:pt x="607" y="111"/>
                  <a:pt x="613" y="113"/>
                  <a:pt x="615" y="113"/>
                </a:cubicBezTo>
                <a:cubicBezTo>
                  <a:pt x="615" y="113"/>
                  <a:pt x="615" y="113"/>
                  <a:pt x="615" y="113"/>
                </a:cubicBezTo>
                <a:cubicBezTo>
                  <a:pt x="617" y="113"/>
                  <a:pt x="619" y="112"/>
                  <a:pt x="619" y="112"/>
                </a:cubicBezTo>
                <a:cubicBezTo>
                  <a:pt x="619" y="112"/>
                  <a:pt x="619" y="112"/>
                  <a:pt x="619" y="108"/>
                </a:cubicBezTo>
                <a:cubicBezTo>
                  <a:pt x="619" y="108"/>
                  <a:pt x="619" y="108"/>
                  <a:pt x="622" y="110"/>
                </a:cubicBezTo>
                <a:cubicBezTo>
                  <a:pt x="622" y="110"/>
                  <a:pt x="625" y="112"/>
                  <a:pt x="626" y="112"/>
                </a:cubicBezTo>
                <a:cubicBezTo>
                  <a:pt x="627" y="112"/>
                  <a:pt x="627" y="112"/>
                  <a:pt x="627" y="112"/>
                </a:cubicBezTo>
                <a:cubicBezTo>
                  <a:pt x="629" y="112"/>
                  <a:pt x="624" y="109"/>
                  <a:pt x="623" y="109"/>
                </a:cubicBezTo>
                <a:cubicBezTo>
                  <a:pt x="622" y="109"/>
                  <a:pt x="622" y="108"/>
                  <a:pt x="623" y="106"/>
                </a:cubicBezTo>
                <a:cubicBezTo>
                  <a:pt x="623" y="106"/>
                  <a:pt x="624" y="106"/>
                  <a:pt x="625" y="106"/>
                </a:cubicBezTo>
                <a:cubicBezTo>
                  <a:pt x="626" y="106"/>
                  <a:pt x="627" y="106"/>
                  <a:pt x="627" y="106"/>
                </a:cubicBezTo>
                <a:cubicBezTo>
                  <a:pt x="627" y="106"/>
                  <a:pt x="630" y="105"/>
                  <a:pt x="631" y="105"/>
                </a:cubicBezTo>
                <a:cubicBezTo>
                  <a:pt x="633" y="105"/>
                  <a:pt x="634" y="108"/>
                  <a:pt x="634" y="108"/>
                </a:cubicBezTo>
                <a:cubicBezTo>
                  <a:pt x="634" y="108"/>
                  <a:pt x="634" y="108"/>
                  <a:pt x="638" y="108"/>
                </a:cubicBezTo>
                <a:cubicBezTo>
                  <a:pt x="638" y="108"/>
                  <a:pt x="631" y="113"/>
                  <a:pt x="631" y="114"/>
                </a:cubicBezTo>
                <a:cubicBezTo>
                  <a:pt x="630" y="115"/>
                  <a:pt x="635" y="115"/>
                  <a:pt x="635" y="115"/>
                </a:cubicBezTo>
                <a:cubicBezTo>
                  <a:pt x="635" y="115"/>
                  <a:pt x="635" y="115"/>
                  <a:pt x="635" y="117"/>
                </a:cubicBezTo>
                <a:cubicBezTo>
                  <a:pt x="635" y="117"/>
                  <a:pt x="637" y="115"/>
                  <a:pt x="636" y="113"/>
                </a:cubicBezTo>
                <a:cubicBezTo>
                  <a:pt x="636" y="111"/>
                  <a:pt x="640" y="110"/>
                  <a:pt x="641" y="109"/>
                </a:cubicBezTo>
                <a:cubicBezTo>
                  <a:pt x="641" y="109"/>
                  <a:pt x="641" y="109"/>
                  <a:pt x="642" y="109"/>
                </a:cubicBezTo>
                <a:cubicBezTo>
                  <a:pt x="643" y="109"/>
                  <a:pt x="645" y="110"/>
                  <a:pt x="645" y="110"/>
                </a:cubicBezTo>
                <a:cubicBezTo>
                  <a:pt x="645" y="110"/>
                  <a:pt x="649" y="107"/>
                  <a:pt x="651" y="106"/>
                </a:cubicBezTo>
                <a:cubicBezTo>
                  <a:pt x="654" y="106"/>
                  <a:pt x="657" y="104"/>
                  <a:pt x="658" y="102"/>
                </a:cubicBezTo>
                <a:cubicBezTo>
                  <a:pt x="658" y="101"/>
                  <a:pt x="658" y="101"/>
                  <a:pt x="658" y="101"/>
                </a:cubicBezTo>
                <a:cubicBezTo>
                  <a:pt x="657" y="101"/>
                  <a:pt x="657" y="101"/>
                  <a:pt x="656" y="102"/>
                </a:cubicBezTo>
                <a:cubicBezTo>
                  <a:pt x="655" y="102"/>
                  <a:pt x="654" y="102"/>
                  <a:pt x="653" y="102"/>
                </a:cubicBezTo>
                <a:cubicBezTo>
                  <a:pt x="653" y="102"/>
                  <a:pt x="652" y="102"/>
                  <a:pt x="652" y="102"/>
                </a:cubicBezTo>
                <a:cubicBezTo>
                  <a:pt x="650" y="102"/>
                  <a:pt x="656" y="101"/>
                  <a:pt x="656" y="101"/>
                </a:cubicBezTo>
                <a:cubicBezTo>
                  <a:pt x="656" y="101"/>
                  <a:pt x="656" y="101"/>
                  <a:pt x="657" y="99"/>
                </a:cubicBezTo>
                <a:cubicBezTo>
                  <a:pt x="657" y="99"/>
                  <a:pt x="657" y="99"/>
                  <a:pt x="659" y="100"/>
                </a:cubicBezTo>
                <a:cubicBezTo>
                  <a:pt x="659" y="100"/>
                  <a:pt x="659" y="100"/>
                  <a:pt x="659" y="100"/>
                </a:cubicBezTo>
                <a:cubicBezTo>
                  <a:pt x="660" y="100"/>
                  <a:pt x="661" y="100"/>
                  <a:pt x="663" y="99"/>
                </a:cubicBezTo>
                <a:cubicBezTo>
                  <a:pt x="664" y="98"/>
                  <a:pt x="663" y="98"/>
                  <a:pt x="662" y="98"/>
                </a:cubicBezTo>
                <a:cubicBezTo>
                  <a:pt x="661" y="98"/>
                  <a:pt x="659" y="98"/>
                  <a:pt x="658" y="99"/>
                </a:cubicBezTo>
                <a:cubicBezTo>
                  <a:pt x="658" y="99"/>
                  <a:pt x="658" y="99"/>
                  <a:pt x="658" y="99"/>
                </a:cubicBezTo>
                <a:cubicBezTo>
                  <a:pt x="657" y="99"/>
                  <a:pt x="658" y="95"/>
                  <a:pt x="658" y="95"/>
                </a:cubicBezTo>
                <a:cubicBezTo>
                  <a:pt x="658" y="95"/>
                  <a:pt x="658" y="95"/>
                  <a:pt x="655" y="97"/>
                </a:cubicBezTo>
                <a:cubicBezTo>
                  <a:pt x="655" y="97"/>
                  <a:pt x="650" y="95"/>
                  <a:pt x="649" y="92"/>
                </a:cubicBezTo>
                <a:cubicBezTo>
                  <a:pt x="649" y="90"/>
                  <a:pt x="658" y="88"/>
                  <a:pt x="658" y="88"/>
                </a:cubicBezTo>
                <a:cubicBezTo>
                  <a:pt x="658" y="88"/>
                  <a:pt x="656" y="87"/>
                  <a:pt x="654" y="87"/>
                </a:cubicBezTo>
                <a:cubicBezTo>
                  <a:pt x="653" y="86"/>
                  <a:pt x="656" y="84"/>
                  <a:pt x="657" y="83"/>
                </a:cubicBezTo>
                <a:cubicBezTo>
                  <a:pt x="658" y="82"/>
                  <a:pt x="659" y="82"/>
                  <a:pt x="661" y="82"/>
                </a:cubicBezTo>
                <a:cubicBezTo>
                  <a:pt x="662" y="82"/>
                  <a:pt x="663" y="82"/>
                  <a:pt x="664" y="82"/>
                </a:cubicBezTo>
                <a:cubicBezTo>
                  <a:pt x="665" y="82"/>
                  <a:pt x="665" y="82"/>
                  <a:pt x="666" y="82"/>
                </a:cubicBezTo>
                <a:cubicBezTo>
                  <a:pt x="666" y="82"/>
                  <a:pt x="666" y="82"/>
                  <a:pt x="666" y="82"/>
                </a:cubicBezTo>
                <a:cubicBezTo>
                  <a:pt x="667" y="82"/>
                  <a:pt x="666" y="80"/>
                  <a:pt x="666" y="80"/>
                </a:cubicBezTo>
                <a:cubicBezTo>
                  <a:pt x="666" y="79"/>
                  <a:pt x="671" y="79"/>
                  <a:pt x="671" y="79"/>
                </a:cubicBezTo>
                <a:cubicBezTo>
                  <a:pt x="671" y="79"/>
                  <a:pt x="671" y="79"/>
                  <a:pt x="674" y="77"/>
                </a:cubicBezTo>
                <a:cubicBezTo>
                  <a:pt x="674" y="77"/>
                  <a:pt x="674" y="77"/>
                  <a:pt x="679" y="79"/>
                </a:cubicBezTo>
                <a:cubicBezTo>
                  <a:pt x="682" y="79"/>
                  <a:pt x="680" y="84"/>
                  <a:pt x="678" y="87"/>
                </a:cubicBezTo>
                <a:cubicBezTo>
                  <a:pt x="675" y="90"/>
                  <a:pt x="680" y="89"/>
                  <a:pt x="681" y="92"/>
                </a:cubicBezTo>
                <a:cubicBezTo>
                  <a:pt x="681" y="93"/>
                  <a:pt x="680" y="93"/>
                  <a:pt x="678" y="93"/>
                </a:cubicBezTo>
                <a:cubicBezTo>
                  <a:pt x="677" y="93"/>
                  <a:pt x="675" y="92"/>
                  <a:pt x="675" y="92"/>
                </a:cubicBezTo>
                <a:cubicBezTo>
                  <a:pt x="675" y="92"/>
                  <a:pt x="675" y="92"/>
                  <a:pt x="675" y="94"/>
                </a:cubicBezTo>
                <a:cubicBezTo>
                  <a:pt x="675" y="94"/>
                  <a:pt x="675" y="94"/>
                  <a:pt x="670" y="96"/>
                </a:cubicBezTo>
                <a:cubicBezTo>
                  <a:pt x="670" y="96"/>
                  <a:pt x="670" y="96"/>
                  <a:pt x="673" y="97"/>
                </a:cubicBezTo>
                <a:cubicBezTo>
                  <a:pt x="673" y="97"/>
                  <a:pt x="673" y="97"/>
                  <a:pt x="678" y="96"/>
                </a:cubicBezTo>
                <a:cubicBezTo>
                  <a:pt x="678" y="96"/>
                  <a:pt x="678" y="96"/>
                  <a:pt x="677" y="97"/>
                </a:cubicBezTo>
                <a:cubicBezTo>
                  <a:pt x="677" y="97"/>
                  <a:pt x="677" y="97"/>
                  <a:pt x="682" y="98"/>
                </a:cubicBezTo>
                <a:cubicBezTo>
                  <a:pt x="682" y="98"/>
                  <a:pt x="682" y="98"/>
                  <a:pt x="677" y="100"/>
                </a:cubicBezTo>
                <a:cubicBezTo>
                  <a:pt x="677" y="100"/>
                  <a:pt x="677" y="100"/>
                  <a:pt x="677" y="103"/>
                </a:cubicBezTo>
                <a:cubicBezTo>
                  <a:pt x="677" y="103"/>
                  <a:pt x="677" y="103"/>
                  <a:pt x="674" y="106"/>
                </a:cubicBezTo>
                <a:cubicBezTo>
                  <a:pt x="674" y="106"/>
                  <a:pt x="674" y="106"/>
                  <a:pt x="675" y="107"/>
                </a:cubicBezTo>
                <a:cubicBezTo>
                  <a:pt x="675" y="107"/>
                  <a:pt x="675" y="107"/>
                  <a:pt x="679" y="104"/>
                </a:cubicBezTo>
                <a:cubicBezTo>
                  <a:pt x="679" y="104"/>
                  <a:pt x="688" y="99"/>
                  <a:pt x="689" y="99"/>
                </a:cubicBezTo>
                <a:cubicBezTo>
                  <a:pt x="689" y="99"/>
                  <a:pt x="692" y="102"/>
                  <a:pt x="691" y="105"/>
                </a:cubicBezTo>
                <a:cubicBezTo>
                  <a:pt x="690" y="108"/>
                  <a:pt x="685" y="107"/>
                  <a:pt x="684" y="109"/>
                </a:cubicBezTo>
                <a:cubicBezTo>
                  <a:pt x="682" y="111"/>
                  <a:pt x="684" y="117"/>
                  <a:pt x="684" y="117"/>
                </a:cubicBezTo>
                <a:cubicBezTo>
                  <a:pt x="684" y="117"/>
                  <a:pt x="684" y="117"/>
                  <a:pt x="689" y="115"/>
                </a:cubicBezTo>
                <a:cubicBezTo>
                  <a:pt x="689" y="115"/>
                  <a:pt x="692" y="115"/>
                  <a:pt x="693" y="114"/>
                </a:cubicBezTo>
                <a:cubicBezTo>
                  <a:pt x="693" y="114"/>
                  <a:pt x="696" y="111"/>
                  <a:pt x="696" y="111"/>
                </a:cubicBezTo>
                <a:cubicBezTo>
                  <a:pt x="696" y="111"/>
                  <a:pt x="696" y="111"/>
                  <a:pt x="699" y="109"/>
                </a:cubicBezTo>
                <a:cubicBezTo>
                  <a:pt x="699" y="109"/>
                  <a:pt x="699" y="109"/>
                  <a:pt x="707" y="104"/>
                </a:cubicBezTo>
                <a:cubicBezTo>
                  <a:pt x="707" y="104"/>
                  <a:pt x="707" y="104"/>
                  <a:pt x="709" y="104"/>
                </a:cubicBezTo>
                <a:cubicBezTo>
                  <a:pt x="709" y="104"/>
                  <a:pt x="709" y="104"/>
                  <a:pt x="713" y="101"/>
                </a:cubicBezTo>
                <a:cubicBezTo>
                  <a:pt x="713" y="101"/>
                  <a:pt x="709" y="99"/>
                  <a:pt x="714" y="96"/>
                </a:cubicBezTo>
                <a:cubicBezTo>
                  <a:pt x="716" y="95"/>
                  <a:pt x="718" y="94"/>
                  <a:pt x="720" y="94"/>
                </a:cubicBezTo>
                <a:cubicBezTo>
                  <a:pt x="725" y="94"/>
                  <a:pt x="730" y="96"/>
                  <a:pt x="730" y="96"/>
                </a:cubicBezTo>
                <a:cubicBezTo>
                  <a:pt x="730" y="96"/>
                  <a:pt x="730" y="96"/>
                  <a:pt x="732" y="98"/>
                </a:cubicBezTo>
                <a:cubicBezTo>
                  <a:pt x="732" y="98"/>
                  <a:pt x="734" y="103"/>
                  <a:pt x="734" y="104"/>
                </a:cubicBezTo>
                <a:cubicBezTo>
                  <a:pt x="734" y="105"/>
                  <a:pt x="725" y="106"/>
                  <a:pt x="723" y="107"/>
                </a:cubicBezTo>
                <a:cubicBezTo>
                  <a:pt x="721" y="108"/>
                  <a:pt x="723" y="111"/>
                  <a:pt x="725" y="114"/>
                </a:cubicBezTo>
                <a:cubicBezTo>
                  <a:pt x="728" y="118"/>
                  <a:pt x="708" y="124"/>
                  <a:pt x="706" y="124"/>
                </a:cubicBezTo>
                <a:cubicBezTo>
                  <a:pt x="706" y="124"/>
                  <a:pt x="706" y="124"/>
                  <a:pt x="706" y="124"/>
                </a:cubicBezTo>
                <a:cubicBezTo>
                  <a:pt x="704" y="124"/>
                  <a:pt x="702" y="117"/>
                  <a:pt x="702" y="117"/>
                </a:cubicBezTo>
                <a:cubicBezTo>
                  <a:pt x="702" y="117"/>
                  <a:pt x="702" y="117"/>
                  <a:pt x="697" y="118"/>
                </a:cubicBezTo>
                <a:cubicBezTo>
                  <a:pt x="697" y="118"/>
                  <a:pt x="697" y="118"/>
                  <a:pt x="699" y="119"/>
                </a:cubicBezTo>
                <a:cubicBezTo>
                  <a:pt x="699" y="119"/>
                  <a:pt x="702" y="122"/>
                  <a:pt x="702" y="124"/>
                </a:cubicBezTo>
                <a:cubicBezTo>
                  <a:pt x="701" y="124"/>
                  <a:pt x="701" y="125"/>
                  <a:pt x="701" y="125"/>
                </a:cubicBezTo>
                <a:cubicBezTo>
                  <a:pt x="700" y="125"/>
                  <a:pt x="698" y="123"/>
                  <a:pt x="698" y="123"/>
                </a:cubicBezTo>
                <a:cubicBezTo>
                  <a:pt x="698" y="123"/>
                  <a:pt x="698" y="123"/>
                  <a:pt x="698" y="125"/>
                </a:cubicBezTo>
                <a:cubicBezTo>
                  <a:pt x="698" y="125"/>
                  <a:pt x="698" y="125"/>
                  <a:pt x="694" y="124"/>
                </a:cubicBezTo>
                <a:cubicBezTo>
                  <a:pt x="694" y="124"/>
                  <a:pt x="694" y="121"/>
                  <a:pt x="690" y="121"/>
                </a:cubicBezTo>
                <a:cubicBezTo>
                  <a:pt x="687" y="121"/>
                  <a:pt x="685" y="123"/>
                  <a:pt x="685" y="123"/>
                </a:cubicBezTo>
                <a:cubicBezTo>
                  <a:pt x="685" y="123"/>
                  <a:pt x="685" y="123"/>
                  <a:pt x="688" y="125"/>
                </a:cubicBezTo>
                <a:cubicBezTo>
                  <a:pt x="688" y="125"/>
                  <a:pt x="674" y="132"/>
                  <a:pt x="671" y="132"/>
                </a:cubicBezTo>
                <a:cubicBezTo>
                  <a:pt x="668" y="132"/>
                  <a:pt x="666" y="127"/>
                  <a:pt x="663" y="126"/>
                </a:cubicBezTo>
                <a:cubicBezTo>
                  <a:pt x="663" y="126"/>
                  <a:pt x="661" y="125"/>
                  <a:pt x="660" y="125"/>
                </a:cubicBezTo>
                <a:cubicBezTo>
                  <a:pt x="656" y="125"/>
                  <a:pt x="651" y="126"/>
                  <a:pt x="651" y="126"/>
                </a:cubicBezTo>
                <a:cubicBezTo>
                  <a:pt x="651" y="126"/>
                  <a:pt x="651" y="126"/>
                  <a:pt x="661" y="130"/>
                </a:cubicBezTo>
                <a:cubicBezTo>
                  <a:pt x="661" y="130"/>
                  <a:pt x="661" y="130"/>
                  <a:pt x="661" y="133"/>
                </a:cubicBezTo>
                <a:cubicBezTo>
                  <a:pt x="661" y="133"/>
                  <a:pt x="671" y="133"/>
                  <a:pt x="673" y="133"/>
                </a:cubicBezTo>
                <a:cubicBezTo>
                  <a:pt x="676" y="134"/>
                  <a:pt x="670" y="137"/>
                  <a:pt x="666" y="138"/>
                </a:cubicBezTo>
                <a:cubicBezTo>
                  <a:pt x="663" y="140"/>
                  <a:pt x="655" y="143"/>
                  <a:pt x="655" y="143"/>
                </a:cubicBezTo>
                <a:cubicBezTo>
                  <a:pt x="655" y="143"/>
                  <a:pt x="655" y="143"/>
                  <a:pt x="655" y="143"/>
                </a:cubicBezTo>
                <a:cubicBezTo>
                  <a:pt x="653" y="143"/>
                  <a:pt x="650" y="142"/>
                  <a:pt x="648" y="141"/>
                </a:cubicBezTo>
                <a:cubicBezTo>
                  <a:pt x="648" y="141"/>
                  <a:pt x="648" y="141"/>
                  <a:pt x="648" y="141"/>
                </a:cubicBezTo>
                <a:cubicBezTo>
                  <a:pt x="647" y="141"/>
                  <a:pt x="644" y="146"/>
                  <a:pt x="641" y="147"/>
                </a:cubicBezTo>
                <a:cubicBezTo>
                  <a:pt x="640" y="147"/>
                  <a:pt x="640" y="147"/>
                  <a:pt x="639" y="147"/>
                </a:cubicBezTo>
                <a:cubicBezTo>
                  <a:pt x="636" y="147"/>
                  <a:pt x="634" y="145"/>
                  <a:pt x="634" y="145"/>
                </a:cubicBezTo>
                <a:cubicBezTo>
                  <a:pt x="634" y="145"/>
                  <a:pt x="634" y="145"/>
                  <a:pt x="624" y="142"/>
                </a:cubicBezTo>
                <a:cubicBezTo>
                  <a:pt x="624" y="142"/>
                  <a:pt x="624" y="142"/>
                  <a:pt x="621" y="143"/>
                </a:cubicBezTo>
                <a:cubicBezTo>
                  <a:pt x="621" y="143"/>
                  <a:pt x="621" y="143"/>
                  <a:pt x="627" y="145"/>
                </a:cubicBezTo>
                <a:cubicBezTo>
                  <a:pt x="627" y="145"/>
                  <a:pt x="627" y="145"/>
                  <a:pt x="626" y="147"/>
                </a:cubicBezTo>
                <a:cubicBezTo>
                  <a:pt x="626" y="147"/>
                  <a:pt x="626" y="147"/>
                  <a:pt x="634" y="146"/>
                </a:cubicBezTo>
                <a:cubicBezTo>
                  <a:pt x="634" y="146"/>
                  <a:pt x="637" y="149"/>
                  <a:pt x="637" y="151"/>
                </a:cubicBezTo>
                <a:cubicBezTo>
                  <a:pt x="637" y="153"/>
                  <a:pt x="631" y="153"/>
                  <a:pt x="627" y="153"/>
                </a:cubicBezTo>
                <a:cubicBezTo>
                  <a:pt x="625" y="153"/>
                  <a:pt x="624" y="153"/>
                  <a:pt x="624" y="153"/>
                </a:cubicBezTo>
                <a:cubicBezTo>
                  <a:pt x="624" y="153"/>
                  <a:pt x="624" y="153"/>
                  <a:pt x="618" y="158"/>
                </a:cubicBezTo>
                <a:cubicBezTo>
                  <a:pt x="618" y="158"/>
                  <a:pt x="618" y="158"/>
                  <a:pt x="614" y="158"/>
                </a:cubicBezTo>
                <a:cubicBezTo>
                  <a:pt x="614" y="158"/>
                  <a:pt x="614" y="158"/>
                  <a:pt x="614" y="161"/>
                </a:cubicBezTo>
                <a:cubicBezTo>
                  <a:pt x="614" y="161"/>
                  <a:pt x="614" y="161"/>
                  <a:pt x="609" y="161"/>
                </a:cubicBezTo>
                <a:cubicBezTo>
                  <a:pt x="609" y="161"/>
                  <a:pt x="609" y="161"/>
                  <a:pt x="609" y="163"/>
                </a:cubicBezTo>
                <a:cubicBezTo>
                  <a:pt x="609" y="163"/>
                  <a:pt x="609" y="163"/>
                  <a:pt x="601" y="166"/>
                </a:cubicBezTo>
                <a:cubicBezTo>
                  <a:pt x="601" y="166"/>
                  <a:pt x="601" y="166"/>
                  <a:pt x="602" y="168"/>
                </a:cubicBezTo>
                <a:cubicBezTo>
                  <a:pt x="602" y="168"/>
                  <a:pt x="590" y="174"/>
                  <a:pt x="588" y="178"/>
                </a:cubicBezTo>
                <a:cubicBezTo>
                  <a:pt x="586" y="182"/>
                  <a:pt x="581" y="186"/>
                  <a:pt x="581" y="186"/>
                </a:cubicBezTo>
                <a:cubicBezTo>
                  <a:pt x="581" y="186"/>
                  <a:pt x="581" y="186"/>
                  <a:pt x="582" y="189"/>
                </a:cubicBezTo>
                <a:cubicBezTo>
                  <a:pt x="582" y="189"/>
                  <a:pt x="582" y="189"/>
                  <a:pt x="580" y="192"/>
                </a:cubicBezTo>
                <a:cubicBezTo>
                  <a:pt x="580" y="192"/>
                  <a:pt x="584" y="189"/>
                  <a:pt x="584" y="189"/>
                </a:cubicBezTo>
                <a:cubicBezTo>
                  <a:pt x="585" y="189"/>
                  <a:pt x="585" y="189"/>
                  <a:pt x="585" y="189"/>
                </a:cubicBezTo>
                <a:cubicBezTo>
                  <a:pt x="586" y="189"/>
                  <a:pt x="590" y="189"/>
                  <a:pt x="590" y="189"/>
                </a:cubicBezTo>
                <a:cubicBezTo>
                  <a:pt x="590" y="189"/>
                  <a:pt x="587" y="199"/>
                  <a:pt x="587" y="201"/>
                </a:cubicBezTo>
                <a:cubicBezTo>
                  <a:pt x="587" y="203"/>
                  <a:pt x="581" y="205"/>
                  <a:pt x="581" y="205"/>
                </a:cubicBezTo>
                <a:cubicBezTo>
                  <a:pt x="581" y="205"/>
                  <a:pt x="592" y="203"/>
                  <a:pt x="598" y="203"/>
                </a:cubicBezTo>
                <a:cubicBezTo>
                  <a:pt x="598" y="203"/>
                  <a:pt x="598" y="203"/>
                  <a:pt x="598" y="203"/>
                </a:cubicBezTo>
                <a:cubicBezTo>
                  <a:pt x="603" y="203"/>
                  <a:pt x="603" y="205"/>
                  <a:pt x="603" y="205"/>
                </a:cubicBezTo>
                <a:cubicBezTo>
                  <a:pt x="603" y="205"/>
                  <a:pt x="608" y="205"/>
                  <a:pt x="611" y="208"/>
                </a:cubicBezTo>
                <a:cubicBezTo>
                  <a:pt x="614" y="210"/>
                  <a:pt x="613" y="214"/>
                  <a:pt x="613" y="214"/>
                </a:cubicBezTo>
                <a:cubicBezTo>
                  <a:pt x="613" y="214"/>
                  <a:pt x="622" y="216"/>
                  <a:pt x="624" y="217"/>
                </a:cubicBezTo>
                <a:cubicBezTo>
                  <a:pt x="626" y="218"/>
                  <a:pt x="622" y="222"/>
                  <a:pt x="622" y="222"/>
                </a:cubicBezTo>
                <a:cubicBezTo>
                  <a:pt x="622" y="222"/>
                  <a:pt x="622" y="222"/>
                  <a:pt x="627" y="220"/>
                </a:cubicBezTo>
                <a:cubicBezTo>
                  <a:pt x="627" y="220"/>
                  <a:pt x="629" y="220"/>
                  <a:pt x="632" y="220"/>
                </a:cubicBezTo>
                <a:cubicBezTo>
                  <a:pt x="636" y="220"/>
                  <a:pt x="641" y="220"/>
                  <a:pt x="644" y="222"/>
                </a:cubicBezTo>
                <a:cubicBezTo>
                  <a:pt x="648" y="224"/>
                  <a:pt x="639" y="229"/>
                  <a:pt x="639" y="229"/>
                </a:cubicBezTo>
                <a:cubicBezTo>
                  <a:pt x="639" y="229"/>
                  <a:pt x="639" y="229"/>
                  <a:pt x="640" y="233"/>
                </a:cubicBezTo>
                <a:cubicBezTo>
                  <a:pt x="640" y="233"/>
                  <a:pt x="640" y="233"/>
                  <a:pt x="637" y="235"/>
                </a:cubicBezTo>
                <a:cubicBezTo>
                  <a:pt x="637" y="235"/>
                  <a:pt x="637" y="235"/>
                  <a:pt x="637" y="238"/>
                </a:cubicBezTo>
                <a:cubicBezTo>
                  <a:pt x="637" y="238"/>
                  <a:pt x="637" y="238"/>
                  <a:pt x="633" y="241"/>
                </a:cubicBezTo>
                <a:cubicBezTo>
                  <a:pt x="633" y="241"/>
                  <a:pt x="635" y="245"/>
                  <a:pt x="635" y="246"/>
                </a:cubicBezTo>
                <a:cubicBezTo>
                  <a:pt x="635" y="248"/>
                  <a:pt x="632" y="248"/>
                  <a:pt x="632" y="248"/>
                </a:cubicBezTo>
                <a:cubicBezTo>
                  <a:pt x="632" y="248"/>
                  <a:pt x="638" y="250"/>
                  <a:pt x="639" y="253"/>
                </a:cubicBezTo>
                <a:cubicBezTo>
                  <a:pt x="640" y="255"/>
                  <a:pt x="633" y="259"/>
                  <a:pt x="633" y="259"/>
                </a:cubicBezTo>
                <a:cubicBezTo>
                  <a:pt x="633" y="259"/>
                  <a:pt x="638" y="257"/>
                  <a:pt x="640" y="257"/>
                </a:cubicBezTo>
                <a:cubicBezTo>
                  <a:pt x="641" y="257"/>
                  <a:pt x="641" y="257"/>
                  <a:pt x="641" y="258"/>
                </a:cubicBezTo>
                <a:cubicBezTo>
                  <a:pt x="642" y="258"/>
                  <a:pt x="643" y="262"/>
                  <a:pt x="643" y="262"/>
                </a:cubicBezTo>
                <a:cubicBezTo>
                  <a:pt x="643" y="262"/>
                  <a:pt x="644" y="260"/>
                  <a:pt x="643" y="258"/>
                </a:cubicBezTo>
                <a:cubicBezTo>
                  <a:pt x="642" y="257"/>
                  <a:pt x="646" y="254"/>
                  <a:pt x="648" y="254"/>
                </a:cubicBezTo>
                <a:cubicBezTo>
                  <a:pt x="648" y="254"/>
                  <a:pt x="648" y="254"/>
                  <a:pt x="648" y="254"/>
                </a:cubicBezTo>
                <a:cubicBezTo>
                  <a:pt x="650" y="254"/>
                  <a:pt x="649" y="259"/>
                  <a:pt x="649" y="259"/>
                </a:cubicBezTo>
                <a:cubicBezTo>
                  <a:pt x="649" y="259"/>
                  <a:pt x="649" y="259"/>
                  <a:pt x="651" y="256"/>
                </a:cubicBezTo>
                <a:cubicBezTo>
                  <a:pt x="651" y="256"/>
                  <a:pt x="651" y="253"/>
                  <a:pt x="651" y="252"/>
                </a:cubicBezTo>
                <a:cubicBezTo>
                  <a:pt x="651" y="251"/>
                  <a:pt x="658" y="248"/>
                  <a:pt x="658" y="248"/>
                </a:cubicBezTo>
                <a:cubicBezTo>
                  <a:pt x="658" y="248"/>
                  <a:pt x="657" y="242"/>
                  <a:pt x="658" y="239"/>
                </a:cubicBezTo>
                <a:cubicBezTo>
                  <a:pt x="658" y="237"/>
                  <a:pt x="662" y="233"/>
                  <a:pt x="662" y="232"/>
                </a:cubicBezTo>
                <a:cubicBezTo>
                  <a:pt x="662" y="231"/>
                  <a:pt x="660" y="226"/>
                  <a:pt x="661" y="224"/>
                </a:cubicBezTo>
                <a:cubicBezTo>
                  <a:pt x="661" y="223"/>
                  <a:pt x="670" y="222"/>
                  <a:pt x="673" y="222"/>
                </a:cubicBezTo>
                <a:cubicBezTo>
                  <a:pt x="676" y="222"/>
                  <a:pt x="684" y="216"/>
                  <a:pt x="691" y="212"/>
                </a:cubicBezTo>
                <a:cubicBezTo>
                  <a:pt x="697" y="208"/>
                  <a:pt x="697" y="197"/>
                  <a:pt x="697" y="195"/>
                </a:cubicBezTo>
                <a:cubicBezTo>
                  <a:pt x="697" y="194"/>
                  <a:pt x="690" y="191"/>
                  <a:pt x="690" y="190"/>
                </a:cubicBezTo>
                <a:cubicBezTo>
                  <a:pt x="690" y="188"/>
                  <a:pt x="693" y="187"/>
                  <a:pt x="694" y="186"/>
                </a:cubicBezTo>
                <a:cubicBezTo>
                  <a:pt x="696" y="185"/>
                  <a:pt x="698" y="185"/>
                  <a:pt x="698" y="185"/>
                </a:cubicBezTo>
                <a:cubicBezTo>
                  <a:pt x="698" y="185"/>
                  <a:pt x="698" y="182"/>
                  <a:pt x="700" y="181"/>
                </a:cubicBezTo>
                <a:cubicBezTo>
                  <a:pt x="703" y="179"/>
                  <a:pt x="704" y="181"/>
                  <a:pt x="705" y="179"/>
                </a:cubicBezTo>
                <a:cubicBezTo>
                  <a:pt x="707" y="177"/>
                  <a:pt x="705" y="176"/>
                  <a:pt x="706" y="174"/>
                </a:cubicBezTo>
                <a:cubicBezTo>
                  <a:pt x="706" y="173"/>
                  <a:pt x="708" y="172"/>
                  <a:pt x="708" y="172"/>
                </a:cubicBezTo>
                <a:cubicBezTo>
                  <a:pt x="708" y="172"/>
                  <a:pt x="708" y="172"/>
                  <a:pt x="705" y="170"/>
                </a:cubicBezTo>
                <a:cubicBezTo>
                  <a:pt x="705" y="170"/>
                  <a:pt x="705" y="170"/>
                  <a:pt x="709" y="169"/>
                </a:cubicBezTo>
                <a:cubicBezTo>
                  <a:pt x="709" y="169"/>
                  <a:pt x="713" y="166"/>
                  <a:pt x="714" y="164"/>
                </a:cubicBezTo>
                <a:cubicBezTo>
                  <a:pt x="715" y="163"/>
                  <a:pt x="713" y="163"/>
                  <a:pt x="712" y="161"/>
                </a:cubicBezTo>
                <a:cubicBezTo>
                  <a:pt x="710" y="160"/>
                  <a:pt x="714" y="158"/>
                  <a:pt x="714" y="158"/>
                </a:cubicBezTo>
                <a:cubicBezTo>
                  <a:pt x="714" y="158"/>
                  <a:pt x="715" y="156"/>
                  <a:pt x="718" y="155"/>
                </a:cubicBezTo>
                <a:cubicBezTo>
                  <a:pt x="718" y="155"/>
                  <a:pt x="718" y="155"/>
                  <a:pt x="719" y="155"/>
                </a:cubicBezTo>
                <a:cubicBezTo>
                  <a:pt x="722" y="155"/>
                  <a:pt x="729" y="159"/>
                  <a:pt x="729" y="159"/>
                </a:cubicBezTo>
                <a:cubicBezTo>
                  <a:pt x="729" y="159"/>
                  <a:pt x="732" y="157"/>
                  <a:pt x="734" y="157"/>
                </a:cubicBezTo>
                <a:cubicBezTo>
                  <a:pt x="735" y="157"/>
                  <a:pt x="737" y="159"/>
                  <a:pt x="737" y="159"/>
                </a:cubicBezTo>
                <a:cubicBezTo>
                  <a:pt x="737" y="159"/>
                  <a:pt x="742" y="156"/>
                  <a:pt x="745" y="156"/>
                </a:cubicBezTo>
                <a:cubicBezTo>
                  <a:pt x="748" y="156"/>
                  <a:pt x="747" y="161"/>
                  <a:pt x="747" y="161"/>
                </a:cubicBezTo>
                <a:cubicBezTo>
                  <a:pt x="747" y="161"/>
                  <a:pt x="747" y="161"/>
                  <a:pt x="751" y="161"/>
                </a:cubicBezTo>
                <a:cubicBezTo>
                  <a:pt x="751" y="161"/>
                  <a:pt x="751" y="161"/>
                  <a:pt x="750" y="163"/>
                </a:cubicBezTo>
                <a:cubicBezTo>
                  <a:pt x="750" y="163"/>
                  <a:pt x="751" y="163"/>
                  <a:pt x="752" y="163"/>
                </a:cubicBezTo>
                <a:cubicBezTo>
                  <a:pt x="752" y="163"/>
                  <a:pt x="752" y="163"/>
                  <a:pt x="753" y="163"/>
                </a:cubicBezTo>
                <a:cubicBezTo>
                  <a:pt x="754" y="163"/>
                  <a:pt x="754" y="164"/>
                  <a:pt x="752" y="165"/>
                </a:cubicBezTo>
                <a:cubicBezTo>
                  <a:pt x="751" y="165"/>
                  <a:pt x="751" y="168"/>
                  <a:pt x="753" y="168"/>
                </a:cubicBezTo>
                <a:cubicBezTo>
                  <a:pt x="754" y="168"/>
                  <a:pt x="760" y="168"/>
                  <a:pt x="760" y="168"/>
                </a:cubicBezTo>
                <a:cubicBezTo>
                  <a:pt x="760" y="168"/>
                  <a:pt x="760" y="168"/>
                  <a:pt x="761" y="171"/>
                </a:cubicBezTo>
                <a:cubicBezTo>
                  <a:pt x="761" y="171"/>
                  <a:pt x="762" y="169"/>
                  <a:pt x="763" y="169"/>
                </a:cubicBezTo>
                <a:cubicBezTo>
                  <a:pt x="764" y="169"/>
                  <a:pt x="764" y="169"/>
                  <a:pt x="765" y="170"/>
                </a:cubicBezTo>
                <a:cubicBezTo>
                  <a:pt x="766" y="171"/>
                  <a:pt x="763" y="171"/>
                  <a:pt x="762" y="172"/>
                </a:cubicBezTo>
                <a:cubicBezTo>
                  <a:pt x="761" y="173"/>
                  <a:pt x="760" y="173"/>
                  <a:pt x="760" y="175"/>
                </a:cubicBezTo>
                <a:cubicBezTo>
                  <a:pt x="759" y="177"/>
                  <a:pt x="755" y="177"/>
                  <a:pt x="752" y="177"/>
                </a:cubicBezTo>
                <a:cubicBezTo>
                  <a:pt x="752" y="177"/>
                  <a:pt x="751" y="177"/>
                  <a:pt x="751" y="177"/>
                </a:cubicBezTo>
                <a:cubicBezTo>
                  <a:pt x="751" y="177"/>
                  <a:pt x="756" y="178"/>
                  <a:pt x="757" y="179"/>
                </a:cubicBezTo>
                <a:cubicBezTo>
                  <a:pt x="759" y="181"/>
                  <a:pt x="755" y="183"/>
                  <a:pt x="755" y="183"/>
                </a:cubicBezTo>
                <a:cubicBezTo>
                  <a:pt x="755" y="183"/>
                  <a:pt x="755" y="183"/>
                  <a:pt x="755" y="186"/>
                </a:cubicBezTo>
                <a:cubicBezTo>
                  <a:pt x="755" y="186"/>
                  <a:pt x="755" y="186"/>
                  <a:pt x="753" y="187"/>
                </a:cubicBezTo>
                <a:cubicBezTo>
                  <a:pt x="753" y="187"/>
                  <a:pt x="753" y="187"/>
                  <a:pt x="753" y="186"/>
                </a:cubicBezTo>
                <a:cubicBezTo>
                  <a:pt x="753" y="186"/>
                  <a:pt x="750" y="187"/>
                  <a:pt x="749" y="189"/>
                </a:cubicBezTo>
                <a:cubicBezTo>
                  <a:pt x="749" y="189"/>
                  <a:pt x="750" y="189"/>
                  <a:pt x="750" y="189"/>
                </a:cubicBezTo>
                <a:cubicBezTo>
                  <a:pt x="752" y="189"/>
                  <a:pt x="755" y="188"/>
                  <a:pt x="755" y="188"/>
                </a:cubicBezTo>
                <a:cubicBezTo>
                  <a:pt x="755" y="188"/>
                  <a:pt x="756" y="187"/>
                  <a:pt x="758" y="187"/>
                </a:cubicBezTo>
                <a:cubicBezTo>
                  <a:pt x="758" y="187"/>
                  <a:pt x="759" y="187"/>
                  <a:pt x="760" y="188"/>
                </a:cubicBezTo>
                <a:cubicBezTo>
                  <a:pt x="762" y="189"/>
                  <a:pt x="758" y="194"/>
                  <a:pt x="758" y="194"/>
                </a:cubicBezTo>
                <a:cubicBezTo>
                  <a:pt x="758" y="194"/>
                  <a:pt x="758" y="194"/>
                  <a:pt x="751" y="196"/>
                </a:cubicBezTo>
                <a:cubicBezTo>
                  <a:pt x="751" y="196"/>
                  <a:pt x="751" y="196"/>
                  <a:pt x="759" y="194"/>
                </a:cubicBezTo>
                <a:cubicBezTo>
                  <a:pt x="759" y="194"/>
                  <a:pt x="759" y="194"/>
                  <a:pt x="763" y="191"/>
                </a:cubicBezTo>
                <a:cubicBezTo>
                  <a:pt x="763" y="191"/>
                  <a:pt x="763" y="191"/>
                  <a:pt x="763" y="193"/>
                </a:cubicBezTo>
                <a:cubicBezTo>
                  <a:pt x="763" y="193"/>
                  <a:pt x="763" y="193"/>
                  <a:pt x="762" y="195"/>
                </a:cubicBezTo>
                <a:cubicBezTo>
                  <a:pt x="762" y="195"/>
                  <a:pt x="767" y="192"/>
                  <a:pt x="769" y="191"/>
                </a:cubicBezTo>
                <a:cubicBezTo>
                  <a:pt x="770" y="191"/>
                  <a:pt x="772" y="189"/>
                  <a:pt x="774" y="187"/>
                </a:cubicBezTo>
                <a:cubicBezTo>
                  <a:pt x="774" y="187"/>
                  <a:pt x="774" y="187"/>
                  <a:pt x="775" y="187"/>
                </a:cubicBezTo>
                <a:cubicBezTo>
                  <a:pt x="776" y="187"/>
                  <a:pt x="777" y="188"/>
                  <a:pt x="777" y="188"/>
                </a:cubicBezTo>
                <a:cubicBezTo>
                  <a:pt x="777" y="188"/>
                  <a:pt x="777" y="188"/>
                  <a:pt x="775" y="193"/>
                </a:cubicBezTo>
                <a:cubicBezTo>
                  <a:pt x="775" y="193"/>
                  <a:pt x="775" y="193"/>
                  <a:pt x="777" y="193"/>
                </a:cubicBezTo>
                <a:cubicBezTo>
                  <a:pt x="777" y="193"/>
                  <a:pt x="777" y="193"/>
                  <a:pt x="779" y="187"/>
                </a:cubicBezTo>
                <a:cubicBezTo>
                  <a:pt x="779" y="187"/>
                  <a:pt x="779" y="187"/>
                  <a:pt x="782" y="187"/>
                </a:cubicBezTo>
                <a:cubicBezTo>
                  <a:pt x="782" y="187"/>
                  <a:pt x="782" y="187"/>
                  <a:pt x="781" y="186"/>
                </a:cubicBezTo>
                <a:cubicBezTo>
                  <a:pt x="781" y="186"/>
                  <a:pt x="781" y="186"/>
                  <a:pt x="783" y="184"/>
                </a:cubicBezTo>
                <a:cubicBezTo>
                  <a:pt x="783" y="184"/>
                  <a:pt x="783" y="184"/>
                  <a:pt x="786" y="184"/>
                </a:cubicBezTo>
                <a:cubicBezTo>
                  <a:pt x="786" y="184"/>
                  <a:pt x="786" y="184"/>
                  <a:pt x="785" y="180"/>
                </a:cubicBezTo>
                <a:cubicBezTo>
                  <a:pt x="785" y="180"/>
                  <a:pt x="785" y="180"/>
                  <a:pt x="789" y="181"/>
                </a:cubicBezTo>
                <a:cubicBezTo>
                  <a:pt x="789" y="181"/>
                  <a:pt x="788" y="180"/>
                  <a:pt x="789" y="179"/>
                </a:cubicBezTo>
                <a:cubicBezTo>
                  <a:pt x="790" y="177"/>
                  <a:pt x="794" y="175"/>
                  <a:pt x="794" y="175"/>
                </a:cubicBezTo>
                <a:cubicBezTo>
                  <a:pt x="794" y="175"/>
                  <a:pt x="794" y="175"/>
                  <a:pt x="792" y="178"/>
                </a:cubicBezTo>
                <a:cubicBezTo>
                  <a:pt x="792" y="178"/>
                  <a:pt x="792" y="178"/>
                  <a:pt x="793" y="178"/>
                </a:cubicBezTo>
                <a:cubicBezTo>
                  <a:pt x="793" y="178"/>
                  <a:pt x="794" y="178"/>
                  <a:pt x="795" y="181"/>
                </a:cubicBezTo>
                <a:cubicBezTo>
                  <a:pt x="797" y="184"/>
                  <a:pt x="793" y="186"/>
                  <a:pt x="793" y="186"/>
                </a:cubicBezTo>
                <a:cubicBezTo>
                  <a:pt x="793" y="186"/>
                  <a:pt x="793" y="186"/>
                  <a:pt x="797" y="186"/>
                </a:cubicBezTo>
                <a:cubicBezTo>
                  <a:pt x="797" y="186"/>
                  <a:pt x="797" y="186"/>
                  <a:pt x="798" y="189"/>
                </a:cubicBezTo>
                <a:cubicBezTo>
                  <a:pt x="798" y="189"/>
                  <a:pt x="798" y="189"/>
                  <a:pt x="793" y="192"/>
                </a:cubicBezTo>
                <a:cubicBezTo>
                  <a:pt x="793" y="192"/>
                  <a:pt x="793" y="192"/>
                  <a:pt x="797" y="193"/>
                </a:cubicBezTo>
                <a:cubicBezTo>
                  <a:pt x="797" y="193"/>
                  <a:pt x="797" y="193"/>
                  <a:pt x="791" y="195"/>
                </a:cubicBezTo>
                <a:cubicBezTo>
                  <a:pt x="791" y="195"/>
                  <a:pt x="791" y="195"/>
                  <a:pt x="796" y="195"/>
                </a:cubicBezTo>
                <a:cubicBezTo>
                  <a:pt x="796" y="195"/>
                  <a:pt x="796" y="195"/>
                  <a:pt x="802" y="198"/>
                </a:cubicBezTo>
                <a:cubicBezTo>
                  <a:pt x="802" y="198"/>
                  <a:pt x="802" y="198"/>
                  <a:pt x="796" y="201"/>
                </a:cubicBezTo>
                <a:cubicBezTo>
                  <a:pt x="796" y="201"/>
                  <a:pt x="796" y="201"/>
                  <a:pt x="802" y="204"/>
                </a:cubicBezTo>
                <a:cubicBezTo>
                  <a:pt x="802" y="204"/>
                  <a:pt x="800" y="205"/>
                  <a:pt x="798" y="206"/>
                </a:cubicBezTo>
                <a:cubicBezTo>
                  <a:pt x="798" y="207"/>
                  <a:pt x="797" y="207"/>
                  <a:pt x="796" y="207"/>
                </a:cubicBezTo>
                <a:cubicBezTo>
                  <a:pt x="794" y="207"/>
                  <a:pt x="791" y="206"/>
                  <a:pt x="791" y="206"/>
                </a:cubicBezTo>
                <a:cubicBezTo>
                  <a:pt x="791" y="206"/>
                  <a:pt x="791" y="206"/>
                  <a:pt x="795" y="209"/>
                </a:cubicBezTo>
                <a:cubicBezTo>
                  <a:pt x="795" y="209"/>
                  <a:pt x="795" y="209"/>
                  <a:pt x="793" y="212"/>
                </a:cubicBezTo>
                <a:cubicBezTo>
                  <a:pt x="793" y="212"/>
                  <a:pt x="793" y="212"/>
                  <a:pt x="797" y="212"/>
                </a:cubicBezTo>
                <a:cubicBezTo>
                  <a:pt x="797" y="212"/>
                  <a:pt x="797" y="212"/>
                  <a:pt x="797" y="214"/>
                </a:cubicBezTo>
                <a:cubicBezTo>
                  <a:pt x="797" y="214"/>
                  <a:pt x="801" y="214"/>
                  <a:pt x="802" y="215"/>
                </a:cubicBezTo>
                <a:cubicBezTo>
                  <a:pt x="804" y="216"/>
                  <a:pt x="798" y="222"/>
                  <a:pt x="798" y="222"/>
                </a:cubicBezTo>
                <a:cubicBezTo>
                  <a:pt x="798" y="222"/>
                  <a:pt x="798" y="222"/>
                  <a:pt x="803" y="220"/>
                </a:cubicBezTo>
                <a:cubicBezTo>
                  <a:pt x="803" y="220"/>
                  <a:pt x="803" y="220"/>
                  <a:pt x="803" y="224"/>
                </a:cubicBezTo>
                <a:cubicBezTo>
                  <a:pt x="803" y="224"/>
                  <a:pt x="803" y="224"/>
                  <a:pt x="810" y="222"/>
                </a:cubicBezTo>
                <a:cubicBezTo>
                  <a:pt x="810" y="222"/>
                  <a:pt x="811" y="224"/>
                  <a:pt x="812" y="224"/>
                </a:cubicBezTo>
                <a:cubicBezTo>
                  <a:pt x="812" y="224"/>
                  <a:pt x="812" y="224"/>
                  <a:pt x="812" y="224"/>
                </a:cubicBezTo>
                <a:cubicBezTo>
                  <a:pt x="813" y="224"/>
                  <a:pt x="818" y="223"/>
                  <a:pt x="818" y="223"/>
                </a:cubicBezTo>
                <a:cubicBezTo>
                  <a:pt x="818" y="223"/>
                  <a:pt x="818" y="223"/>
                  <a:pt x="818" y="225"/>
                </a:cubicBezTo>
                <a:cubicBezTo>
                  <a:pt x="818" y="225"/>
                  <a:pt x="821" y="227"/>
                  <a:pt x="821" y="228"/>
                </a:cubicBezTo>
                <a:cubicBezTo>
                  <a:pt x="821" y="228"/>
                  <a:pt x="821" y="228"/>
                  <a:pt x="819" y="228"/>
                </a:cubicBezTo>
                <a:cubicBezTo>
                  <a:pt x="817" y="228"/>
                  <a:pt x="813" y="228"/>
                  <a:pt x="813" y="228"/>
                </a:cubicBezTo>
                <a:cubicBezTo>
                  <a:pt x="813" y="228"/>
                  <a:pt x="810" y="229"/>
                  <a:pt x="808" y="230"/>
                </a:cubicBezTo>
                <a:cubicBezTo>
                  <a:pt x="807" y="231"/>
                  <a:pt x="805" y="231"/>
                  <a:pt x="804" y="231"/>
                </a:cubicBezTo>
                <a:cubicBezTo>
                  <a:pt x="803" y="231"/>
                  <a:pt x="802" y="231"/>
                  <a:pt x="802" y="231"/>
                </a:cubicBezTo>
                <a:cubicBezTo>
                  <a:pt x="802" y="231"/>
                  <a:pt x="802" y="231"/>
                  <a:pt x="802" y="233"/>
                </a:cubicBezTo>
                <a:cubicBezTo>
                  <a:pt x="802" y="233"/>
                  <a:pt x="802" y="233"/>
                  <a:pt x="798" y="233"/>
                </a:cubicBezTo>
                <a:cubicBezTo>
                  <a:pt x="798" y="233"/>
                  <a:pt x="798" y="233"/>
                  <a:pt x="797" y="235"/>
                </a:cubicBezTo>
                <a:cubicBezTo>
                  <a:pt x="797" y="235"/>
                  <a:pt x="797" y="235"/>
                  <a:pt x="792" y="234"/>
                </a:cubicBezTo>
                <a:cubicBezTo>
                  <a:pt x="792" y="234"/>
                  <a:pt x="792" y="234"/>
                  <a:pt x="795" y="236"/>
                </a:cubicBezTo>
                <a:cubicBezTo>
                  <a:pt x="795" y="236"/>
                  <a:pt x="795" y="236"/>
                  <a:pt x="794" y="238"/>
                </a:cubicBezTo>
                <a:cubicBezTo>
                  <a:pt x="794" y="238"/>
                  <a:pt x="794" y="238"/>
                  <a:pt x="797" y="236"/>
                </a:cubicBezTo>
                <a:cubicBezTo>
                  <a:pt x="797" y="236"/>
                  <a:pt x="804" y="235"/>
                  <a:pt x="804" y="234"/>
                </a:cubicBezTo>
                <a:cubicBezTo>
                  <a:pt x="805" y="234"/>
                  <a:pt x="813" y="230"/>
                  <a:pt x="813" y="230"/>
                </a:cubicBezTo>
                <a:cubicBezTo>
                  <a:pt x="813" y="230"/>
                  <a:pt x="813" y="230"/>
                  <a:pt x="817" y="230"/>
                </a:cubicBezTo>
                <a:cubicBezTo>
                  <a:pt x="817" y="230"/>
                  <a:pt x="817" y="230"/>
                  <a:pt x="817" y="233"/>
                </a:cubicBezTo>
                <a:cubicBezTo>
                  <a:pt x="817" y="233"/>
                  <a:pt x="813" y="235"/>
                  <a:pt x="816" y="237"/>
                </a:cubicBezTo>
                <a:cubicBezTo>
                  <a:pt x="816" y="237"/>
                  <a:pt x="817" y="237"/>
                  <a:pt x="817" y="237"/>
                </a:cubicBezTo>
                <a:cubicBezTo>
                  <a:pt x="818" y="237"/>
                  <a:pt x="818" y="236"/>
                  <a:pt x="819" y="234"/>
                </a:cubicBezTo>
                <a:cubicBezTo>
                  <a:pt x="820" y="234"/>
                  <a:pt x="820" y="234"/>
                  <a:pt x="821" y="234"/>
                </a:cubicBezTo>
                <a:cubicBezTo>
                  <a:pt x="822" y="234"/>
                  <a:pt x="825" y="236"/>
                  <a:pt x="826" y="238"/>
                </a:cubicBezTo>
                <a:cubicBezTo>
                  <a:pt x="827" y="240"/>
                  <a:pt x="825" y="240"/>
                  <a:pt x="823" y="240"/>
                </a:cubicBezTo>
                <a:cubicBezTo>
                  <a:pt x="822" y="240"/>
                  <a:pt x="822" y="240"/>
                  <a:pt x="822" y="240"/>
                </a:cubicBezTo>
                <a:cubicBezTo>
                  <a:pt x="822" y="240"/>
                  <a:pt x="823" y="242"/>
                  <a:pt x="823" y="244"/>
                </a:cubicBezTo>
                <a:cubicBezTo>
                  <a:pt x="823" y="245"/>
                  <a:pt x="821" y="245"/>
                  <a:pt x="819" y="245"/>
                </a:cubicBezTo>
                <a:cubicBezTo>
                  <a:pt x="819" y="245"/>
                  <a:pt x="818" y="245"/>
                  <a:pt x="818" y="245"/>
                </a:cubicBezTo>
                <a:cubicBezTo>
                  <a:pt x="818" y="245"/>
                  <a:pt x="822" y="247"/>
                  <a:pt x="823" y="249"/>
                </a:cubicBezTo>
                <a:cubicBezTo>
                  <a:pt x="824" y="251"/>
                  <a:pt x="812" y="254"/>
                  <a:pt x="812" y="254"/>
                </a:cubicBezTo>
                <a:cubicBezTo>
                  <a:pt x="811" y="255"/>
                  <a:pt x="810" y="255"/>
                  <a:pt x="810" y="255"/>
                </a:cubicBezTo>
                <a:cubicBezTo>
                  <a:pt x="809" y="255"/>
                  <a:pt x="808" y="255"/>
                  <a:pt x="807" y="255"/>
                </a:cubicBezTo>
                <a:cubicBezTo>
                  <a:pt x="805" y="255"/>
                  <a:pt x="803" y="257"/>
                  <a:pt x="803" y="257"/>
                </a:cubicBezTo>
                <a:cubicBezTo>
                  <a:pt x="803" y="257"/>
                  <a:pt x="802" y="257"/>
                  <a:pt x="801" y="257"/>
                </a:cubicBezTo>
                <a:cubicBezTo>
                  <a:pt x="800" y="257"/>
                  <a:pt x="799" y="257"/>
                  <a:pt x="798" y="257"/>
                </a:cubicBezTo>
                <a:cubicBezTo>
                  <a:pt x="797" y="257"/>
                  <a:pt x="792" y="262"/>
                  <a:pt x="790" y="263"/>
                </a:cubicBezTo>
                <a:cubicBezTo>
                  <a:pt x="788" y="265"/>
                  <a:pt x="782" y="266"/>
                  <a:pt x="780" y="266"/>
                </a:cubicBezTo>
                <a:cubicBezTo>
                  <a:pt x="778" y="266"/>
                  <a:pt x="775" y="268"/>
                  <a:pt x="773" y="269"/>
                </a:cubicBezTo>
                <a:cubicBezTo>
                  <a:pt x="773" y="269"/>
                  <a:pt x="773" y="269"/>
                  <a:pt x="772" y="269"/>
                </a:cubicBezTo>
                <a:cubicBezTo>
                  <a:pt x="770" y="269"/>
                  <a:pt x="760" y="266"/>
                  <a:pt x="758" y="266"/>
                </a:cubicBezTo>
                <a:cubicBezTo>
                  <a:pt x="755" y="266"/>
                  <a:pt x="741" y="267"/>
                  <a:pt x="736" y="267"/>
                </a:cubicBezTo>
                <a:cubicBezTo>
                  <a:pt x="731" y="268"/>
                  <a:pt x="727" y="275"/>
                  <a:pt x="726" y="275"/>
                </a:cubicBezTo>
                <a:cubicBezTo>
                  <a:pt x="726" y="275"/>
                  <a:pt x="726" y="275"/>
                  <a:pt x="726" y="275"/>
                </a:cubicBezTo>
                <a:cubicBezTo>
                  <a:pt x="726" y="275"/>
                  <a:pt x="725" y="275"/>
                  <a:pt x="725" y="275"/>
                </a:cubicBezTo>
                <a:cubicBezTo>
                  <a:pt x="723" y="275"/>
                  <a:pt x="718" y="276"/>
                  <a:pt x="716" y="277"/>
                </a:cubicBezTo>
                <a:cubicBezTo>
                  <a:pt x="714" y="279"/>
                  <a:pt x="705" y="285"/>
                  <a:pt x="704" y="286"/>
                </a:cubicBezTo>
                <a:cubicBezTo>
                  <a:pt x="704" y="286"/>
                  <a:pt x="704" y="286"/>
                  <a:pt x="703" y="286"/>
                </a:cubicBezTo>
                <a:cubicBezTo>
                  <a:pt x="702" y="286"/>
                  <a:pt x="699" y="285"/>
                  <a:pt x="699" y="285"/>
                </a:cubicBezTo>
                <a:cubicBezTo>
                  <a:pt x="699" y="285"/>
                  <a:pt x="699" y="285"/>
                  <a:pt x="702" y="287"/>
                </a:cubicBezTo>
                <a:cubicBezTo>
                  <a:pt x="702" y="287"/>
                  <a:pt x="700" y="289"/>
                  <a:pt x="698" y="291"/>
                </a:cubicBezTo>
                <a:cubicBezTo>
                  <a:pt x="697" y="292"/>
                  <a:pt x="688" y="297"/>
                  <a:pt x="688" y="297"/>
                </a:cubicBezTo>
                <a:cubicBezTo>
                  <a:pt x="688" y="297"/>
                  <a:pt x="692" y="297"/>
                  <a:pt x="694" y="296"/>
                </a:cubicBezTo>
                <a:cubicBezTo>
                  <a:pt x="695" y="295"/>
                  <a:pt x="697" y="293"/>
                  <a:pt x="698" y="293"/>
                </a:cubicBezTo>
                <a:cubicBezTo>
                  <a:pt x="699" y="293"/>
                  <a:pt x="699" y="293"/>
                  <a:pt x="699" y="293"/>
                </a:cubicBezTo>
                <a:cubicBezTo>
                  <a:pt x="702" y="290"/>
                  <a:pt x="706" y="287"/>
                  <a:pt x="706" y="287"/>
                </a:cubicBezTo>
                <a:cubicBezTo>
                  <a:pt x="708" y="286"/>
                  <a:pt x="714" y="281"/>
                  <a:pt x="718" y="281"/>
                </a:cubicBezTo>
                <a:cubicBezTo>
                  <a:pt x="723" y="280"/>
                  <a:pt x="732" y="276"/>
                  <a:pt x="739" y="276"/>
                </a:cubicBezTo>
                <a:cubicBezTo>
                  <a:pt x="747" y="276"/>
                  <a:pt x="748" y="280"/>
                  <a:pt x="748" y="280"/>
                </a:cubicBezTo>
                <a:cubicBezTo>
                  <a:pt x="748" y="280"/>
                  <a:pt x="748" y="280"/>
                  <a:pt x="745" y="280"/>
                </a:cubicBezTo>
                <a:cubicBezTo>
                  <a:pt x="745" y="280"/>
                  <a:pt x="747" y="282"/>
                  <a:pt x="747" y="283"/>
                </a:cubicBezTo>
                <a:cubicBezTo>
                  <a:pt x="746" y="284"/>
                  <a:pt x="746" y="284"/>
                  <a:pt x="745" y="284"/>
                </a:cubicBezTo>
                <a:cubicBezTo>
                  <a:pt x="743" y="284"/>
                  <a:pt x="742" y="284"/>
                  <a:pt x="742" y="284"/>
                </a:cubicBezTo>
                <a:cubicBezTo>
                  <a:pt x="742" y="284"/>
                  <a:pt x="738" y="287"/>
                  <a:pt x="736" y="287"/>
                </a:cubicBezTo>
                <a:cubicBezTo>
                  <a:pt x="736" y="287"/>
                  <a:pt x="736" y="287"/>
                  <a:pt x="736" y="287"/>
                </a:cubicBezTo>
                <a:cubicBezTo>
                  <a:pt x="734" y="287"/>
                  <a:pt x="733" y="286"/>
                  <a:pt x="733" y="286"/>
                </a:cubicBezTo>
                <a:cubicBezTo>
                  <a:pt x="733" y="286"/>
                  <a:pt x="733" y="286"/>
                  <a:pt x="726" y="288"/>
                </a:cubicBezTo>
                <a:cubicBezTo>
                  <a:pt x="726" y="288"/>
                  <a:pt x="726" y="288"/>
                  <a:pt x="729" y="288"/>
                </a:cubicBezTo>
                <a:cubicBezTo>
                  <a:pt x="729" y="288"/>
                  <a:pt x="729" y="288"/>
                  <a:pt x="732" y="289"/>
                </a:cubicBezTo>
                <a:cubicBezTo>
                  <a:pt x="732" y="289"/>
                  <a:pt x="732" y="289"/>
                  <a:pt x="733" y="291"/>
                </a:cubicBezTo>
                <a:cubicBezTo>
                  <a:pt x="733" y="291"/>
                  <a:pt x="733" y="291"/>
                  <a:pt x="736" y="289"/>
                </a:cubicBezTo>
                <a:cubicBezTo>
                  <a:pt x="736" y="289"/>
                  <a:pt x="736" y="289"/>
                  <a:pt x="739" y="290"/>
                </a:cubicBezTo>
                <a:cubicBezTo>
                  <a:pt x="739" y="290"/>
                  <a:pt x="739" y="290"/>
                  <a:pt x="741" y="287"/>
                </a:cubicBezTo>
                <a:cubicBezTo>
                  <a:pt x="741" y="287"/>
                  <a:pt x="741" y="287"/>
                  <a:pt x="743" y="287"/>
                </a:cubicBezTo>
                <a:cubicBezTo>
                  <a:pt x="743" y="287"/>
                  <a:pt x="740" y="291"/>
                  <a:pt x="738" y="292"/>
                </a:cubicBezTo>
                <a:cubicBezTo>
                  <a:pt x="737" y="294"/>
                  <a:pt x="734" y="296"/>
                  <a:pt x="734" y="296"/>
                </a:cubicBezTo>
                <a:cubicBezTo>
                  <a:pt x="734" y="296"/>
                  <a:pt x="734" y="296"/>
                  <a:pt x="737" y="296"/>
                </a:cubicBezTo>
                <a:cubicBezTo>
                  <a:pt x="737" y="296"/>
                  <a:pt x="735" y="299"/>
                  <a:pt x="735" y="300"/>
                </a:cubicBezTo>
                <a:cubicBezTo>
                  <a:pt x="735" y="301"/>
                  <a:pt x="735" y="304"/>
                  <a:pt x="737" y="304"/>
                </a:cubicBezTo>
                <a:cubicBezTo>
                  <a:pt x="737" y="304"/>
                  <a:pt x="737" y="304"/>
                  <a:pt x="737" y="303"/>
                </a:cubicBezTo>
                <a:cubicBezTo>
                  <a:pt x="737" y="303"/>
                  <a:pt x="738" y="303"/>
                  <a:pt x="738" y="303"/>
                </a:cubicBezTo>
                <a:cubicBezTo>
                  <a:pt x="740" y="303"/>
                  <a:pt x="741" y="305"/>
                  <a:pt x="740" y="305"/>
                </a:cubicBezTo>
                <a:cubicBezTo>
                  <a:pt x="738" y="305"/>
                  <a:pt x="740" y="307"/>
                  <a:pt x="741" y="308"/>
                </a:cubicBezTo>
                <a:cubicBezTo>
                  <a:pt x="741" y="308"/>
                  <a:pt x="743" y="308"/>
                  <a:pt x="744" y="308"/>
                </a:cubicBezTo>
                <a:cubicBezTo>
                  <a:pt x="746" y="308"/>
                  <a:pt x="748" y="308"/>
                  <a:pt x="748" y="308"/>
                </a:cubicBezTo>
                <a:cubicBezTo>
                  <a:pt x="748" y="308"/>
                  <a:pt x="747" y="310"/>
                  <a:pt x="748" y="310"/>
                </a:cubicBezTo>
                <a:cubicBezTo>
                  <a:pt x="748" y="310"/>
                  <a:pt x="748" y="310"/>
                  <a:pt x="748" y="310"/>
                </a:cubicBezTo>
                <a:cubicBezTo>
                  <a:pt x="750" y="310"/>
                  <a:pt x="754" y="308"/>
                  <a:pt x="754" y="308"/>
                </a:cubicBezTo>
                <a:cubicBezTo>
                  <a:pt x="754" y="308"/>
                  <a:pt x="754" y="308"/>
                  <a:pt x="754" y="311"/>
                </a:cubicBezTo>
                <a:cubicBezTo>
                  <a:pt x="754" y="311"/>
                  <a:pt x="754" y="311"/>
                  <a:pt x="758" y="310"/>
                </a:cubicBezTo>
                <a:cubicBezTo>
                  <a:pt x="758" y="310"/>
                  <a:pt x="758" y="310"/>
                  <a:pt x="757" y="312"/>
                </a:cubicBezTo>
                <a:cubicBezTo>
                  <a:pt x="757" y="312"/>
                  <a:pt x="757" y="312"/>
                  <a:pt x="759" y="314"/>
                </a:cubicBezTo>
                <a:cubicBezTo>
                  <a:pt x="759" y="314"/>
                  <a:pt x="749" y="316"/>
                  <a:pt x="747" y="317"/>
                </a:cubicBezTo>
                <a:cubicBezTo>
                  <a:pt x="745" y="317"/>
                  <a:pt x="739" y="320"/>
                  <a:pt x="737" y="321"/>
                </a:cubicBezTo>
                <a:cubicBezTo>
                  <a:pt x="736" y="321"/>
                  <a:pt x="736" y="321"/>
                  <a:pt x="736" y="321"/>
                </a:cubicBezTo>
                <a:cubicBezTo>
                  <a:pt x="734" y="321"/>
                  <a:pt x="734" y="318"/>
                  <a:pt x="734" y="318"/>
                </a:cubicBezTo>
                <a:cubicBezTo>
                  <a:pt x="734" y="318"/>
                  <a:pt x="732" y="322"/>
                  <a:pt x="729" y="324"/>
                </a:cubicBezTo>
                <a:cubicBezTo>
                  <a:pt x="726" y="326"/>
                  <a:pt x="722" y="327"/>
                  <a:pt x="722" y="327"/>
                </a:cubicBezTo>
                <a:cubicBezTo>
                  <a:pt x="722" y="327"/>
                  <a:pt x="721" y="329"/>
                  <a:pt x="719" y="330"/>
                </a:cubicBezTo>
                <a:cubicBezTo>
                  <a:pt x="719" y="330"/>
                  <a:pt x="719" y="330"/>
                  <a:pt x="719" y="330"/>
                </a:cubicBezTo>
                <a:cubicBezTo>
                  <a:pt x="718" y="330"/>
                  <a:pt x="718" y="327"/>
                  <a:pt x="718" y="327"/>
                </a:cubicBezTo>
                <a:cubicBezTo>
                  <a:pt x="718" y="327"/>
                  <a:pt x="717" y="328"/>
                  <a:pt x="716" y="328"/>
                </a:cubicBezTo>
                <a:cubicBezTo>
                  <a:pt x="716" y="328"/>
                  <a:pt x="716" y="328"/>
                  <a:pt x="716" y="328"/>
                </a:cubicBezTo>
                <a:cubicBezTo>
                  <a:pt x="715" y="328"/>
                  <a:pt x="716" y="324"/>
                  <a:pt x="716" y="322"/>
                </a:cubicBezTo>
                <a:cubicBezTo>
                  <a:pt x="717" y="321"/>
                  <a:pt x="729" y="315"/>
                  <a:pt x="730" y="314"/>
                </a:cubicBezTo>
                <a:cubicBezTo>
                  <a:pt x="731" y="314"/>
                  <a:pt x="731" y="314"/>
                  <a:pt x="731" y="314"/>
                </a:cubicBezTo>
                <a:cubicBezTo>
                  <a:pt x="732" y="314"/>
                  <a:pt x="735" y="315"/>
                  <a:pt x="735" y="315"/>
                </a:cubicBezTo>
                <a:cubicBezTo>
                  <a:pt x="735" y="315"/>
                  <a:pt x="736" y="314"/>
                  <a:pt x="736" y="313"/>
                </a:cubicBezTo>
                <a:cubicBezTo>
                  <a:pt x="736" y="312"/>
                  <a:pt x="741" y="312"/>
                  <a:pt x="741" y="312"/>
                </a:cubicBezTo>
                <a:cubicBezTo>
                  <a:pt x="741" y="312"/>
                  <a:pt x="741" y="312"/>
                  <a:pt x="730" y="313"/>
                </a:cubicBezTo>
                <a:cubicBezTo>
                  <a:pt x="730" y="313"/>
                  <a:pt x="730" y="313"/>
                  <a:pt x="736" y="308"/>
                </a:cubicBezTo>
                <a:cubicBezTo>
                  <a:pt x="736" y="308"/>
                  <a:pt x="736" y="308"/>
                  <a:pt x="734" y="308"/>
                </a:cubicBezTo>
                <a:cubicBezTo>
                  <a:pt x="734" y="308"/>
                  <a:pt x="730" y="309"/>
                  <a:pt x="729" y="310"/>
                </a:cubicBezTo>
                <a:cubicBezTo>
                  <a:pt x="728" y="311"/>
                  <a:pt x="723" y="313"/>
                  <a:pt x="723" y="313"/>
                </a:cubicBezTo>
                <a:cubicBezTo>
                  <a:pt x="723" y="313"/>
                  <a:pt x="723" y="313"/>
                  <a:pt x="721" y="311"/>
                </a:cubicBezTo>
                <a:cubicBezTo>
                  <a:pt x="721" y="311"/>
                  <a:pt x="719" y="314"/>
                  <a:pt x="717" y="315"/>
                </a:cubicBezTo>
                <a:cubicBezTo>
                  <a:pt x="716" y="315"/>
                  <a:pt x="715" y="315"/>
                  <a:pt x="715" y="315"/>
                </a:cubicBezTo>
                <a:cubicBezTo>
                  <a:pt x="713" y="315"/>
                  <a:pt x="712" y="315"/>
                  <a:pt x="712" y="315"/>
                </a:cubicBezTo>
                <a:cubicBezTo>
                  <a:pt x="712" y="315"/>
                  <a:pt x="712" y="315"/>
                  <a:pt x="712" y="314"/>
                </a:cubicBezTo>
                <a:cubicBezTo>
                  <a:pt x="712" y="314"/>
                  <a:pt x="711" y="314"/>
                  <a:pt x="711" y="314"/>
                </a:cubicBezTo>
                <a:cubicBezTo>
                  <a:pt x="710" y="314"/>
                  <a:pt x="710" y="314"/>
                  <a:pt x="709" y="314"/>
                </a:cubicBezTo>
                <a:cubicBezTo>
                  <a:pt x="709" y="313"/>
                  <a:pt x="711" y="310"/>
                  <a:pt x="711" y="310"/>
                </a:cubicBezTo>
                <a:cubicBezTo>
                  <a:pt x="711" y="310"/>
                  <a:pt x="710" y="310"/>
                  <a:pt x="709" y="309"/>
                </a:cubicBezTo>
                <a:cubicBezTo>
                  <a:pt x="709" y="308"/>
                  <a:pt x="714" y="298"/>
                  <a:pt x="714" y="295"/>
                </a:cubicBezTo>
                <a:cubicBezTo>
                  <a:pt x="714" y="294"/>
                  <a:pt x="713" y="294"/>
                  <a:pt x="712" y="294"/>
                </a:cubicBezTo>
                <a:cubicBezTo>
                  <a:pt x="711" y="294"/>
                  <a:pt x="709" y="294"/>
                  <a:pt x="708" y="294"/>
                </a:cubicBezTo>
                <a:cubicBezTo>
                  <a:pt x="708" y="294"/>
                  <a:pt x="708" y="295"/>
                  <a:pt x="708" y="295"/>
                </a:cubicBezTo>
                <a:cubicBezTo>
                  <a:pt x="708" y="298"/>
                  <a:pt x="703" y="308"/>
                  <a:pt x="703" y="309"/>
                </a:cubicBezTo>
                <a:cubicBezTo>
                  <a:pt x="704" y="310"/>
                  <a:pt x="705" y="310"/>
                  <a:pt x="705" y="310"/>
                </a:cubicBezTo>
                <a:cubicBezTo>
                  <a:pt x="705" y="310"/>
                  <a:pt x="703" y="313"/>
                  <a:pt x="704" y="313"/>
                </a:cubicBezTo>
                <a:cubicBezTo>
                  <a:pt x="704" y="314"/>
                  <a:pt x="705" y="314"/>
                  <a:pt x="705" y="314"/>
                </a:cubicBezTo>
                <a:cubicBezTo>
                  <a:pt x="706" y="314"/>
                  <a:pt x="706" y="314"/>
                  <a:pt x="706" y="314"/>
                </a:cubicBezTo>
                <a:cubicBezTo>
                  <a:pt x="706" y="314"/>
                  <a:pt x="706" y="314"/>
                  <a:pt x="706" y="315"/>
                </a:cubicBezTo>
                <a:cubicBezTo>
                  <a:pt x="706" y="314"/>
                  <a:pt x="706" y="314"/>
                  <a:pt x="706" y="314"/>
                </a:cubicBezTo>
                <a:cubicBezTo>
                  <a:pt x="706" y="314"/>
                  <a:pt x="706" y="314"/>
                  <a:pt x="706" y="318"/>
                </a:cubicBezTo>
                <a:cubicBezTo>
                  <a:pt x="706" y="318"/>
                  <a:pt x="700" y="319"/>
                  <a:pt x="699" y="319"/>
                </a:cubicBezTo>
                <a:cubicBezTo>
                  <a:pt x="697" y="320"/>
                  <a:pt x="692" y="324"/>
                  <a:pt x="692" y="324"/>
                </a:cubicBezTo>
                <a:cubicBezTo>
                  <a:pt x="692" y="324"/>
                  <a:pt x="692" y="324"/>
                  <a:pt x="691" y="320"/>
                </a:cubicBezTo>
                <a:cubicBezTo>
                  <a:pt x="691" y="320"/>
                  <a:pt x="687" y="325"/>
                  <a:pt x="685" y="326"/>
                </a:cubicBezTo>
                <a:cubicBezTo>
                  <a:pt x="685" y="326"/>
                  <a:pt x="684" y="326"/>
                  <a:pt x="684" y="326"/>
                </a:cubicBezTo>
                <a:cubicBezTo>
                  <a:pt x="683" y="326"/>
                  <a:pt x="683" y="325"/>
                  <a:pt x="683" y="325"/>
                </a:cubicBezTo>
                <a:cubicBezTo>
                  <a:pt x="683" y="325"/>
                  <a:pt x="683" y="325"/>
                  <a:pt x="681" y="328"/>
                </a:cubicBezTo>
                <a:cubicBezTo>
                  <a:pt x="681" y="328"/>
                  <a:pt x="681" y="328"/>
                  <a:pt x="678" y="327"/>
                </a:cubicBezTo>
                <a:cubicBezTo>
                  <a:pt x="678" y="327"/>
                  <a:pt x="677" y="330"/>
                  <a:pt x="675" y="331"/>
                </a:cubicBezTo>
                <a:cubicBezTo>
                  <a:pt x="673" y="332"/>
                  <a:pt x="670" y="335"/>
                  <a:pt x="670" y="335"/>
                </a:cubicBezTo>
                <a:cubicBezTo>
                  <a:pt x="670" y="335"/>
                  <a:pt x="670" y="335"/>
                  <a:pt x="670" y="339"/>
                </a:cubicBezTo>
                <a:cubicBezTo>
                  <a:pt x="670" y="339"/>
                  <a:pt x="670" y="339"/>
                  <a:pt x="667" y="340"/>
                </a:cubicBezTo>
                <a:cubicBezTo>
                  <a:pt x="667" y="340"/>
                  <a:pt x="667" y="340"/>
                  <a:pt x="669" y="343"/>
                </a:cubicBezTo>
                <a:cubicBezTo>
                  <a:pt x="669" y="343"/>
                  <a:pt x="669" y="343"/>
                  <a:pt x="669" y="346"/>
                </a:cubicBezTo>
                <a:cubicBezTo>
                  <a:pt x="669" y="346"/>
                  <a:pt x="669" y="346"/>
                  <a:pt x="672" y="346"/>
                </a:cubicBezTo>
                <a:cubicBezTo>
                  <a:pt x="672" y="346"/>
                  <a:pt x="672" y="346"/>
                  <a:pt x="672" y="342"/>
                </a:cubicBezTo>
                <a:cubicBezTo>
                  <a:pt x="672" y="342"/>
                  <a:pt x="672" y="342"/>
                  <a:pt x="674" y="344"/>
                </a:cubicBezTo>
                <a:cubicBezTo>
                  <a:pt x="674" y="344"/>
                  <a:pt x="674" y="344"/>
                  <a:pt x="673" y="348"/>
                </a:cubicBezTo>
                <a:cubicBezTo>
                  <a:pt x="673" y="348"/>
                  <a:pt x="673" y="348"/>
                  <a:pt x="670" y="348"/>
                </a:cubicBezTo>
                <a:cubicBezTo>
                  <a:pt x="670" y="348"/>
                  <a:pt x="670" y="348"/>
                  <a:pt x="667" y="351"/>
                </a:cubicBezTo>
                <a:cubicBezTo>
                  <a:pt x="667" y="351"/>
                  <a:pt x="667" y="351"/>
                  <a:pt x="667" y="347"/>
                </a:cubicBezTo>
                <a:cubicBezTo>
                  <a:pt x="667" y="347"/>
                  <a:pt x="667" y="347"/>
                  <a:pt x="664" y="348"/>
                </a:cubicBezTo>
                <a:cubicBezTo>
                  <a:pt x="664" y="348"/>
                  <a:pt x="664" y="348"/>
                  <a:pt x="663" y="346"/>
                </a:cubicBezTo>
                <a:cubicBezTo>
                  <a:pt x="663" y="346"/>
                  <a:pt x="663" y="346"/>
                  <a:pt x="658" y="351"/>
                </a:cubicBezTo>
                <a:cubicBezTo>
                  <a:pt x="658" y="351"/>
                  <a:pt x="658" y="351"/>
                  <a:pt x="647" y="351"/>
                </a:cubicBezTo>
                <a:cubicBezTo>
                  <a:pt x="647" y="351"/>
                  <a:pt x="640" y="352"/>
                  <a:pt x="640" y="354"/>
                </a:cubicBezTo>
                <a:cubicBezTo>
                  <a:pt x="640" y="355"/>
                  <a:pt x="640" y="356"/>
                  <a:pt x="641" y="356"/>
                </a:cubicBezTo>
                <a:cubicBezTo>
                  <a:pt x="642" y="356"/>
                  <a:pt x="644" y="355"/>
                  <a:pt x="645" y="355"/>
                </a:cubicBezTo>
                <a:cubicBezTo>
                  <a:pt x="647" y="355"/>
                  <a:pt x="652" y="353"/>
                  <a:pt x="652" y="353"/>
                </a:cubicBezTo>
                <a:cubicBezTo>
                  <a:pt x="652" y="353"/>
                  <a:pt x="652" y="353"/>
                  <a:pt x="654" y="354"/>
                </a:cubicBezTo>
                <a:cubicBezTo>
                  <a:pt x="654" y="354"/>
                  <a:pt x="646" y="358"/>
                  <a:pt x="642" y="358"/>
                </a:cubicBezTo>
                <a:cubicBezTo>
                  <a:pt x="640" y="358"/>
                  <a:pt x="639" y="358"/>
                  <a:pt x="637" y="358"/>
                </a:cubicBezTo>
                <a:cubicBezTo>
                  <a:pt x="636" y="358"/>
                  <a:pt x="635" y="358"/>
                  <a:pt x="635" y="359"/>
                </a:cubicBezTo>
                <a:cubicBezTo>
                  <a:pt x="635" y="361"/>
                  <a:pt x="637" y="360"/>
                  <a:pt x="637" y="361"/>
                </a:cubicBezTo>
                <a:cubicBezTo>
                  <a:pt x="638" y="361"/>
                  <a:pt x="634" y="364"/>
                  <a:pt x="632" y="366"/>
                </a:cubicBezTo>
                <a:cubicBezTo>
                  <a:pt x="630" y="368"/>
                  <a:pt x="625" y="375"/>
                  <a:pt x="624" y="375"/>
                </a:cubicBezTo>
                <a:cubicBezTo>
                  <a:pt x="624" y="375"/>
                  <a:pt x="625" y="370"/>
                  <a:pt x="625" y="370"/>
                </a:cubicBezTo>
                <a:cubicBezTo>
                  <a:pt x="625" y="370"/>
                  <a:pt x="623" y="370"/>
                  <a:pt x="623" y="367"/>
                </a:cubicBezTo>
                <a:cubicBezTo>
                  <a:pt x="624" y="365"/>
                  <a:pt x="624" y="365"/>
                  <a:pt x="624" y="365"/>
                </a:cubicBezTo>
                <a:cubicBezTo>
                  <a:pt x="624" y="365"/>
                  <a:pt x="624" y="365"/>
                  <a:pt x="623" y="365"/>
                </a:cubicBezTo>
                <a:cubicBezTo>
                  <a:pt x="622" y="365"/>
                  <a:pt x="622" y="370"/>
                  <a:pt x="622" y="372"/>
                </a:cubicBezTo>
                <a:cubicBezTo>
                  <a:pt x="622" y="374"/>
                  <a:pt x="622" y="378"/>
                  <a:pt x="622" y="380"/>
                </a:cubicBezTo>
                <a:cubicBezTo>
                  <a:pt x="622" y="382"/>
                  <a:pt x="616" y="385"/>
                  <a:pt x="615" y="386"/>
                </a:cubicBezTo>
                <a:cubicBezTo>
                  <a:pt x="614" y="387"/>
                  <a:pt x="612" y="391"/>
                  <a:pt x="611" y="391"/>
                </a:cubicBezTo>
                <a:cubicBezTo>
                  <a:pt x="610" y="391"/>
                  <a:pt x="613" y="385"/>
                  <a:pt x="614" y="384"/>
                </a:cubicBezTo>
                <a:cubicBezTo>
                  <a:pt x="615" y="384"/>
                  <a:pt x="615" y="380"/>
                  <a:pt x="615" y="380"/>
                </a:cubicBezTo>
                <a:cubicBezTo>
                  <a:pt x="615" y="380"/>
                  <a:pt x="615" y="380"/>
                  <a:pt x="613" y="380"/>
                </a:cubicBezTo>
                <a:cubicBezTo>
                  <a:pt x="613" y="380"/>
                  <a:pt x="613" y="380"/>
                  <a:pt x="614" y="376"/>
                </a:cubicBezTo>
                <a:cubicBezTo>
                  <a:pt x="614" y="376"/>
                  <a:pt x="618" y="370"/>
                  <a:pt x="618" y="368"/>
                </a:cubicBezTo>
                <a:cubicBezTo>
                  <a:pt x="618" y="368"/>
                  <a:pt x="618" y="368"/>
                  <a:pt x="618" y="368"/>
                </a:cubicBezTo>
                <a:cubicBezTo>
                  <a:pt x="617" y="368"/>
                  <a:pt x="612" y="373"/>
                  <a:pt x="612" y="375"/>
                </a:cubicBezTo>
                <a:cubicBezTo>
                  <a:pt x="612" y="377"/>
                  <a:pt x="610" y="381"/>
                  <a:pt x="610" y="381"/>
                </a:cubicBezTo>
                <a:cubicBezTo>
                  <a:pt x="610" y="381"/>
                  <a:pt x="610" y="381"/>
                  <a:pt x="606" y="378"/>
                </a:cubicBezTo>
                <a:cubicBezTo>
                  <a:pt x="606" y="378"/>
                  <a:pt x="606" y="378"/>
                  <a:pt x="607" y="375"/>
                </a:cubicBezTo>
                <a:cubicBezTo>
                  <a:pt x="607" y="375"/>
                  <a:pt x="604" y="377"/>
                  <a:pt x="604" y="378"/>
                </a:cubicBezTo>
                <a:cubicBezTo>
                  <a:pt x="603" y="378"/>
                  <a:pt x="606" y="380"/>
                  <a:pt x="606" y="380"/>
                </a:cubicBezTo>
                <a:cubicBezTo>
                  <a:pt x="606" y="380"/>
                  <a:pt x="605" y="381"/>
                  <a:pt x="605" y="382"/>
                </a:cubicBezTo>
                <a:cubicBezTo>
                  <a:pt x="605" y="383"/>
                  <a:pt x="609" y="388"/>
                  <a:pt x="609" y="388"/>
                </a:cubicBezTo>
                <a:cubicBezTo>
                  <a:pt x="609" y="388"/>
                  <a:pt x="609" y="388"/>
                  <a:pt x="606" y="388"/>
                </a:cubicBezTo>
                <a:cubicBezTo>
                  <a:pt x="606" y="388"/>
                  <a:pt x="606" y="388"/>
                  <a:pt x="608" y="390"/>
                </a:cubicBezTo>
                <a:cubicBezTo>
                  <a:pt x="608" y="390"/>
                  <a:pt x="608" y="390"/>
                  <a:pt x="607" y="391"/>
                </a:cubicBezTo>
                <a:cubicBezTo>
                  <a:pt x="607" y="391"/>
                  <a:pt x="607" y="391"/>
                  <a:pt x="602" y="389"/>
                </a:cubicBezTo>
                <a:cubicBezTo>
                  <a:pt x="602" y="389"/>
                  <a:pt x="602" y="389"/>
                  <a:pt x="605" y="391"/>
                </a:cubicBezTo>
                <a:cubicBezTo>
                  <a:pt x="605" y="391"/>
                  <a:pt x="605" y="391"/>
                  <a:pt x="606" y="394"/>
                </a:cubicBezTo>
                <a:cubicBezTo>
                  <a:pt x="606" y="394"/>
                  <a:pt x="606" y="394"/>
                  <a:pt x="609" y="392"/>
                </a:cubicBezTo>
                <a:cubicBezTo>
                  <a:pt x="609" y="392"/>
                  <a:pt x="609" y="392"/>
                  <a:pt x="608" y="399"/>
                </a:cubicBezTo>
                <a:cubicBezTo>
                  <a:pt x="608" y="399"/>
                  <a:pt x="608" y="399"/>
                  <a:pt x="603" y="401"/>
                </a:cubicBezTo>
                <a:cubicBezTo>
                  <a:pt x="603" y="401"/>
                  <a:pt x="603" y="401"/>
                  <a:pt x="601" y="400"/>
                </a:cubicBezTo>
                <a:cubicBezTo>
                  <a:pt x="601" y="400"/>
                  <a:pt x="601" y="400"/>
                  <a:pt x="602" y="403"/>
                </a:cubicBezTo>
                <a:cubicBezTo>
                  <a:pt x="602" y="403"/>
                  <a:pt x="602" y="403"/>
                  <a:pt x="608" y="403"/>
                </a:cubicBezTo>
                <a:cubicBezTo>
                  <a:pt x="608" y="403"/>
                  <a:pt x="608" y="403"/>
                  <a:pt x="604" y="407"/>
                </a:cubicBezTo>
                <a:cubicBezTo>
                  <a:pt x="604" y="407"/>
                  <a:pt x="604" y="407"/>
                  <a:pt x="601" y="406"/>
                </a:cubicBezTo>
                <a:cubicBezTo>
                  <a:pt x="601" y="406"/>
                  <a:pt x="601" y="406"/>
                  <a:pt x="597" y="407"/>
                </a:cubicBezTo>
                <a:cubicBezTo>
                  <a:pt x="597" y="407"/>
                  <a:pt x="599" y="408"/>
                  <a:pt x="599" y="409"/>
                </a:cubicBezTo>
                <a:cubicBezTo>
                  <a:pt x="600" y="411"/>
                  <a:pt x="597" y="412"/>
                  <a:pt x="597" y="412"/>
                </a:cubicBezTo>
                <a:cubicBezTo>
                  <a:pt x="597" y="412"/>
                  <a:pt x="597" y="412"/>
                  <a:pt x="601" y="411"/>
                </a:cubicBezTo>
                <a:cubicBezTo>
                  <a:pt x="601" y="411"/>
                  <a:pt x="601" y="411"/>
                  <a:pt x="601" y="414"/>
                </a:cubicBezTo>
                <a:cubicBezTo>
                  <a:pt x="601" y="414"/>
                  <a:pt x="601" y="414"/>
                  <a:pt x="591" y="415"/>
                </a:cubicBezTo>
                <a:cubicBezTo>
                  <a:pt x="591" y="415"/>
                  <a:pt x="591" y="415"/>
                  <a:pt x="590" y="417"/>
                </a:cubicBezTo>
                <a:cubicBezTo>
                  <a:pt x="590" y="417"/>
                  <a:pt x="590" y="417"/>
                  <a:pt x="589" y="417"/>
                </a:cubicBezTo>
                <a:cubicBezTo>
                  <a:pt x="589" y="417"/>
                  <a:pt x="588" y="420"/>
                  <a:pt x="586" y="422"/>
                </a:cubicBezTo>
                <a:cubicBezTo>
                  <a:pt x="585" y="422"/>
                  <a:pt x="585" y="422"/>
                  <a:pt x="584" y="422"/>
                </a:cubicBezTo>
                <a:cubicBezTo>
                  <a:pt x="584" y="422"/>
                  <a:pt x="583" y="422"/>
                  <a:pt x="583" y="422"/>
                </a:cubicBezTo>
                <a:cubicBezTo>
                  <a:pt x="582" y="422"/>
                  <a:pt x="582" y="422"/>
                  <a:pt x="581" y="422"/>
                </a:cubicBezTo>
                <a:cubicBezTo>
                  <a:pt x="580" y="422"/>
                  <a:pt x="580" y="422"/>
                  <a:pt x="579" y="422"/>
                </a:cubicBezTo>
                <a:cubicBezTo>
                  <a:pt x="576" y="423"/>
                  <a:pt x="575" y="427"/>
                  <a:pt x="575" y="427"/>
                </a:cubicBezTo>
                <a:cubicBezTo>
                  <a:pt x="575" y="427"/>
                  <a:pt x="575" y="427"/>
                  <a:pt x="572" y="430"/>
                </a:cubicBezTo>
                <a:cubicBezTo>
                  <a:pt x="572" y="430"/>
                  <a:pt x="572" y="430"/>
                  <a:pt x="570" y="430"/>
                </a:cubicBezTo>
                <a:cubicBezTo>
                  <a:pt x="570" y="430"/>
                  <a:pt x="570" y="430"/>
                  <a:pt x="569" y="432"/>
                </a:cubicBezTo>
                <a:cubicBezTo>
                  <a:pt x="569" y="432"/>
                  <a:pt x="569" y="432"/>
                  <a:pt x="567" y="431"/>
                </a:cubicBezTo>
                <a:cubicBezTo>
                  <a:pt x="567" y="431"/>
                  <a:pt x="567" y="433"/>
                  <a:pt x="567" y="434"/>
                </a:cubicBezTo>
                <a:cubicBezTo>
                  <a:pt x="566" y="435"/>
                  <a:pt x="565" y="435"/>
                  <a:pt x="564" y="435"/>
                </a:cubicBezTo>
                <a:cubicBezTo>
                  <a:pt x="562" y="435"/>
                  <a:pt x="560" y="435"/>
                  <a:pt x="560" y="435"/>
                </a:cubicBezTo>
                <a:cubicBezTo>
                  <a:pt x="560" y="435"/>
                  <a:pt x="560" y="435"/>
                  <a:pt x="560" y="437"/>
                </a:cubicBezTo>
                <a:cubicBezTo>
                  <a:pt x="560" y="437"/>
                  <a:pt x="560" y="437"/>
                  <a:pt x="558" y="436"/>
                </a:cubicBezTo>
                <a:cubicBezTo>
                  <a:pt x="558" y="436"/>
                  <a:pt x="558" y="436"/>
                  <a:pt x="557" y="439"/>
                </a:cubicBezTo>
                <a:cubicBezTo>
                  <a:pt x="557" y="439"/>
                  <a:pt x="557" y="439"/>
                  <a:pt x="555" y="441"/>
                </a:cubicBezTo>
                <a:cubicBezTo>
                  <a:pt x="555" y="441"/>
                  <a:pt x="555" y="441"/>
                  <a:pt x="553" y="442"/>
                </a:cubicBezTo>
                <a:cubicBezTo>
                  <a:pt x="553" y="442"/>
                  <a:pt x="552" y="447"/>
                  <a:pt x="549" y="449"/>
                </a:cubicBezTo>
                <a:cubicBezTo>
                  <a:pt x="547" y="452"/>
                  <a:pt x="549" y="459"/>
                  <a:pt x="548" y="462"/>
                </a:cubicBezTo>
                <a:cubicBezTo>
                  <a:pt x="547" y="464"/>
                  <a:pt x="551" y="469"/>
                  <a:pt x="551" y="472"/>
                </a:cubicBezTo>
                <a:cubicBezTo>
                  <a:pt x="551" y="475"/>
                  <a:pt x="550" y="477"/>
                  <a:pt x="550" y="479"/>
                </a:cubicBezTo>
                <a:cubicBezTo>
                  <a:pt x="550" y="480"/>
                  <a:pt x="552" y="486"/>
                  <a:pt x="552" y="488"/>
                </a:cubicBezTo>
                <a:cubicBezTo>
                  <a:pt x="553" y="490"/>
                  <a:pt x="552" y="493"/>
                  <a:pt x="551" y="495"/>
                </a:cubicBezTo>
                <a:cubicBezTo>
                  <a:pt x="549" y="497"/>
                  <a:pt x="550" y="500"/>
                  <a:pt x="550" y="500"/>
                </a:cubicBezTo>
                <a:cubicBezTo>
                  <a:pt x="550" y="500"/>
                  <a:pt x="550" y="500"/>
                  <a:pt x="547" y="500"/>
                </a:cubicBezTo>
                <a:cubicBezTo>
                  <a:pt x="547" y="500"/>
                  <a:pt x="547" y="503"/>
                  <a:pt x="547" y="504"/>
                </a:cubicBezTo>
                <a:cubicBezTo>
                  <a:pt x="546" y="505"/>
                  <a:pt x="542" y="506"/>
                  <a:pt x="542" y="506"/>
                </a:cubicBezTo>
                <a:cubicBezTo>
                  <a:pt x="542" y="506"/>
                  <a:pt x="542" y="506"/>
                  <a:pt x="539" y="503"/>
                </a:cubicBezTo>
                <a:cubicBezTo>
                  <a:pt x="539" y="503"/>
                  <a:pt x="540" y="500"/>
                  <a:pt x="540" y="499"/>
                </a:cubicBezTo>
                <a:cubicBezTo>
                  <a:pt x="540" y="498"/>
                  <a:pt x="537" y="498"/>
                  <a:pt x="537" y="498"/>
                </a:cubicBezTo>
                <a:cubicBezTo>
                  <a:pt x="537" y="498"/>
                  <a:pt x="537" y="498"/>
                  <a:pt x="536" y="492"/>
                </a:cubicBezTo>
                <a:cubicBezTo>
                  <a:pt x="536" y="492"/>
                  <a:pt x="536" y="492"/>
                  <a:pt x="535" y="493"/>
                </a:cubicBezTo>
                <a:cubicBezTo>
                  <a:pt x="535" y="493"/>
                  <a:pt x="537" y="488"/>
                  <a:pt x="536" y="487"/>
                </a:cubicBezTo>
                <a:cubicBezTo>
                  <a:pt x="536" y="487"/>
                  <a:pt x="536" y="487"/>
                  <a:pt x="536" y="487"/>
                </a:cubicBezTo>
                <a:cubicBezTo>
                  <a:pt x="536" y="487"/>
                  <a:pt x="534" y="490"/>
                  <a:pt x="534" y="490"/>
                </a:cubicBezTo>
                <a:cubicBezTo>
                  <a:pt x="534" y="490"/>
                  <a:pt x="534" y="490"/>
                  <a:pt x="531" y="484"/>
                </a:cubicBezTo>
                <a:cubicBezTo>
                  <a:pt x="531" y="484"/>
                  <a:pt x="531" y="484"/>
                  <a:pt x="535" y="481"/>
                </a:cubicBezTo>
                <a:cubicBezTo>
                  <a:pt x="535" y="481"/>
                  <a:pt x="535" y="481"/>
                  <a:pt x="534" y="480"/>
                </a:cubicBezTo>
                <a:cubicBezTo>
                  <a:pt x="534" y="480"/>
                  <a:pt x="532" y="480"/>
                  <a:pt x="532" y="478"/>
                </a:cubicBezTo>
                <a:cubicBezTo>
                  <a:pt x="531" y="477"/>
                  <a:pt x="535" y="472"/>
                  <a:pt x="535" y="472"/>
                </a:cubicBezTo>
                <a:cubicBezTo>
                  <a:pt x="535" y="472"/>
                  <a:pt x="535" y="472"/>
                  <a:pt x="535" y="467"/>
                </a:cubicBezTo>
                <a:cubicBezTo>
                  <a:pt x="535" y="467"/>
                  <a:pt x="532" y="467"/>
                  <a:pt x="530" y="466"/>
                </a:cubicBezTo>
                <a:cubicBezTo>
                  <a:pt x="529" y="465"/>
                  <a:pt x="529" y="459"/>
                  <a:pt x="525" y="458"/>
                </a:cubicBezTo>
                <a:cubicBezTo>
                  <a:pt x="525" y="458"/>
                  <a:pt x="525" y="458"/>
                  <a:pt x="525" y="458"/>
                </a:cubicBezTo>
                <a:cubicBezTo>
                  <a:pt x="522" y="458"/>
                  <a:pt x="520" y="462"/>
                  <a:pt x="517" y="463"/>
                </a:cubicBezTo>
                <a:cubicBezTo>
                  <a:pt x="516" y="463"/>
                  <a:pt x="516" y="463"/>
                  <a:pt x="516" y="463"/>
                </a:cubicBezTo>
                <a:cubicBezTo>
                  <a:pt x="513" y="463"/>
                  <a:pt x="513" y="458"/>
                  <a:pt x="513" y="458"/>
                </a:cubicBezTo>
                <a:cubicBezTo>
                  <a:pt x="513" y="458"/>
                  <a:pt x="513" y="458"/>
                  <a:pt x="514" y="456"/>
                </a:cubicBezTo>
                <a:cubicBezTo>
                  <a:pt x="514" y="456"/>
                  <a:pt x="514" y="456"/>
                  <a:pt x="510" y="457"/>
                </a:cubicBezTo>
                <a:cubicBezTo>
                  <a:pt x="510" y="457"/>
                  <a:pt x="510" y="455"/>
                  <a:pt x="509" y="454"/>
                </a:cubicBezTo>
                <a:cubicBezTo>
                  <a:pt x="508" y="454"/>
                  <a:pt x="508" y="454"/>
                  <a:pt x="508" y="454"/>
                </a:cubicBezTo>
                <a:cubicBezTo>
                  <a:pt x="507" y="454"/>
                  <a:pt x="507" y="456"/>
                  <a:pt x="507" y="456"/>
                </a:cubicBezTo>
                <a:cubicBezTo>
                  <a:pt x="507" y="456"/>
                  <a:pt x="506" y="454"/>
                  <a:pt x="504" y="454"/>
                </a:cubicBezTo>
                <a:cubicBezTo>
                  <a:pt x="504" y="454"/>
                  <a:pt x="504" y="454"/>
                  <a:pt x="504" y="454"/>
                </a:cubicBezTo>
                <a:cubicBezTo>
                  <a:pt x="502" y="454"/>
                  <a:pt x="497" y="456"/>
                  <a:pt x="497" y="456"/>
                </a:cubicBezTo>
                <a:cubicBezTo>
                  <a:pt x="497" y="456"/>
                  <a:pt x="497" y="452"/>
                  <a:pt x="496" y="451"/>
                </a:cubicBezTo>
                <a:cubicBezTo>
                  <a:pt x="496" y="451"/>
                  <a:pt x="496" y="451"/>
                  <a:pt x="496" y="451"/>
                </a:cubicBezTo>
                <a:cubicBezTo>
                  <a:pt x="496" y="451"/>
                  <a:pt x="495" y="453"/>
                  <a:pt x="495" y="454"/>
                </a:cubicBezTo>
                <a:cubicBezTo>
                  <a:pt x="495" y="456"/>
                  <a:pt x="489" y="456"/>
                  <a:pt x="489" y="456"/>
                </a:cubicBezTo>
                <a:cubicBezTo>
                  <a:pt x="489" y="456"/>
                  <a:pt x="489" y="456"/>
                  <a:pt x="489" y="455"/>
                </a:cubicBezTo>
                <a:cubicBezTo>
                  <a:pt x="489" y="455"/>
                  <a:pt x="487" y="455"/>
                  <a:pt x="485" y="456"/>
                </a:cubicBezTo>
                <a:cubicBezTo>
                  <a:pt x="484" y="457"/>
                  <a:pt x="483" y="457"/>
                  <a:pt x="482" y="457"/>
                </a:cubicBezTo>
                <a:cubicBezTo>
                  <a:pt x="481" y="457"/>
                  <a:pt x="481" y="457"/>
                  <a:pt x="480" y="457"/>
                </a:cubicBezTo>
                <a:cubicBezTo>
                  <a:pt x="479" y="457"/>
                  <a:pt x="478" y="456"/>
                  <a:pt x="477" y="456"/>
                </a:cubicBezTo>
                <a:cubicBezTo>
                  <a:pt x="476" y="456"/>
                  <a:pt x="476" y="456"/>
                  <a:pt x="475" y="457"/>
                </a:cubicBezTo>
                <a:cubicBezTo>
                  <a:pt x="474" y="459"/>
                  <a:pt x="476" y="459"/>
                  <a:pt x="477" y="459"/>
                </a:cubicBezTo>
                <a:cubicBezTo>
                  <a:pt x="478" y="459"/>
                  <a:pt x="479" y="459"/>
                  <a:pt x="480" y="459"/>
                </a:cubicBezTo>
                <a:cubicBezTo>
                  <a:pt x="480" y="459"/>
                  <a:pt x="480" y="459"/>
                  <a:pt x="481" y="459"/>
                </a:cubicBezTo>
                <a:cubicBezTo>
                  <a:pt x="482" y="459"/>
                  <a:pt x="482" y="459"/>
                  <a:pt x="482" y="461"/>
                </a:cubicBezTo>
                <a:cubicBezTo>
                  <a:pt x="483" y="462"/>
                  <a:pt x="479" y="463"/>
                  <a:pt x="479" y="463"/>
                </a:cubicBezTo>
                <a:cubicBezTo>
                  <a:pt x="479" y="463"/>
                  <a:pt x="479" y="463"/>
                  <a:pt x="480" y="464"/>
                </a:cubicBezTo>
                <a:cubicBezTo>
                  <a:pt x="480" y="464"/>
                  <a:pt x="483" y="465"/>
                  <a:pt x="484" y="467"/>
                </a:cubicBezTo>
                <a:cubicBezTo>
                  <a:pt x="484" y="468"/>
                  <a:pt x="483" y="469"/>
                  <a:pt x="482" y="469"/>
                </a:cubicBezTo>
                <a:cubicBezTo>
                  <a:pt x="481" y="469"/>
                  <a:pt x="480" y="468"/>
                  <a:pt x="480" y="468"/>
                </a:cubicBezTo>
                <a:cubicBezTo>
                  <a:pt x="480" y="468"/>
                  <a:pt x="480" y="468"/>
                  <a:pt x="480" y="467"/>
                </a:cubicBezTo>
                <a:cubicBezTo>
                  <a:pt x="480" y="467"/>
                  <a:pt x="480" y="467"/>
                  <a:pt x="478" y="466"/>
                </a:cubicBezTo>
                <a:cubicBezTo>
                  <a:pt x="478" y="466"/>
                  <a:pt x="478" y="466"/>
                  <a:pt x="477" y="464"/>
                </a:cubicBezTo>
                <a:cubicBezTo>
                  <a:pt x="477" y="464"/>
                  <a:pt x="477" y="464"/>
                  <a:pt x="475" y="463"/>
                </a:cubicBezTo>
                <a:cubicBezTo>
                  <a:pt x="475" y="463"/>
                  <a:pt x="476" y="466"/>
                  <a:pt x="475" y="468"/>
                </a:cubicBezTo>
                <a:cubicBezTo>
                  <a:pt x="475" y="469"/>
                  <a:pt x="475" y="469"/>
                  <a:pt x="475" y="469"/>
                </a:cubicBezTo>
                <a:cubicBezTo>
                  <a:pt x="474" y="469"/>
                  <a:pt x="473" y="467"/>
                  <a:pt x="472" y="466"/>
                </a:cubicBezTo>
                <a:cubicBezTo>
                  <a:pt x="472" y="466"/>
                  <a:pt x="471" y="466"/>
                  <a:pt x="471" y="466"/>
                </a:cubicBezTo>
                <a:cubicBezTo>
                  <a:pt x="470" y="466"/>
                  <a:pt x="471" y="468"/>
                  <a:pt x="471" y="468"/>
                </a:cubicBezTo>
                <a:cubicBezTo>
                  <a:pt x="471" y="468"/>
                  <a:pt x="468" y="467"/>
                  <a:pt x="466" y="467"/>
                </a:cubicBezTo>
                <a:cubicBezTo>
                  <a:pt x="464" y="467"/>
                  <a:pt x="466" y="463"/>
                  <a:pt x="463" y="461"/>
                </a:cubicBezTo>
                <a:cubicBezTo>
                  <a:pt x="462" y="460"/>
                  <a:pt x="462" y="460"/>
                  <a:pt x="461" y="460"/>
                </a:cubicBezTo>
                <a:cubicBezTo>
                  <a:pt x="460" y="460"/>
                  <a:pt x="459" y="463"/>
                  <a:pt x="457" y="464"/>
                </a:cubicBezTo>
                <a:cubicBezTo>
                  <a:pt x="457" y="464"/>
                  <a:pt x="457" y="464"/>
                  <a:pt x="457" y="464"/>
                </a:cubicBezTo>
                <a:cubicBezTo>
                  <a:pt x="454" y="464"/>
                  <a:pt x="451" y="458"/>
                  <a:pt x="451" y="458"/>
                </a:cubicBezTo>
                <a:cubicBezTo>
                  <a:pt x="451" y="458"/>
                  <a:pt x="449" y="461"/>
                  <a:pt x="448" y="461"/>
                </a:cubicBezTo>
                <a:cubicBezTo>
                  <a:pt x="447" y="461"/>
                  <a:pt x="447" y="460"/>
                  <a:pt x="446" y="459"/>
                </a:cubicBezTo>
                <a:cubicBezTo>
                  <a:pt x="446" y="459"/>
                  <a:pt x="446" y="459"/>
                  <a:pt x="445" y="459"/>
                </a:cubicBezTo>
                <a:cubicBezTo>
                  <a:pt x="444" y="459"/>
                  <a:pt x="444" y="463"/>
                  <a:pt x="442" y="464"/>
                </a:cubicBezTo>
                <a:cubicBezTo>
                  <a:pt x="442" y="464"/>
                  <a:pt x="441" y="464"/>
                  <a:pt x="441" y="464"/>
                </a:cubicBezTo>
                <a:cubicBezTo>
                  <a:pt x="440" y="464"/>
                  <a:pt x="439" y="463"/>
                  <a:pt x="438" y="463"/>
                </a:cubicBezTo>
                <a:cubicBezTo>
                  <a:pt x="438" y="462"/>
                  <a:pt x="437" y="461"/>
                  <a:pt x="436" y="461"/>
                </a:cubicBezTo>
                <a:cubicBezTo>
                  <a:pt x="436" y="461"/>
                  <a:pt x="436" y="461"/>
                  <a:pt x="436" y="461"/>
                </a:cubicBezTo>
                <a:cubicBezTo>
                  <a:pt x="434" y="461"/>
                  <a:pt x="436" y="465"/>
                  <a:pt x="436" y="465"/>
                </a:cubicBezTo>
                <a:cubicBezTo>
                  <a:pt x="436" y="465"/>
                  <a:pt x="433" y="469"/>
                  <a:pt x="432" y="470"/>
                </a:cubicBezTo>
                <a:cubicBezTo>
                  <a:pt x="430" y="472"/>
                  <a:pt x="425" y="473"/>
                  <a:pt x="424" y="474"/>
                </a:cubicBezTo>
                <a:cubicBezTo>
                  <a:pt x="424" y="474"/>
                  <a:pt x="424" y="474"/>
                  <a:pt x="424" y="474"/>
                </a:cubicBezTo>
                <a:cubicBezTo>
                  <a:pt x="423" y="474"/>
                  <a:pt x="423" y="472"/>
                  <a:pt x="422" y="471"/>
                </a:cubicBezTo>
                <a:cubicBezTo>
                  <a:pt x="422" y="471"/>
                  <a:pt x="422" y="471"/>
                  <a:pt x="421" y="471"/>
                </a:cubicBezTo>
                <a:cubicBezTo>
                  <a:pt x="421" y="471"/>
                  <a:pt x="420" y="475"/>
                  <a:pt x="420" y="475"/>
                </a:cubicBezTo>
                <a:cubicBezTo>
                  <a:pt x="420" y="475"/>
                  <a:pt x="420" y="475"/>
                  <a:pt x="418" y="473"/>
                </a:cubicBezTo>
                <a:cubicBezTo>
                  <a:pt x="418" y="473"/>
                  <a:pt x="418" y="473"/>
                  <a:pt x="419" y="476"/>
                </a:cubicBezTo>
                <a:cubicBezTo>
                  <a:pt x="419" y="476"/>
                  <a:pt x="419" y="476"/>
                  <a:pt x="417" y="478"/>
                </a:cubicBezTo>
                <a:cubicBezTo>
                  <a:pt x="417" y="478"/>
                  <a:pt x="417" y="478"/>
                  <a:pt x="415" y="477"/>
                </a:cubicBezTo>
                <a:cubicBezTo>
                  <a:pt x="415" y="477"/>
                  <a:pt x="415" y="477"/>
                  <a:pt x="414" y="480"/>
                </a:cubicBezTo>
                <a:cubicBezTo>
                  <a:pt x="414" y="480"/>
                  <a:pt x="414" y="480"/>
                  <a:pt x="411" y="480"/>
                </a:cubicBezTo>
                <a:cubicBezTo>
                  <a:pt x="411" y="480"/>
                  <a:pt x="412" y="482"/>
                  <a:pt x="411" y="484"/>
                </a:cubicBezTo>
                <a:cubicBezTo>
                  <a:pt x="411" y="485"/>
                  <a:pt x="411" y="485"/>
                  <a:pt x="410" y="485"/>
                </a:cubicBezTo>
                <a:cubicBezTo>
                  <a:pt x="410" y="485"/>
                  <a:pt x="409" y="485"/>
                  <a:pt x="409" y="485"/>
                </a:cubicBezTo>
                <a:cubicBezTo>
                  <a:pt x="409" y="486"/>
                  <a:pt x="409" y="486"/>
                  <a:pt x="409" y="487"/>
                </a:cubicBezTo>
                <a:cubicBezTo>
                  <a:pt x="409" y="487"/>
                  <a:pt x="409" y="487"/>
                  <a:pt x="409" y="488"/>
                </a:cubicBezTo>
                <a:cubicBezTo>
                  <a:pt x="409" y="488"/>
                  <a:pt x="410" y="488"/>
                  <a:pt x="410" y="488"/>
                </a:cubicBezTo>
                <a:cubicBezTo>
                  <a:pt x="410" y="488"/>
                  <a:pt x="410" y="488"/>
                  <a:pt x="409" y="488"/>
                </a:cubicBezTo>
                <a:cubicBezTo>
                  <a:pt x="409" y="490"/>
                  <a:pt x="409" y="492"/>
                  <a:pt x="408" y="493"/>
                </a:cubicBezTo>
                <a:cubicBezTo>
                  <a:pt x="408" y="494"/>
                  <a:pt x="409" y="496"/>
                  <a:pt x="409" y="499"/>
                </a:cubicBezTo>
                <a:cubicBezTo>
                  <a:pt x="409" y="499"/>
                  <a:pt x="409" y="499"/>
                  <a:pt x="409" y="499"/>
                </a:cubicBezTo>
                <a:cubicBezTo>
                  <a:pt x="409" y="499"/>
                  <a:pt x="409" y="499"/>
                  <a:pt x="409" y="499"/>
                </a:cubicBezTo>
                <a:cubicBezTo>
                  <a:pt x="409" y="499"/>
                  <a:pt x="407" y="502"/>
                  <a:pt x="407" y="504"/>
                </a:cubicBezTo>
                <a:cubicBezTo>
                  <a:pt x="407" y="504"/>
                  <a:pt x="407" y="504"/>
                  <a:pt x="406" y="504"/>
                </a:cubicBezTo>
                <a:cubicBezTo>
                  <a:pt x="406" y="504"/>
                  <a:pt x="406" y="504"/>
                  <a:pt x="405" y="504"/>
                </a:cubicBezTo>
                <a:cubicBezTo>
                  <a:pt x="405" y="504"/>
                  <a:pt x="404" y="504"/>
                  <a:pt x="404" y="504"/>
                </a:cubicBezTo>
                <a:cubicBezTo>
                  <a:pt x="404" y="504"/>
                  <a:pt x="404" y="504"/>
                  <a:pt x="404" y="504"/>
                </a:cubicBezTo>
                <a:cubicBezTo>
                  <a:pt x="402" y="504"/>
                  <a:pt x="402" y="511"/>
                  <a:pt x="402" y="511"/>
                </a:cubicBezTo>
                <a:cubicBezTo>
                  <a:pt x="402" y="511"/>
                  <a:pt x="402" y="511"/>
                  <a:pt x="400" y="512"/>
                </a:cubicBezTo>
                <a:cubicBezTo>
                  <a:pt x="400" y="512"/>
                  <a:pt x="400" y="512"/>
                  <a:pt x="400" y="517"/>
                </a:cubicBezTo>
                <a:cubicBezTo>
                  <a:pt x="400" y="517"/>
                  <a:pt x="400" y="522"/>
                  <a:pt x="400" y="524"/>
                </a:cubicBezTo>
                <a:cubicBezTo>
                  <a:pt x="400" y="526"/>
                  <a:pt x="397" y="530"/>
                  <a:pt x="397" y="530"/>
                </a:cubicBezTo>
                <a:cubicBezTo>
                  <a:pt x="397" y="530"/>
                  <a:pt x="397" y="530"/>
                  <a:pt x="397" y="540"/>
                </a:cubicBezTo>
                <a:cubicBezTo>
                  <a:pt x="397" y="540"/>
                  <a:pt x="397" y="540"/>
                  <a:pt x="399" y="544"/>
                </a:cubicBezTo>
                <a:cubicBezTo>
                  <a:pt x="399" y="544"/>
                  <a:pt x="399" y="544"/>
                  <a:pt x="399" y="549"/>
                </a:cubicBezTo>
                <a:cubicBezTo>
                  <a:pt x="399" y="549"/>
                  <a:pt x="399" y="549"/>
                  <a:pt x="404" y="556"/>
                </a:cubicBezTo>
                <a:cubicBezTo>
                  <a:pt x="404" y="556"/>
                  <a:pt x="404" y="556"/>
                  <a:pt x="404" y="560"/>
                </a:cubicBezTo>
                <a:cubicBezTo>
                  <a:pt x="404" y="560"/>
                  <a:pt x="405" y="562"/>
                  <a:pt x="406" y="563"/>
                </a:cubicBezTo>
                <a:cubicBezTo>
                  <a:pt x="407" y="565"/>
                  <a:pt x="408" y="568"/>
                  <a:pt x="408" y="568"/>
                </a:cubicBezTo>
                <a:cubicBezTo>
                  <a:pt x="408" y="568"/>
                  <a:pt x="413" y="568"/>
                  <a:pt x="415" y="568"/>
                </a:cubicBezTo>
                <a:cubicBezTo>
                  <a:pt x="417" y="569"/>
                  <a:pt x="416" y="573"/>
                  <a:pt x="418" y="573"/>
                </a:cubicBezTo>
                <a:cubicBezTo>
                  <a:pt x="418" y="573"/>
                  <a:pt x="418" y="573"/>
                  <a:pt x="418" y="573"/>
                </a:cubicBezTo>
                <a:cubicBezTo>
                  <a:pt x="420" y="573"/>
                  <a:pt x="425" y="570"/>
                  <a:pt x="428" y="570"/>
                </a:cubicBezTo>
                <a:cubicBezTo>
                  <a:pt x="432" y="570"/>
                  <a:pt x="436" y="568"/>
                  <a:pt x="439" y="568"/>
                </a:cubicBezTo>
                <a:cubicBezTo>
                  <a:pt x="442" y="568"/>
                  <a:pt x="441" y="571"/>
                  <a:pt x="443" y="571"/>
                </a:cubicBezTo>
                <a:cubicBezTo>
                  <a:pt x="443" y="571"/>
                  <a:pt x="443" y="571"/>
                  <a:pt x="443" y="571"/>
                </a:cubicBezTo>
                <a:cubicBezTo>
                  <a:pt x="446" y="571"/>
                  <a:pt x="445" y="567"/>
                  <a:pt x="446" y="566"/>
                </a:cubicBezTo>
                <a:cubicBezTo>
                  <a:pt x="447" y="564"/>
                  <a:pt x="451" y="563"/>
                  <a:pt x="452" y="562"/>
                </a:cubicBezTo>
                <a:cubicBezTo>
                  <a:pt x="453" y="561"/>
                  <a:pt x="453" y="557"/>
                  <a:pt x="453" y="557"/>
                </a:cubicBezTo>
                <a:cubicBezTo>
                  <a:pt x="453" y="557"/>
                  <a:pt x="453" y="557"/>
                  <a:pt x="455" y="556"/>
                </a:cubicBezTo>
                <a:cubicBezTo>
                  <a:pt x="455" y="556"/>
                  <a:pt x="455" y="554"/>
                  <a:pt x="455" y="551"/>
                </a:cubicBezTo>
                <a:cubicBezTo>
                  <a:pt x="455" y="548"/>
                  <a:pt x="457" y="544"/>
                  <a:pt x="458" y="543"/>
                </a:cubicBezTo>
                <a:cubicBezTo>
                  <a:pt x="459" y="542"/>
                  <a:pt x="464" y="543"/>
                  <a:pt x="466" y="542"/>
                </a:cubicBezTo>
                <a:cubicBezTo>
                  <a:pt x="469" y="541"/>
                  <a:pt x="474" y="540"/>
                  <a:pt x="475" y="540"/>
                </a:cubicBezTo>
                <a:cubicBezTo>
                  <a:pt x="476" y="540"/>
                  <a:pt x="480" y="541"/>
                  <a:pt x="480" y="541"/>
                </a:cubicBezTo>
                <a:cubicBezTo>
                  <a:pt x="480" y="541"/>
                  <a:pt x="483" y="540"/>
                  <a:pt x="485" y="540"/>
                </a:cubicBezTo>
                <a:cubicBezTo>
                  <a:pt x="486" y="540"/>
                  <a:pt x="486" y="540"/>
                  <a:pt x="486" y="541"/>
                </a:cubicBezTo>
                <a:cubicBezTo>
                  <a:pt x="488" y="541"/>
                  <a:pt x="487" y="545"/>
                  <a:pt x="486" y="547"/>
                </a:cubicBezTo>
                <a:cubicBezTo>
                  <a:pt x="485" y="548"/>
                  <a:pt x="480" y="554"/>
                  <a:pt x="480" y="554"/>
                </a:cubicBezTo>
                <a:cubicBezTo>
                  <a:pt x="480" y="554"/>
                  <a:pt x="480" y="554"/>
                  <a:pt x="479" y="557"/>
                </a:cubicBezTo>
                <a:cubicBezTo>
                  <a:pt x="479" y="557"/>
                  <a:pt x="479" y="557"/>
                  <a:pt x="477" y="559"/>
                </a:cubicBezTo>
                <a:cubicBezTo>
                  <a:pt x="477" y="559"/>
                  <a:pt x="477" y="559"/>
                  <a:pt x="479" y="560"/>
                </a:cubicBezTo>
                <a:cubicBezTo>
                  <a:pt x="479" y="560"/>
                  <a:pt x="479" y="560"/>
                  <a:pt x="479" y="561"/>
                </a:cubicBezTo>
                <a:cubicBezTo>
                  <a:pt x="479" y="561"/>
                  <a:pt x="479" y="561"/>
                  <a:pt x="477" y="562"/>
                </a:cubicBezTo>
                <a:cubicBezTo>
                  <a:pt x="477" y="562"/>
                  <a:pt x="477" y="562"/>
                  <a:pt x="478" y="563"/>
                </a:cubicBezTo>
                <a:cubicBezTo>
                  <a:pt x="478" y="563"/>
                  <a:pt x="478" y="563"/>
                  <a:pt x="475" y="572"/>
                </a:cubicBezTo>
                <a:cubicBezTo>
                  <a:pt x="475" y="572"/>
                  <a:pt x="474" y="572"/>
                  <a:pt x="473" y="571"/>
                </a:cubicBezTo>
                <a:cubicBezTo>
                  <a:pt x="472" y="570"/>
                  <a:pt x="473" y="567"/>
                  <a:pt x="473" y="567"/>
                </a:cubicBezTo>
                <a:cubicBezTo>
                  <a:pt x="473" y="567"/>
                  <a:pt x="473" y="567"/>
                  <a:pt x="471" y="570"/>
                </a:cubicBezTo>
                <a:cubicBezTo>
                  <a:pt x="471" y="570"/>
                  <a:pt x="471" y="570"/>
                  <a:pt x="469" y="572"/>
                </a:cubicBezTo>
                <a:cubicBezTo>
                  <a:pt x="469" y="572"/>
                  <a:pt x="469" y="572"/>
                  <a:pt x="468" y="570"/>
                </a:cubicBezTo>
                <a:cubicBezTo>
                  <a:pt x="468" y="570"/>
                  <a:pt x="468" y="570"/>
                  <a:pt x="468" y="570"/>
                </a:cubicBezTo>
                <a:cubicBezTo>
                  <a:pt x="468" y="570"/>
                  <a:pt x="468" y="571"/>
                  <a:pt x="469" y="572"/>
                </a:cubicBezTo>
                <a:cubicBezTo>
                  <a:pt x="469" y="572"/>
                  <a:pt x="472" y="573"/>
                  <a:pt x="472" y="574"/>
                </a:cubicBezTo>
                <a:cubicBezTo>
                  <a:pt x="472" y="575"/>
                  <a:pt x="470" y="579"/>
                  <a:pt x="469" y="581"/>
                </a:cubicBezTo>
                <a:cubicBezTo>
                  <a:pt x="468" y="582"/>
                  <a:pt x="469" y="585"/>
                  <a:pt x="469" y="587"/>
                </a:cubicBezTo>
                <a:cubicBezTo>
                  <a:pt x="469" y="589"/>
                  <a:pt x="466" y="591"/>
                  <a:pt x="466" y="591"/>
                </a:cubicBezTo>
                <a:cubicBezTo>
                  <a:pt x="466" y="591"/>
                  <a:pt x="466" y="591"/>
                  <a:pt x="464" y="590"/>
                </a:cubicBezTo>
                <a:cubicBezTo>
                  <a:pt x="464" y="590"/>
                  <a:pt x="464" y="590"/>
                  <a:pt x="462" y="595"/>
                </a:cubicBezTo>
                <a:cubicBezTo>
                  <a:pt x="462" y="595"/>
                  <a:pt x="462" y="595"/>
                  <a:pt x="459" y="595"/>
                </a:cubicBezTo>
                <a:cubicBezTo>
                  <a:pt x="459" y="595"/>
                  <a:pt x="459" y="595"/>
                  <a:pt x="459" y="595"/>
                </a:cubicBezTo>
                <a:cubicBezTo>
                  <a:pt x="459" y="595"/>
                  <a:pt x="459" y="595"/>
                  <a:pt x="462" y="595"/>
                </a:cubicBezTo>
                <a:cubicBezTo>
                  <a:pt x="462" y="595"/>
                  <a:pt x="462" y="595"/>
                  <a:pt x="464" y="596"/>
                </a:cubicBezTo>
                <a:cubicBezTo>
                  <a:pt x="464" y="596"/>
                  <a:pt x="464" y="596"/>
                  <a:pt x="466" y="595"/>
                </a:cubicBezTo>
                <a:cubicBezTo>
                  <a:pt x="468" y="596"/>
                  <a:pt x="468" y="596"/>
                  <a:pt x="468" y="596"/>
                </a:cubicBezTo>
                <a:cubicBezTo>
                  <a:pt x="468" y="596"/>
                  <a:pt x="467" y="598"/>
                  <a:pt x="464" y="600"/>
                </a:cubicBezTo>
                <a:cubicBezTo>
                  <a:pt x="461" y="601"/>
                  <a:pt x="459" y="604"/>
                  <a:pt x="459" y="604"/>
                </a:cubicBezTo>
                <a:cubicBezTo>
                  <a:pt x="459" y="604"/>
                  <a:pt x="459" y="606"/>
                  <a:pt x="459" y="608"/>
                </a:cubicBezTo>
                <a:cubicBezTo>
                  <a:pt x="458" y="608"/>
                  <a:pt x="458" y="609"/>
                  <a:pt x="457" y="609"/>
                </a:cubicBezTo>
                <a:cubicBezTo>
                  <a:pt x="458" y="610"/>
                  <a:pt x="458" y="612"/>
                  <a:pt x="459" y="612"/>
                </a:cubicBezTo>
                <a:cubicBezTo>
                  <a:pt x="460" y="612"/>
                  <a:pt x="460" y="612"/>
                  <a:pt x="460" y="612"/>
                </a:cubicBezTo>
                <a:cubicBezTo>
                  <a:pt x="459" y="612"/>
                  <a:pt x="458" y="610"/>
                  <a:pt x="458" y="609"/>
                </a:cubicBezTo>
                <a:cubicBezTo>
                  <a:pt x="458" y="609"/>
                  <a:pt x="459" y="608"/>
                  <a:pt x="459" y="608"/>
                </a:cubicBezTo>
                <a:cubicBezTo>
                  <a:pt x="460" y="606"/>
                  <a:pt x="460" y="604"/>
                  <a:pt x="460" y="604"/>
                </a:cubicBezTo>
                <a:cubicBezTo>
                  <a:pt x="460" y="604"/>
                  <a:pt x="462" y="601"/>
                  <a:pt x="465" y="600"/>
                </a:cubicBezTo>
                <a:cubicBezTo>
                  <a:pt x="467" y="598"/>
                  <a:pt x="468" y="596"/>
                  <a:pt x="468" y="596"/>
                </a:cubicBezTo>
                <a:cubicBezTo>
                  <a:pt x="468" y="596"/>
                  <a:pt x="472" y="594"/>
                  <a:pt x="472" y="594"/>
                </a:cubicBezTo>
                <a:cubicBezTo>
                  <a:pt x="473" y="594"/>
                  <a:pt x="473" y="596"/>
                  <a:pt x="473" y="596"/>
                </a:cubicBezTo>
                <a:cubicBezTo>
                  <a:pt x="473" y="596"/>
                  <a:pt x="477" y="595"/>
                  <a:pt x="477" y="595"/>
                </a:cubicBezTo>
                <a:cubicBezTo>
                  <a:pt x="478" y="595"/>
                  <a:pt x="480" y="597"/>
                  <a:pt x="480" y="597"/>
                </a:cubicBezTo>
                <a:cubicBezTo>
                  <a:pt x="480" y="597"/>
                  <a:pt x="480" y="597"/>
                  <a:pt x="484" y="597"/>
                </a:cubicBezTo>
                <a:cubicBezTo>
                  <a:pt x="484" y="597"/>
                  <a:pt x="487" y="594"/>
                  <a:pt x="488" y="594"/>
                </a:cubicBezTo>
                <a:cubicBezTo>
                  <a:pt x="489" y="594"/>
                  <a:pt x="492" y="595"/>
                  <a:pt x="492" y="595"/>
                </a:cubicBezTo>
                <a:cubicBezTo>
                  <a:pt x="492" y="595"/>
                  <a:pt x="494" y="594"/>
                  <a:pt x="496" y="594"/>
                </a:cubicBezTo>
                <a:cubicBezTo>
                  <a:pt x="498" y="594"/>
                  <a:pt x="499" y="596"/>
                  <a:pt x="499" y="596"/>
                </a:cubicBezTo>
                <a:cubicBezTo>
                  <a:pt x="499" y="596"/>
                  <a:pt x="499" y="596"/>
                  <a:pt x="500" y="596"/>
                </a:cubicBezTo>
                <a:cubicBezTo>
                  <a:pt x="500" y="596"/>
                  <a:pt x="501" y="596"/>
                  <a:pt x="502" y="597"/>
                </a:cubicBezTo>
                <a:cubicBezTo>
                  <a:pt x="503" y="598"/>
                  <a:pt x="505" y="600"/>
                  <a:pt x="505" y="600"/>
                </a:cubicBezTo>
                <a:cubicBezTo>
                  <a:pt x="505" y="600"/>
                  <a:pt x="505" y="600"/>
                  <a:pt x="508" y="601"/>
                </a:cubicBezTo>
                <a:cubicBezTo>
                  <a:pt x="508" y="601"/>
                  <a:pt x="510" y="602"/>
                  <a:pt x="510" y="603"/>
                </a:cubicBezTo>
                <a:cubicBezTo>
                  <a:pt x="510" y="605"/>
                  <a:pt x="508" y="604"/>
                  <a:pt x="508" y="605"/>
                </a:cubicBezTo>
                <a:cubicBezTo>
                  <a:pt x="508" y="605"/>
                  <a:pt x="508" y="605"/>
                  <a:pt x="504" y="605"/>
                </a:cubicBezTo>
                <a:cubicBezTo>
                  <a:pt x="504" y="605"/>
                  <a:pt x="503" y="605"/>
                  <a:pt x="502" y="605"/>
                </a:cubicBezTo>
                <a:cubicBezTo>
                  <a:pt x="502" y="605"/>
                  <a:pt x="502" y="607"/>
                  <a:pt x="500" y="607"/>
                </a:cubicBezTo>
                <a:cubicBezTo>
                  <a:pt x="500" y="607"/>
                  <a:pt x="500" y="607"/>
                  <a:pt x="500" y="607"/>
                </a:cubicBezTo>
                <a:cubicBezTo>
                  <a:pt x="498" y="607"/>
                  <a:pt x="497" y="605"/>
                  <a:pt x="496" y="605"/>
                </a:cubicBezTo>
                <a:cubicBezTo>
                  <a:pt x="496" y="605"/>
                  <a:pt x="496" y="605"/>
                  <a:pt x="495" y="605"/>
                </a:cubicBezTo>
                <a:cubicBezTo>
                  <a:pt x="495" y="605"/>
                  <a:pt x="495" y="605"/>
                  <a:pt x="495" y="605"/>
                </a:cubicBezTo>
                <a:cubicBezTo>
                  <a:pt x="495" y="605"/>
                  <a:pt x="495" y="605"/>
                  <a:pt x="495" y="605"/>
                </a:cubicBezTo>
                <a:cubicBezTo>
                  <a:pt x="495" y="605"/>
                  <a:pt x="495" y="605"/>
                  <a:pt x="496" y="605"/>
                </a:cubicBezTo>
                <a:cubicBezTo>
                  <a:pt x="497" y="605"/>
                  <a:pt x="498" y="607"/>
                  <a:pt x="500" y="607"/>
                </a:cubicBezTo>
                <a:cubicBezTo>
                  <a:pt x="500" y="607"/>
                  <a:pt x="500" y="607"/>
                  <a:pt x="500" y="607"/>
                </a:cubicBezTo>
                <a:cubicBezTo>
                  <a:pt x="502" y="607"/>
                  <a:pt x="502" y="605"/>
                  <a:pt x="502" y="605"/>
                </a:cubicBezTo>
                <a:cubicBezTo>
                  <a:pt x="503" y="605"/>
                  <a:pt x="504" y="605"/>
                  <a:pt x="504" y="605"/>
                </a:cubicBezTo>
                <a:cubicBezTo>
                  <a:pt x="504" y="605"/>
                  <a:pt x="504" y="605"/>
                  <a:pt x="508" y="605"/>
                </a:cubicBezTo>
                <a:cubicBezTo>
                  <a:pt x="508" y="606"/>
                  <a:pt x="509" y="607"/>
                  <a:pt x="509" y="608"/>
                </a:cubicBezTo>
                <a:cubicBezTo>
                  <a:pt x="509" y="609"/>
                  <a:pt x="509" y="611"/>
                  <a:pt x="507" y="613"/>
                </a:cubicBezTo>
                <a:cubicBezTo>
                  <a:pt x="506" y="615"/>
                  <a:pt x="505" y="618"/>
                  <a:pt x="505" y="618"/>
                </a:cubicBezTo>
                <a:cubicBezTo>
                  <a:pt x="505" y="618"/>
                  <a:pt x="505" y="618"/>
                  <a:pt x="504" y="628"/>
                </a:cubicBezTo>
                <a:cubicBezTo>
                  <a:pt x="504" y="628"/>
                  <a:pt x="504" y="628"/>
                  <a:pt x="502" y="626"/>
                </a:cubicBezTo>
                <a:cubicBezTo>
                  <a:pt x="502" y="626"/>
                  <a:pt x="502" y="626"/>
                  <a:pt x="502" y="632"/>
                </a:cubicBezTo>
                <a:cubicBezTo>
                  <a:pt x="502" y="632"/>
                  <a:pt x="503" y="634"/>
                  <a:pt x="503" y="636"/>
                </a:cubicBezTo>
                <a:cubicBezTo>
                  <a:pt x="503" y="637"/>
                  <a:pt x="500" y="637"/>
                  <a:pt x="500" y="639"/>
                </a:cubicBezTo>
                <a:cubicBezTo>
                  <a:pt x="500" y="642"/>
                  <a:pt x="502"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7"/>
                </a:cubicBezTo>
                <a:cubicBezTo>
                  <a:pt x="503" y="647"/>
                  <a:pt x="505" y="650"/>
                  <a:pt x="506" y="652"/>
                </a:cubicBezTo>
                <a:cubicBezTo>
                  <a:pt x="506" y="654"/>
                  <a:pt x="508" y="655"/>
                  <a:pt x="510" y="656"/>
                </a:cubicBezTo>
                <a:cubicBezTo>
                  <a:pt x="510" y="656"/>
                  <a:pt x="510" y="656"/>
                  <a:pt x="510" y="656"/>
                </a:cubicBezTo>
                <a:cubicBezTo>
                  <a:pt x="510" y="656"/>
                  <a:pt x="511" y="656"/>
                  <a:pt x="511" y="657"/>
                </a:cubicBezTo>
                <a:cubicBezTo>
                  <a:pt x="512" y="658"/>
                  <a:pt x="511" y="660"/>
                  <a:pt x="512" y="661"/>
                </a:cubicBezTo>
                <a:cubicBezTo>
                  <a:pt x="512" y="662"/>
                  <a:pt x="513" y="662"/>
                  <a:pt x="514" y="662"/>
                </a:cubicBezTo>
                <a:cubicBezTo>
                  <a:pt x="515" y="662"/>
                  <a:pt x="515" y="662"/>
                  <a:pt x="515" y="662"/>
                </a:cubicBezTo>
                <a:cubicBezTo>
                  <a:pt x="515" y="662"/>
                  <a:pt x="515" y="662"/>
                  <a:pt x="516" y="661"/>
                </a:cubicBezTo>
                <a:cubicBezTo>
                  <a:pt x="516" y="661"/>
                  <a:pt x="516" y="661"/>
                  <a:pt x="518" y="663"/>
                </a:cubicBezTo>
                <a:cubicBezTo>
                  <a:pt x="518" y="663"/>
                  <a:pt x="520" y="664"/>
                  <a:pt x="521" y="664"/>
                </a:cubicBezTo>
                <a:cubicBezTo>
                  <a:pt x="523" y="664"/>
                  <a:pt x="526" y="661"/>
                  <a:pt x="527" y="659"/>
                </a:cubicBezTo>
                <a:cubicBezTo>
                  <a:pt x="528" y="659"/>
                  <a:pt x="528" y="659"/>
                  <a:pt x="528" y="659"/>
                </a:cubicBezTo>
                <a:cubicBezTo>
                  <a:pt x="529" y="659"/>
                  <a:pt x="530" y="660"/>
                  <a:pt x="530" y="660"/>
                </a:cubicBezTo>
                <a:cubicBezTo>
                  <a:pt x="530" y="660"/>
                  <a:pt x="533" y="657"/>
                  <a:pt x="534" y="656"/>
                </a:cubicBezTo>
                <a:cubicBezTo>
                  <a:pt x="534" y="656"/>
                  <a:pt x="536" y="655"/>
                  <a:pt x="537" y="655"/>
                </a:cubicBezTo>
                <a:cubicBezTo>
                  <a:pt x="538" y="655"/>
                  <a:pt x="540" y="656"/>
                  <a:pt x="540" y="656"/>
                </a:cubicBezTo>
                <a:cubicBezTo>
                  <a:pt x="540" y="656"/>
                  <a:pt x="540" y="656"/>
                  <a:pt x="540" y="657"/>
                </a:cubicBezTo>
                <a:cubicBezTo>
                  <a:pt x="540" y="657"/>
                  <a:pt x="540" y="657"/>
                  <a:pt x="540" y="657"/>
                </a:cubicBezTo>
                <a:cubicBezTo>
                  <a:pt x="542" y="657"/>
                  <a:pt x="545" y="657"/>
                  <a:pt x="547" y="658"/>
                </a:cubicBezTo>
                <a:cubicBezTo>
                  <a:pt x="550" y="659"/>
                  <a:pt x="550" y="663"/>
                  <a:pt x="550" y="663"/>
                </a:cubicBezTo>
                <a:cubicBezTo>
                  <a:pt x="550" y="663"/>
                  <a:pt x="550" y="663"/>
                  <a:pt x="553" y="665"/>
                </a:cubicBezTo>
                <a:cubicBezTo>
                  <a:pt x="553" y="666"/>
                  <a:pt x="552" y="667"/>
                  <a:pt x="552" y="668"/>
                </a:cubicBezTo>
                <a:cubicBezTo>
                  <a:pt x="552" y="669"/>
                  <a:pt x="555" y="670"/>
                  <a:pt x="555" y="670"/>
                </a:cubicBezTo>
                <a:cubicBezTo>
                  <a:pt x="555" y="670"/>
                  <a:pt x="555" y="673"/>
                  <a:pt x="553" y="675"/>
                </a:cubicBezTo>
                <a:cubicBezTo>
                  <a:pt x="553" y="675"/>
                  <a:pt x="553" y="675"/>
                  <a:pt x="553" y="675"/>
                </a:cubicBezTo>
                <a:cubicBezTo>
                  <a:pt x="553" y="675"/>
                  <a:pt x="553" y="675"/>
                  <a:pt x="553" y="674"/>
                </a:cubicBezTo>
                <a:cubicBezTo>
                  <a:pt x="555" y="673"/>
                  <a:pt x="555" y="670"/>
                  <a:pt x="555" y="670"/>
                </a:cubicBezTo>
                <a:cubicBezTo>
                  <a:pt x="555" y="670"/>
                  <a:pt x="553" y="669"/>
                  <a:pt x="553" y="667"/>
                </a:cubicBezTo>
                <a:cubicBezTo>
                  <a:pt x="553" y="666"/>
                  <a:pt x="553" y="665"/>
                  <a:pt x="553" y="665"/>
                </a:cubicBezTo>
                <a:cubicBezTo>
                  <a:pt x="553" y="665"/>
                  <a:pt x="557" y="667"/>
                  <a:pt x="557" y="669"/>
                </a:cubicBezTo>
                <a:cubicBezTo>
                  <a:pt x="557" y="670"/>
                  <a:pt x="557" y="672"/>
                  <a:pt x="558" y="672"/>
                </a:cubicBezTo>
                <a:cubicBezTo>
                  <a:pt x="558" y="672"/>
                  <a:pt x="558" y="672"/>
                  <a:pt x="558" y="672"/>
                </a:cubicBezTo>
                <a:cubicBezTo>
                  <a:pt x="559" y="672"/>
                  <a:pt x="559" y="668"/>
                  <a:pt x="559" y="668"/>
                </a:cubicBezTo>
                <a:cubicBezTo>
                  <a:pt x="559" y="668"/>
                  <a:pt x="559" y="668"/>
                  <a:pt x="557" y="665"/>
                </a:cubicBezTo>
                <a:cubicBezTo>
                  <a:pt x="557" y="665"/>
                  <a:pt x="557" y="665"/>
                  <a:pt x="560" y="664"/>
                </a:cubicBezTo>
                <a:cubicBezTo>
                  <a:pt x="560" y="664"/>
                  <a:pt x="562" y="663"/>
                  <a:pt x="563" y="662"/>
                </a:cubicBezTo>
                <a:cubicBezTo>
                  <a:pt x="564" y="661"/>
                  <a:pt x="565" y="658"/>
                  <a:pt x="566" y="658"/>
                </a:cubicBezTo>
                <a:cubicBezTo>
                  <a:pt x="567" y="657"/>
                  <a:pt x="570" y="657"/>
                  <a:pt x="570" y="657"/>
                </a:cubicBezTo>
                <a:cubicBezTo>
                  <a:pt x="570" y="657"/>
                  <a:pt x="570" y="657"/>
                  <a:pt x="568" y="654"/>
                </a:cubicBezTo>
                <a:cubicBezTo>
                  <a:pt x="568" y="654"/>
                  <a:pt x="568" y="654"/>
                  <a:pt x="570" y="651"/>
                </a:cubicBezTo>
                <a:cubicBezTo>
                  <a:pt x="570" y="651"/>
                  <a:pt x="569" y="649"/>
                  <a:pt x="569" y="648"/>
                </a:cubicBezTo>
                <a:cubicBezTo>
                  <a:pt x="570" y="647"/>
                  <a:pt x="573" y="644"/>
                  <a:pt x="574" y="643"/>
                </a:cubicBezTo>
                <a:cubicBezTo>
                  <a:pt x="575" y="643"/>
                  <a:pt x="577" y="642"/>
                  <a:pt x="578" y="642"/>
                </a:cubicBezTo>
                <a:cubicBezTo>
                  <a:pt x="579" y="642"/>
                  <a:pt x="580" y="643"/>
                  <a:pt x="580" y="643"/>
                </a:cubicBezTo>
                <a:cubicBezTo>
                  <a:pt x="580" y="643"/>
                  <a:pt x="578" y="645"/>
                  <a:pt x="579" y="645"/>
                </a:cubicBezTo>
                <a:cubicBezTo>
                  <a:pt x="579" y="645"/>
                  <a:pt x="579" y="645"/>
                  <a:pt x="579" y="645"/>
                </a:cubicBezTo>
                <a:cubicBezTo>
                  <a:pt x="581" y="645"/>
                  <a:pt x="582" y="642"/>
                  <a:pt x="582" y="642"/>
                </a:cubicBezTo>
                <a:cubicBezTo>
                  <a:pt x="582" y="642"/>
                  <a:pt x="582" y="640"/>
                  <a:pt x="583" y="639"/>
                </a:cubicBezTo>
                <a:cubicBezTo>
                  <a:pt x="583" y="639"/>
                  <a:pt x="583" y="639"/>
                  <a:pt x="584" y="639"/>
                </a:cubicBezTo>
                <a:cubicBezTo>
                  <a:pt x="584" y="639"/>
                  <a:pt x="585" y="640"/>
                  <a:pt x="585" y="640"/>
                </a:cubicBezTo>
                <a:cubicBezTo>
                  <a:pt x="585" y="640"/>
                  <a:pt x="585" y="640"/>
                  <a:pt x="590" y="639"/>
                </a:cubicBezTo>
                <a:cubicBezTo>
                  <a:pt x="590" y="639"/>
                  <a:pt x="592" y="635"/>
                  <a:pt x="593" y="635"/>
                </a:cubicBezTo>
                <a:cubicBezTo>
                  <a:pt x="593" y="635"/>
                  <a:pt x="594" y="635"/>
                  <a:pt x="594" y="635"/>
                </a:cubicBezTo>
                <a:cubicBezTo>
                  <a:pt x="594" y="635"/>
                  <a:pt x="594" y="635"/>
                  <a:pt x="595" y="635"/>
                </a:cubicBezTo>
                <a:cubicBezTo>
                  <a:pt x="595" y="635"/>
                  <a:pt x="596" y="635"/>
                  <a:pt x="596" y="635"/>
                </a:cubicBezTo>
                <a:cubicBezTo>
                  <a:pt x="597" y="635"/>
                  <a:pt x="597" y="635"/>
                  <a:pt x="598" y="635"/>
                </a:cubicBezTo>
                <a:cubicBezTo>
                  <a:pt x="599" y="633"/>
                  <a:pt x="599" y="630"/>
                  <a:pt x="600" y="630"/>
                </a:cubicBezTo>
                <a:cubicBezTo>
                  <a:pt x="601" y="630"/>
                  <a:pt x="604" y="628"/>
                  <a:pt x="606" y="628"/>
                </a:cubicBezTo>
                <a:cubicBezTo>
                  <a:pt x="608" y="628"/>
                  <a:pt x="609" y="629"/>
                  <a:pt x="609" y="630"/>
                </a:cubicBezTo>
                <a:cubicBezTo>
                  <a:pt x="608" y="634"/>
                  <a:pt x="606" y="635"/>
                  <a:pt x="605" y="635"/>
                </a:cubicBezTo>
                <a:cubicBezTo>
                  <a:pt x="604" y="635"/>
                  <a:pt x="601" y="637"/>
                  <a:pt x="601" y="637"/>
                </a:cubicBezTo>
                <a:cubicBezTo>
                  <a:pt x="601" y="637"/>
                  <a:pt x="601" y="640"/>
                  <a:pt x="599" y="640"/>
                </a:cubicBezTo>
                <a:cubicBezTo>
                  <a:pt x="597" y="641"/>
                  <a:pt x="595" y="642"/>
                  <a:pt x="594" y="644"/>
                </a:cubicBezTo>
                <a:cubicBezTo>
                  <a:pt x="592" y="646"/>
                  <a:pt x="592" y="650"/>
                  <a:pt x="592" y="650"/>
                </a:cubicBezTo>
                <a:cubicBezTo>
                  <a:pt x="592" y="650"/>
                  <a:pt x="592" y="650"/>
                  <a:pt x="591" y="651"/>
                </a:cubicBezTo>
                <a:cubicBezTo>
                  <a:pt x="591" y="651"/>
                  <a:pt x="591" y="651"/>
                  <a:pt x="591" y="654"/>
                </a:cubicBezTo>
                <a:cubicBezTo>
                  <a:pt x="591" y="654"/>
                  <a:pt x="587" y="658"/>
                  <a:pt x="588" y="659"/>
                </a:cubicBezTo>
                <a:cubicBezTo>
                  <a:pt x="588" y="658"/>
                  <a:pt x="591" y="654"/>
                  <a:pt x="591" y="654"/>
                </a:cubicBezTo>
                <a:cubicBezTo>
                  <a:pt x="591" y="654"/>
                  <a:pt x="591" y="654"/>
                  <a:pt x="591" y="651"/>
                </a:cubicBezTo>
                <a:cubicBezTo>
                  <a:pt x="591" y="651"/>
                  <a:pt x="591" y="651"/>
                  <a:pt x="593" y="650"/>
                </a:cubicBezTo>
                <a:cubicBezTo>
                  <a:pt x="593" y="650"/>
                  <a:pt x="593" y="647"/>
                  <a:pt x="594" y="644"/>
                </a:cubicBezTo>
                <a:cubicBezTo>
                  <a:pt x="595" y="642"/>
                  <a:pt x="597" y="641"/>
                  <a:pt x="599" y="641"/>
                </a:cubicBezTo>
                <a:cubicBezTo>
                  <a:pt x="601" y="640"/>
                  <a:pt x="601" y="637"/>
                  <a:pt x="601" y="637"/>
                </a:cubicBezTo>
                <a:cubicBezTo>
                  <a:pt x="601" y="637"/>
                  <a:pt x="603" y="640"/>
                  <a:pt x="603" y="642"/>
                </a:cubicBezTo>
                <a:cubicBezTo>
                  <a:pt x="603" y="644"/>
                  <a:pt x="603" y="647"/>
                  <a:pt x="602" y="649"/>
                </a:cubicBezTo>
                <a:cubicBezTo>
                  <a:pt x="601" y="650"/>
                  <a:pt x="598" y="654"/>
                  <a:pt x="599" y="655"/>
                </a:cubicBezTo>
                <a:cubicBezTo>
                  <a:pt x="600" y="657"/>
                  <a:pt x="603" y="658"/>
                  <a:pt x="603" y="658"/>
                </a:cubicBezTo>
                <a:cubicBezTo>
                  <a:pt x="603" y="658"/>
                  <a:pt x="603" y="658"/>
                  <a:pt x="603" y="661"/>
                </a:cubicBezTo>
                <a:cubicBezTo>
                  <a:pt x="603" y="661"/>
                  <a:pt x="608" y="658"/>
                  <a:pt x="607" y="655"/>
                </a:cubicBezTo>
                <a:cubicBezTo>
                  <a:pt x="607" y="651"/>
                  <a:pt x="603" y="647"/>
                  <a:pt x="606" y="644"/>
                </a:cubicBezTo>
                <a:cubicBezTo>
                  <a:pt x="609" y="642"/>
                  <a:pt x="613" y="641"/>
                  <a:pt x="613" y="641"/>
                </a:cubicBezTo>
                <a:cubicBezTo>
                  <a:pt x="613" y="641"/>
                  <a:pt x="619" y="637"/>
                  <a:pt x="623" y="637"/>
                </a:cubicBezTo>
                <a:cubicBezTo>
                  <a:pt x="624" y="637"/>
                  <a:pt x="624" y="637"/>
                  <a:pt x="625" y="637"/>
                </a:cubicBezTo>
                <a:cubicBezTo>
                  <a:pt x="629" y="638"/>
                  <a:pt x="630" y="640"/>
                  <a:pt x="630" y="643"/>
                </a:cubicBezTo>
                <a:cubicBezTo>
                  <a:pt x="630" y="645"/>
                  <a:pt x="631" y="647"/>
                  <a:pt x="633" y="647"/>
                </a:cubicBezTo>
                <a:cubicBezTo>
                  <a:pt x="633" y="647"/>
                  <a:pt x="633" y="647"/>
                  <a:pt x="634" y="647"/>
                </a:cubicBezTo>
                <a:cubicBezTo>
                  <a:pt x="637" y="647"/>
                  <a:pt x="649" y="646"/>
                  <a:pt x="649" y="646"/>
                </a:cubicBezTo>
                <a:cubicBezTo>
                  <a:pt x="649" y="646"/>
                  <a:pt x="655" y="652"/>
                  <a:pt x="659" y="652"/>
                </a:cubicBezTo>
                <a:cubicBezTo>
                  <a:pt x="659" y="652"/>
                  <a:pt x="659" y="652"/>
                  <a:pt x="659" y="652"/>
                </a:cubicBezTo>
                <a:cubicBezTo>
                  <a:pt x="659" y="652"/>
                  <a:pt x="663" y="649"/>
                  <a:pt x="665" y="648"/>
                </a:cubicBezTo>
                <a:cubicBezTo>
                  <a:pt x="667" y="648"/>
                  <a:pt x="670" y="647"/>
                  <a:pt x="670" y="647"/>
                </a:cubicBezTo>
                <a:cubicBezTo>
                  <a:pt x="670" y="647"/>
                  <a:pt x="670" y="647"/>
                  <a:pt x="669" y="646"/>
                </a:cubicBezTo>
                <a:cubicBezTo>
                  <a:pt x="669" y="646"/>
                  <a:pt x="678" y="645"/>
                  <a:pt x="682" y="645"/>
                </a:cubicBezTo>
                <a:cubicBezTo>
                  <a:pt x="684" y="645"/>
                  <a:pt x="685" y="645"/>
                  <a:pt x="685" y="645"/>
                </a:cubicBezTo>
                <a:cubicBezTo>
                  <a:pt x="684" y="646"/>
                  <a:pt x="677" y="646"/>
                  <a:pt x="677" y="647"/>
                </a:cubicBezTo>
                <a:cubicBezTo>
                  <a:pt x="677" y="648"/>
                  <a:pt x="679" y="648"/>
                  <a:pt x="679" y="649"/>
                </a:cubicBezTo>
                <a:cubicBezTo>
                  <a:pt x="679" y="650"/>
                  <a:pt x="676" y="651"/>
                  <a:pt x="676" y="651"/>
                </a:cubicBezTo>
                <a:cubicBezTo>
                  <a:pt x="676" y="651"/>
                  <a:pt x="676" y="651"/>
                  <a:pt x="680" y="650"/>
                </a:cubicBezTo>
                <a:cubicBezTo>
                  <a:pt x="680" y="650"/>
                  <a:pt x="680" y="652"/>
                  <a:pt x="680" y="654"/>
                </a:cubicBezTo>
                <a:cubicBezTo>
                  <a:pt x="681" y="655"/>
                  <a:pt x="682" y="656"/>
                  <a:pt x="682" y="656"/>
                </a:cubicBezTo>
                <a:cubicBezTo>
                  <a:pt x="682" y="656"/>
                  <a:pt x="682" y="656"/>
                  <a:pt x="683" y="652"/>
                </a:cubicBezTo>
                <a:cubicBezTo>
                  <a:pt x="683" y="652"/>
                  <a:pt x="683" y="652"/>
                  <a:pt x="683" y="652"/>
                </a:cubicBezTo>
                <a:cubicBezTo>
                  <a:pt x="684" y="652"/>
                  <a:pt x="685" y="653"/>
                  <a:pt x="685" y="653"/>
                </a:cubicBezTo>
                <a:cubicBezTo>
                  <a:pt x="685" y="654"/>
                  <a:pt x="687" y="656"/>
                  <a:pt x="687" y="656"/>
                </a:cubicBezTo>
                <a:cubicBezTo>
                  <a:pt x="687" y="656"/>
                  <a:pt x="686" y="653"/>
                  <a:pt x="687" y="653"/>
                </a:cubicBezTo>
                <a:cubicBezTo>
                  <a:pt x="687" y="653"/>
                  <a:pt x="687" y="653"/>
                  <a:pt x="687" y="653"/>
                </a:cubicBezTo>
                <a:cubicBezTo>
                  <a:pt x="689" y="654"/>
                  <a:pt x="689" y="656"/>
                  <a:pt x="689" y="656"/>
                </a:cubicBezTo>
                <a:cubicBezTo>
                  <a:pt x="689" y="656"/>
                  <a:pt x="690" y="656"/>
                  <a:pt x="691" y="656"/>
                </a:cubicBezTo>
                <a:cubicBezTo>
                  <a:pt x="692" y="656"/>
                  <a:pt x="694" y="656"/>
                  <a:pt x="694" y="658"/>
                </a:cubicBezTo>
                <a:cubicBezTo>
                  <a:pt x="694" y="660"/>
                  <a:pt x="692" y="660"/>
                  <a:pt x="692" y="660"/>
                </a:cubicBezTo>
                <a:cubicBezTo>
                  <a:pt x="692" y="660"/>
                  <a:pt x="692" y="663"/>
                  <a:pt x="691" y="664"/>
                </a:cubicBezTo>
                <a:cubicBezTo>
                  <a:pt x="691" y="665"/>
                  <a:pt x="686" y="665"/>
                  <a:pt x="686" y="665"/>
                </a:cubicBezTo>
                <a:cubicBezTo>
                  <a:pt x="686" y="665"/>
                  <a:pt x="686" y="665"/>
                  <a:pt x="690" y="668"/>
                </a:cubicBezTo>
                <a:cubicBezTo>
                  <a:pt x="690" y="668"/>
                  <a:pt x="692" y="665"/>
                  <a:pt x="693" y="665"/>
                </a:cubicBezTo>
                <a:cubicBezTo>
                  <a:pt x="693" y="665"/>
                  <a:pt x="693" y="665"/>
                  <a:pt x="694" y="665"/>
                </a:cubicBezTo>
                <a:cubicBezTo>
                  <a:pt x="695" y="666"/>
                  <a:pt x="696" y="666"/>
                  <a:pt x="696" y="666"/>
                </a:cubicBezTo>
                <a:cubicBezTo>
                  <a:pt x="696" y="666"/>
                  <a:pt x="698" y="664"/>
                  <a:pt x="699" y="664"/>
                </a:cubicBezTo>
                <a:cubicBezTo>
                  <a:pt x="700" y="664"/>
                  <a:pt x="700" y="664"/>
                  <a:pt x="700" y="664"/>
                </a:cubicBezTo>
                <a:cubicBezTo>
                  <a:pt x="700" y="666"/>
                  <a:pt x="702" y="667"/>
                  <a:pt x="702" y="667"/>
                </a:cubicBezTo>
                <a:cubicBezTo>
                  <a:pt x="702" y="667"/>
                  <a:pt x="702" y="667"/>
                  <a:pt x="701" y="669"/>
                </a:cubicBezTo>
                <a:cubicBezTo>
                  <a:pt x="701" y="669"/>
                  <a:pt x="699" y="672"/>
                  <a:pt x="698" y="672"/>
                </a:cubicBezTo>
                <a:cubicBezTo>
                  <a:pt x="697" y="673"/>
                  <a:pt x="694" y="674"/>
                  <a:pt x="695" y="675"/>
                </a:cubicBezTo>
                <a:cubicBezTo>
                  <a:pt x="695" y="677"/>
                  <a:pt x="695" y="679"/>
                  <a:pt x="695" y="679"/>
                </a:cubicBezTo>
                <a:cubicBezTo>
                  <a:pt x="695" y="679"/>
                  <a:pt x="695" y="679"/>
                  <a:pt x="696" y="679"/>
                </a:cubicBezTo>
                <a:cubicBezTo>
                  <a:pt x="695" y="678"/>
                  <a:pt x="695" y="677"/>
                  <a:pt x="695" y="675"/>
                </a:cubicBezTo>
                <a:cubicBezTo>
                  <a:pt x="695" y="674"/>
                  <a:pt x="697" y="673"/>
                  <a:pt x="699" y="672"/>
                </a:cubicBezTo>
                <a:cubicBezTo>
                  <a:pt x="700" y="672"/>
                  <a:pt x="701" y="670"/>
                  <a:pt x="701" y="670"/>
                </a:cubicBezTo>
                <a:cubicBezTo>
                  <a:pt x="701" y="670"/>
                  <a:pt x="701" y="670"/>
                  <a:pt x="702" y="667"/>
                </a:cubicBezTo>
                <a:cubicBezTo>
                  <a:pt x="702" y="667"/>
                  <a:pt x="709" y="670"/>
                  <a:pt x="710" y="671"/>
                </a:cubicBezTo>
                <a:cubicBezTo>
                  <a:pt x="711" y="673"/>
                  <a:pt x="713" y="677"/>
                  <a:pt x="713" y="678"/>
                </a:cubicBezTo>
                <a:cubicBezTo>
                  <a:pt x="713" y="680"/>
                  <a:pt x="711" y="687"/>
                  <a:pt x="711" y="687"/>
                </a:cubicBezTo>
                <a:cubicBezTo>
                  <a:pt x="711" y="687"/>
                  <a:pt x="712" y="683"/>
                  <a:pt x="714" y="683"/>
                </a:cubicBezTo>
                <a:cubicBezTo>
                  <a:pt x="714" y="683"/>
                  <a:pt x="715" y="683"/>
                  <a:pt x="715" y="683"/>
                </a:cubicBezTo>
                <a:cubicBezTo>
                  <a:pt x="717" y="683"/>
                  <a:pt x="720" y="686"/>
                  <a:pt x="720" y="686"/>
                </a:cubicBezTo>
                <a:cubicBezTo>
                  <a:pt x="720" y="686"/>
                  <a:pt x="720" y="686"/>
                  <a:pt x="720" y="688"/>
                </a:cubicBezTo>
                <a:cubicBezTo>
                  <a:pt x="720" y="688"/>
                  <a:pt x="721" y="688"/>
                  <a:pt x="722" y="688"/>
                </a:cubicBezTo>
                <a:cubicBezTo>
                  <a:pt x="723" y="688"/>
                  <a:pt x="723" y="688"/>
                  <a:pt x="723" y="688"/>
                </a:cubicBezTo>
                <a:cubicBezTo>
                  <a:pt x="724" y="690"/>
                  <a:pt x="724" y="692"/>
                  <a:pt x="724" y="692"/>
                </a:cubicBezTo>
                <a:cubicBezTo>
                  <a:pt x="724" y="692"/>
                  <a:pt x="722" y="694"/>
                  <a:pt x="722" y="696"/>
                </a:cubicBezTo>
                <a:cubicBezTo>
                  <a:pt x="722" y="696"/>
                  <a:pt x="722" y="696"/>
                  <a:pt x="722" y="696"/>
                </a:cubicBezTo>
                <a:cubicBezTo>
                  <a:pt x="722" y="696"/>
                  <a:pt x="722" y="696"/>
                  <a:pt x="722" y="696"/>
                </a:cubicBezTo>
                <a:cubicBezTo>
                  <a:pt x="722" y="694"/>
                  <a:pt x="724" y="692"/>
                  <a:pt x="724" y="692"/>
                </a:cubicBezTo>
                <a:cubicBezTo>
                  <a:pt x="724" y="692"/>
                  <a:pt x="724" y="692"/>
                  <a:pt x="728" y="691"/>
                </a:cubicBezTo>
                <a:cubicBezTo>
                  <a:pt x="728" y="691"/>
                  <a:pt x="728" y="691"/>
                  <a:pt x="735" y="693"/>
                </a:cubicBezTo>
                <a:cubicBezTo>
                  <a:pt x="735" y="693"/>
                  <a:pt x="735" y="693"/>
                  <a:pt x="735" y="691"/>
                </a:cubicBezTo>
                <a:cubicBezTo>
                  <a:pt x="735" y="691"/>
                  <a:pt x="735" y="691"/>
                  <a:pt x="740" y="692"/>
                </a:cubicBezTo>
                <a:cubicBezTo>
                  <a:pt x="740" y="692"/>
                  <a:pt x="740" y="692"/>
                  <a:pt x="741" y="690"/>
                </a:cubicBezTo>
                <a:cubicBezTo>
                  <a:pt x="741" y="690"/>
                  <a:pt x="749" y="690"/>
                  <a:pt x="751" y="692"/>
                </a:cubicBezTo>
                <a:cubicBezTo>
                  <a:pt x="751" y="692"/>
                  <a:pt x="751" y="692"/>
                  <a:pt x="751" y="692"/>
                </a:cubicBezTo>
                <a:cubicBezTo>
                  <a:pt x="751" y="692"/>
                  <a:pt x="751" y="692"/>
                  <a:pt x="751" y="691"/>
                </a:cubicBezTo>
                <a:cubicBezTo>
                  <a:pt x="753" y="693"/>
                  <a:pt x="757" y="694"/>
                  <a:pt x="757" y="694"/>
                </a:cubicBezTo>
                <a:cubicBezTo>
                  <a:pt x="757" y="694"/>
                  <a:pt x="757" y="694"/>
                  <a:pt x="761" y="694"/>
                </a:cubicBezTo>
                <a:cubicBezTo>
                  <a:pt x="761" y="694"/>
                  <a:pt x="761" y="694"/>
                  <a:pt x="764" y="700"/>
                </a:cubicBezTo>
                <a:cubicBezTo>
                  <a:pt x="767" y="702"/>
                  <a:pt x="767" y="702"/>
                  <a:pt x="767" y="702"/>
                </a:cubicBezTo>
                <a:cubicBezTo>
                  <a:pt x="767" y="702"/>
                  <a:pt x="769" y="707"/>
                  <a:pt x="770" y="708"/>
                </a:cubicBezTo>
                <a:cubicBezTo>
                  <a:pt x="770" y="708"/>
                  <a:pt x="769" y="711"/>
                  <a:pt x="767" y="712"/>
                </a:cubicBezTo>
                <a:cubicBezTo>
                  <a:pt x="766" y="713"/>
                  <a:pt x="765" y="716"/>
                  <a:pt x="764" y="718"/>
                </a:cubicBezTo>
                <a:cubicBezTo>
                  <a:pt x="764" y="718"/>
                  <a:pt x="764" y="718"/>
                  <a:pt x="764" y="718"/>
                </a:cubicBezTo>
                <a:cubicBezTo>
                  <a:pt x="765" y="717"/>
                  <a:pt x="766" y="714"/>
                  <a:pt x="767" y="713"/>
                </a:cubicBezTo>
                <a:cubicBezTo>
                  <a:pt x="768" y="712"/>
                  <a:pt x="769" y="709"/>
                  <a:pt x="769" y="709"/>
                </a:cubicBezTo>
                <a:cubicBezTo>
                  <a:pt x="770" y="710"/>
                  <a:pt x="771" y="710"/>
                  <a:pt x="771" y="710"/>
                </a:cubicBezTo>
                <a:cubicBezTo>
                  <a:pt x="771" y="710"/>
                  <a:pt x="771" y="710"/>
                  <a:pt x="771" y="710"/>
                </a:cubicBezTo>
                <a:cubicBezTo>
                  <a:pt x="771" y="709"/>
                  <a:pt x="771" y="706"/>
                  <a:pt x="772" y="706"/>
                </a:cubicBezTo>
                <a:cubicBezTo>
                  <a:pt x="772" y="706"/>
                  <a:pt x="772" y="706"/>
                  <a:pt x="772" y="707"/>
                </a:cubicBezTo>
                <a:cubicBezTo>
                  <a:pt x="774" y="707"/>
                  <a:pt x="775" y="710"/>
                  <a:pt x="776" y="717"/>
                </a:cubicBezTo>
                <a:cubicBezTo>
                  <a:pt x="777" y="724"/>
                  <a:pt x="777" y="728"/>
                  <a:pt x="778" y="730"/>
                </a:cubicBezTo>
                <a:cubicBezTo>
                  <a:pt x="780" y="732"/>
                  <a:pt x="785" y="730"/>
                  <a:pt x="785" y="733"/>
                </a:cubicBezTo>
                <a:cubicBezTo>
                  <a:pt x="785" y="736"/>
                  <a:pt x="783" y="737"/>
                  <a:pt x="783" y="737"/>
                </a:cubicBezTo>
                <a:cubicBezTo>
                  <a:pt x="783" y="737"/>
                  <a:pt x="783" y="737"/>
                  <a:pt x="785" y="737"/>
                </a:cubicBezTo>
                <a:cubicBezTo>
                  <a:pt x="785" y="737"/>
                  <a:pt x="781" y="740"/>
                  <a:pt x="781" y="741"/>
                </a:cubicBezTo>
                <a:cubicBezTo>
                  <a:pt x="780" y="743"/>
                  <a:pt x="780" y="744"/>
                  <a:pt x="778" y="746"/>
                </a:cubicBezTo>
                <a:cubicBezTo>
                  <a:pt x="776" y="747"/>
                  <a:pt x="772" y="750"/>
                  <a:pt x="771" y="752"/>
                </a:cubicBezTo>
                <a:cubicBezTo>
                  <a:pt x="770" y="755"/>
                  <a:pt x="769" y="756"/>
                  <a:pt x="769" y="756"/>
                </a:cubicBezTo>
                <a:cubicBezTo>
                  <a:pt x="769" y="756"/>
                  <a:pt x="769" y="758"/>
                  <a:pt x="768" y="759"/>
                </a:cubicBezTo>
                <a:cubicBezTo>
                  <a:pt x="768" y="760"/>
                  <a:pt x="766" y="762"/>
                  <a:pt x="766" y="762"/>
                </a:cubicBezTo>
                <a:cubicBezTo>
                  <a:pt x="766" y="762"/>
                  <a:pt x="766" y="762"/>
                  <a:pt x="761" y="763"/>
                </a:cubicBezTo>
                <a:cubicBezTo>
                  <a:pt x="761" y="763"/>
                  <a:pt x="763" y="764"/>
                  <a:pt x="765" y="764"/>
                </a:cubicBezTo>
                <a:cubicBezTo>
                  <a:pt x="765" y="764"/>
                  <a:pt x="766" y="764"/>
                  <a:pt x="766" y="764"/>
                </a:cubicBezTo>
                <a:cubicBezTo>
                  <a:pt x="768" y="764"/>
                  <a:pt x="772" y="761"/>
                  <a:pt x="772" y="761"/>
                </a:cubicBezTo>
                <a:cubicBezTo>
                  <a:pt x="772" y="761"/>
                  <a:pt x="774" y="757"/>
                  <a:pt x="775" y="757"/>
                </a:cubicBezTo>
                <a:cubicBezTo>
                  <a:pt x="775" y="757"/>
                  <a:pt x="776" y="758"/>
                  <a:pt x="776" y="758"/>
                </a:cubicBezTo>
                <a:cubicBezTo>
                  <a:pt x="776" y="758"/>
                  <a:pt x="777" y="759"/>
                  <a:pt x="777" y="761"/>
                </a:cubicBezTo>
                <a:cubicBezTo>
                  <a:pt x="777" y="764"/>
                  <a:pt x="776" y="766"/>
                  <a:pt x="778" y="767"/>
                </a:cubicBezTo>
                <a:cubicBezTo>
                  <a:pt x="779" y="767"/>
                  <a:pt x="780" y="768"/>
                  <a:pt x="781" y="768"/>
                </a:cubicBezTo>
                <a:cubicBezTo>
                  <a:pt x="783" y="768"/>
                  <a:pt x="784" y="767"/>
                  <a:pt x="784" y="767"/>
                </a:cubicBezTo>
                <a:cubicBezTo>
                  <a:pt x="784" y="767"/>
                  <a:pt x="784" y="767"/>
                  <a:pt x="785" y="768"/>
                </a:cubicBezTo>
                <a:cubicBezTo>
                  <a:pt x="785" y="768"/>
                  <a:pt x="788" y="766"/>
                  <a:pt x="789" y="766"/>
                </a:cubicBezTo>
                <a:cubicBezTo>
                  <a:pt x="789" y="766"/>
                  <a:pt x="789" y="766"/>
                  <a:pt x="789" y="766"/>
                </a:cubicBezTo>
                <a:cubicBezTo>
                  <a:pt x="790" y="768"/>
                  <a:pt x="787" y="773"/>
                  <a:pt x="788" y="773"/>
                </a:cubicBezTo>
                <a:cubicBezTo>
                  <a:pt x="788" y="773"/>
                  <a:pt x="788" y="773"/>
                  <a:pt x="788" y="773"/>
                </a:cubicBezTo>
                <a:cubicBezTo>
                  <a:pt x="790" y="773"/>
                  <a:pt x="791" y="767"/>
                  <a:pt x="791" y="767"/>
                </a:cubicBezTo>
                <a:cubicBezTo>
                  <a:pt x="791" y="767"/>
                  <a:pt x="793" y="763"/>
                  <a:pt x="794" y="763"/>
                </a:cubicBezTo>
                <a:cubicBezTo>
                  <a:pt x="796" y="763"/>
                  <a:pt x="798" y="763"/>
                  <a:pt x="798" y="763"/>
                </a:cubicBezTo>
                <a:cubicBezTo>
                  <a:pt x="798" y="763"/>
                  <a:pt x="798" y="763"/>
                  <a:pt x="797" y="761"/>
                </a:cubicBezTo>
                <a:cubicBezTo>
                  <a:pt x="797" y="761"/>
                  <a:pt x="799" y="755"/>
                  <a:pt x="800" y="755"/>
                </a:cubicBezTo>
                <a:cubicBezTo>
                  <a:pt x="800" y="755"/>
                  <a:pt x="800" y="755"/>
                  <a:pt x="800" y="755"/>
                </a:cubicBezTo>
                <a:cubicBezTo>
                  <a:pt x="802" y="755"/>
                  <a:pt x="806" y="755"/>
                  <a:pt x="806" y="755"/>
                </a:cubicBezTo>
                <a:cubicBezTo>
                  <a:pt x="806" y="755"/>
                  <a:pt x="806" y="755"/>
                  <a:pt x="807" y="754"/>
                </a:cubicBezTo>
                <a:cubicBezTo>
                  <a:pt x="807" y="754"/>
                  <a:pt x="811" y="757"/>
                  <a:pt x="812" y="758"/>
                </a:cubicBezTo>
                <a:cubicBezTo>
                  <a:pt x="813" y="759"/>
                  <a:pt x="818" y="758"/>
                  <a:pt x="819" y="760"/>
                </a:cubicBezTo>
                <a:cubicBezTo>
                  <a:pt x="821" y="762"/>
                  <a:pt x="823" y="765"/>
                  <a:pt x="823" y="765"/>
                </a:cubicBezTo>
                <a:cubicBezTo>
                  <a:pt x="823" y="765"/>
                  <a:pt x="823" y="765"/>
                  <a:pt x="825" y="763"/>
                </a:cubicBezTo>
                <a:cubicBezTo>
                  <a:pt x="825" y="763"/>
                  <a:pt x="829" y="764"/>
                  <a:pt x="829" y="766"/>
                </a:cubicBezTo>
                <a:cubicBezTo>
                  <a:pt x="828" y="767"/>
                  <a:pt x="830" y="767"/>
                  <a:pt x="830" y="767"/>
                </a:cubicBezTo>
                <a:cubicBezTo>
                  <a:pt x="830" y="767"/>
                  <a:pt x="830" y="767"/>
                  <a:pt x="828" y="771"/>
                </a:cubicBezTo>
                <a:cubicBezTo>
                  <a:pt x="828" y="771"/>
                  <a:pt x="830" y="769"/>
                  <a:pt x="831" y="769"/>
                </a:cubicBezTo>
                <a:cubicBezTo>
                  <a:pt x="831" y="769"/>
                  <a:pt x="832" y="769"/>
                  <a:pt x="832" y="769"/>
                </a:cubicBezTo>
                <a:cubicBezTo>
                  <a:pt x="833" y="771"/>
                  <a:pt x="830" y="773"/>
                  <a:pt x="830" y="773"/>
                </a:cubicBezTo>
                <a:cubicBezTo>
                  <a:pt x="830" y="773"/>
                  <a:pt x="830" y="773"/>
                  <a:pt x="828" y="781"/>
                </a:cubicBezTo>
                <a:cubicBezTo>
                  <a:pt x="828" y="781"/>
                  <a:pt x="828" y="781"/>
                  <a:pt x="832" y="778"/>
                </a:cubicBezTo>
                <a:cubicBezTo>
                  <a:pt x="832" y="778"/>
                  <a:pt x="832" y="778"/>
                  <a:pt x="832" y="774"/>
                </a:cubicBezTo>
                <a:cubicBezTo>
                  <a:pt x="832" y="774"/>
                  <a:pt x="832" y="774"/>
                  <a:pt x="834" y="777"/>
                </a:cubicBezTo>
                <a:cubicBezTo>
                  <a:pt x="834" y="777"/>
                  <a:pt x="837" y="771"/>
                  <a:pt x="840" y="771"/>
                </a:cubicBezTo>
                <a:cubicBezTo>
                  <a:pt x="840" y="771"/>
                  <a:pt x="840" y="771"/>
                  <a:pt x="841" y="771"/>
                </a:cubicBezTo>
                <a:cubicBezTo>
                  <a:pt x="844" y="772"/>
                  <a:pt x="849" y="775"/>
                  <a:pt x="849" y="775"/>
                </a:cubicBezTo>
                <a:cubicBezTo>
                  <a:pt x="849" y="775"/>
                  <a:pt x="854" y="775"/>
                  <a:pt x="855" y="775"/>
                </a:cubicBezTo>
                <a:cubicBezTo>
                  <a:pt x="856" y="776"/>
                  <a:pt x="859" y="778"/>
                  <a:pt x="859" y="778"/>
                </a:cubicBezTo>
                <a:cubicBezTo>
                  <a:pt x="859" y="778"/>
                  <a:pt x="859" y="778"/>
                  <a:pt x="859" y="776"/>
                </a:cubicBezTo>
                <a:cubicBezTo>
                  <a:pt x="859" y="776"/>
                  <a:pt x="863" y="776"/>
                  <a:pt x="866" y="776"/>
                </a:cubicBezTo>
                <a:cubicBezTo>
                  <a:pt x="866" y="776"/>
                  <a:pt x="867" y="776"/>
                  <a:pt x="868" y="776"/>
                </a:cubicBezTo>
                <a:cubicBezTo>
                  <a:pt x="870" y="776"/>
                  <a:pt x="879" y="782"/>
                  <a:pt x="882" y="785"/>
                </a:cubicBezTo>
                <a:cubicBezTo>
                  <a:pt x="885" y="789"/>
                  <a:pt x="889" y="793"/>
                  <a:pt x="889" y="793"/>
                </a:cubicBezTo>
                <a:cubicBezTo>
                  <a:pt x="889" y="793"/>
                  <a:pt x="889" y="793"/>
                  <a:pt x="891" y="793"/>
                </a:cubicBezTo>
                <a:cubicBezTo>
                  <a:pt x="891" y="793"/>
                  <a:pt x="891" y="793"/>
                  <a:pt x="893" y="796"/>
                </a:cubicBezTo>
                <a:cubicBezTo>
                  <a:pt x="893" y="796"/>
                  <a:pt x="893" y="796"/>
                  <a:pt x="896" y="796"/>
                </a:cubicBezTo>
                <a:cubicBezTo>
                  <a:pt x="896" y="796"/>
                  <a:pt x="896" y="796"/>
                  <a:pt x="898" y="798"/>
                </a:cubicBezTo>
                <a:cubicBezTo>
                  <a:pt x="898" y="798"/>
                  <a:pt x="898" y="798"/>
                  <a:pt x="904" y="797"/>
                </a:cubicBezTo>
                <a:cubicBezTo>
                  <a:pt x="904" y="797"/>
                  <a:pt x="904" y="797"/>
                  <a:pt x="908" y="797"/>
                </a:cubicBezTo>
                <a:cubicBezTo>
                  <a:pt x="908" y="797"/>
                  <a:pt x="911" y="800"/>
                  <a:pt x="911" y="802"/>
                </a:cubicBezTo>
                <a:cubicBezTo>
                  <a:pt x="911" y="803"/>
                  <a:pt x="911" y="806"/>
                  <a:pt x="911" y="808"/>
                </a:cubicBezTo>
                <a:cubicBezTo>
                  <a:pt x="911" y="810"/>
                  <a:pt x="914" y="814"/>
                  <a:pt x="914" y="817"/>
                </a:cubicBezTo>
                <a:cubicBezTo>
                  <a:pt x="914" y="820"/>
                  <a:pt x="913" y="824"/>
                  <a:pt x="913" y="824"/>
                </a:cubicBezTo>
                <a:cubicBezTo>
                  <a:pt x="913" y="824"/>
                  <a:pt x="915" y="827"/>
                  <a:pt x="914" y="828"/>
                </a:cubicBezTo>
                <a:cubicBezTo>
                  <a:pt x="914" y="829"/>
                  <a:pt x="912" y="831"/>
                  <a:pt x="912" y="831"/>
                </a:cubicBezTo>
                <a:cubicBezTo>
                  <a:pt x="912" y="831"/>
                  <a:pt x="909" y="840"/>
                  <a:pt x="907" y="843"/>
                </a:cubicBezTo>
                <a:cubicBezTo>
                  <a:pt x="905" y="846"/>
                  <a:pt x="902" y="847"/>
                  <a:pt x="902" y="847"/>
                </a:cubicBezTo>
                <a:cubicBezTo>
                  <a:pt x="902" y="847"/>
                  <a:pt x="902" y="851"/>
                  <a:pt x="901" y="851"/>
                </a:cubicBezTo>
                <a:cubicBezTo>
                  <a:pt x="900" y="851"/>
                  <a:pt x="897" y="852"/>
                  <a:pt x="897" y="852"/>
                </a:cubicBezTo>
                <a:cubicBezTo>
                  <a:pt x="897" y="852"/>
                  <a:pt x="896" y="856"/>
                  <a:pt x="895" y="857"/>
                </a:cubicBezTo>
                <a:cubicBezTo>
                  <a:pt x="894" y="858"/>
                  <a:pt x="893" y="858"/>
                  <a:pt x="893" y="858"/>
                </a:cubicBezTo>
                <a:cubicBezTo>
                  <a:pt x="893" y="858"/>
                  <a:pt x="892" y="866"/>
                  <a:pt x="891" y="868"/>
                </a:cubicBezTo>
                <a:cubicBezTo>
                  <a:pt x="890" y="870"/>
                  <a:pt x="886" y="873"/>
                  <a:pt x="886" y="873"/>
                </a:cubicBezTo>
                <a:cubicBezTo>
                  <a:pt x="886" y="873"/>
                  <a:pt x="884" y="870"/>
                  <a:pt x="884" y="870"/>
                </a:cubicBezTo>
                <a:cubicBezTo>
                  <a:pt x="883" y="870"/>
                  <a:pt x="882" y="872"/>
                  <a:pt x="882" y="872"/>
                </a:cubicBezTo>
                <a:cubicBezTo>
                  <a:pt x="882" y="872"/>
                  <a:pt x="882" y="872"/>
                  <a:pt x="883" y="874"/>
                </a:cubicBezTo>
                <a:cubicBezTo>
                  <a:pt x="883" y="874"/>
                  <a:pt x="881" y="876"/>
                  <a:pt x="881" y="877"/>
                </a:cubicBezTo>
                <a:cubicBezTo>
                  <a:pt x="880" y="879"/>
                  <a:pt x="882" y="884"/>
                  <a:pt x="882" y="884"/>
                </a:cubicBezTo>
                <a:cubicBezTo>
                  <a:pt x="882" y="884"/>
                  <a:pt x="882" y="884"/>
                  <a:pt x="881" y="888"/>
                </a:cubicBezTo>
                <a:cubicBezTo>
                  <a:pt x="881" y="888"/>
                  <a:pt x="883" y="899"/>
                  <a:pt x="883" y="901"/>
                </a:cubicBezTo>
                <a:cubicBezTo>
                  <a:pt x="883" y="903"/>
                  <a:pt x="882" y="908"/>
                  <a:pt x="882" y="908"/>
                </a:cubicBezTo>
                <a:cubicBezTo>
                  <a:pt x="882" y="908"/>
                  <a:pt x="882" y="908"/>
                  <a:pt x="881" y="915"/>
                </a:cubicBezTo>
                <a:cubicBezTo>
                  <a:pt x="881" y="915"/>
                  <a:pt x="883" y="919"/>
                  <a:pt x="882" y="920"/>
                </a:cubicBezTo>
                <a:cubicBezTo>
                  <a:pt x="880" y="921"/>
                  <a:pt x="877" y="923"/>
                  <a:pt x="877" y="926"/>
                </a:cubicBezTo>
                <a:cubicBezTo>
                  <a:pt x="878" y="928"/>
                  <a:pt x="879" y="934"/>
                  <a:pt x="879" y="934"/>
                </a:cubicBezTo>
                <a:cubicBezTo>
                  <a:pt x="879" y="934"/>
                  <a:pt x="879" y="938"/>
                  <a:pt x="878" y="938"/>
                </a:cubicBezTo>
                <a:cubicBezTo>
                  <a:pt x="877" y="938"/>
                  <a:pt x="876" y="939"/>
                  <a:pt x="876" y="939"/>
                </a:cubicBezTo>
                <a:cubicBezTo>
                  <a:pt x="876" y="939"/>
                  <a:pt x="876" y="939"/>
                  <a:pt x="876" y="943"/>
                </a:cubicBezTo>
                <a:cubicBezTo>
                  <a:pt x="876" y="943"/>
                  <a:pt x="876" y="943"/>
                  <a:pt x="874" y="943"/>
                </a:cubicBezTo>
                <a:cubicBezTo>
                  <a:pt x="874" y="943"/>
                  <a:pt x="874" y="943"/>
                  <a:pt x="874" y="946"/>
                </a:cubicBezTo>
                <a:cubicBezTo>
                  <a:pt x="874" y="946"/>
                  <a:pt x="874" y="946"/>
                  <a:pt x="870" y="950"/>
                </a:cubicBezTo>
                <a:cubicBezTo>
                  <a:pt x="870" y="950"/>
                  <a:pt x="870" y="957"/>
                  <a:pt x="870" y="958"/>
                </a:cubicBezTo>
                <a:cubicBezTo>
                  <a:pt x="870" y="958"/>
                  <a:pt x="871" y="961"/>
                  <a:pt x="871" y="961"/>
                </a:cubicBezTo>
                <a:cubicBezTo>
                  <a:pt x="871" y="961"/>
                  <a:pt x="865" y="962"/>
                  <a:pt x="864" y="963"/>
                </a:cubicBezTo>
                <a:cubicBezTo>
                  <a:pt x="863" y="965"/>
                  <a:pt x="862" y="966"/>
                  <a:pt x="862" y="966"/>
                </a:cubicBezTo>
                <a:cubicBezTo>
                  <a:pt x="862" y="966"/>
                  <a:pt x="862" y="966"/>
                  <a:pt x="863" y="968"/>
                </a:cubicBezTo>
                <a:cubicBezTo>
                  <a:pt x="863" y="968"/>
                  <a:pt x="863" y="968"/>
                  <a:pt x="862" y="970"/>
                </a:cubicBezTo>
                <a:cubicBezTo>
                  <a:pt x="862" y="970"/>
                  <a:pt x="862" y="970"/>
                  <a:pt x="854" y="971"/>
                </a:cubicBezTo>
                <a:cubicBezTo>
                  <a:pt x="854" y="971"/>
                  <a:pt x="855" y="967"/>
                  <a:pt x="853" y="967"/>
                </a:cubicBezTo>
                <a:cubicBezTo>
                  <a:pt x="853" y="967"/>
                  <a:pt x="853" y="967"/>
                  <a:pt x="853" y="967"/>
                </a:cubicBezTo>
                <a:cubicBezTo>
                  <a:pt x="851" y="967"/>
                  <a:pt x="850" y="971"/>
                  <a:pt x="850" y="971"/>
                </a:cubicBezTo>
                <a:cubicBezTo>
                  <a:pt x="850" y="971"/>
                  <a:pt x="850" y="971"/>
                  <a:pt x="845" y="970"/>
                </a:cubicBezTo>
                <a:cubicBezTo>
                  <a:pt x="845" y="970"/>
                  <a:pt x="844" y="973"/>
                  <a:pt x="844" y="973"/>
                </a:cubicBezTo>
                <a:cubicBezTo>
                  <a:pt x="843" y="973"/>
                  <a:pt x="844" y="970"/>
                  <a:pt x="843" y="970"/>
                </a:cubicBezTo>
                <a:cubicBezTo>
                  <a:pt x="842" y="970"/>
                  <a:pt x="840" y="972"/>
                  <a:pt x="840" y="972"/>
                </a:cubicBezTo>
                <a:cubicBezTo>
                  <a:pt x="840" y="972"/>
                  <a:pt x="840" y="972"/>
                  <a:pt x="842" y="973"/>
                </a:cubicBezTo>
                <a:cubicBezTo>
                  <a:pt x="842" y="973"/>
                  <a:pt x="838" y="974"/>
                  <a:pt x="837" y="975"/>
                </a:cubicBezTo>
                <a:cubicBezTo>
                  <a:pt x="837" y="975"/>
                  <a:pt x="835" y="976"/>
                  <a:pt x="835" y="976"/>
                </a:cubicBezTo>
                <a:cubicBezTo>
                  <a:pt x="835" y="976"/>
                  <a:pt x="835" y="976"/>
                  <a:pt x="837" y="979"/>
                </a:cubicBezTo>
                <a:cubicBezTo>
                  <a:pt x="837" y="979"/>
                  <a:pt x="837" y="979"/>
                  <a:pt x="835" y="979"/>
                </a:cubicBezTo>
                <a:cubicBezTo>
                  <a:pt x="835" y="979"/>
                  <a:pt x="835" y="979"/>
                  <a:pt x="835" y="977"/>
                </a:cubicBezTo>
                <a:cubicBezTo>
                  <a:pt x="835" y="977"/>
                  <a:pt x="832" y="977"/>
                  <a:pt x="831" y="977"/>
                </a:cubicBezTo>
                <a:cubicBezTo>
                  <a:pt x="830" y="977"/>
                  <a:pt x="830" y="977"/>
                  <a:pt x="830" y="977"/>
                </a:cubicBezTo>
                <a:cubicBezTo>
                  <a:pt x="829" y="977"/>
                  <a:pt x="829" y="979"/>
                  <a:pt x="828" y="980"/>
                </a:cubicBezTo>
                <a:cubicBezTo>
                  <a:pt x="828" y="980"/>
                  <a:pt x="828" y="980"/>
                  <a:pt x="828" y="980"/>
                </a:cubicBezTo>
                <a:cubicBezTo>
                  <a:pt x="827" y="980"/>
                  <a:pt x="826" y="979"/>
                  <a:pt x="826" y="979"/>
                </a:cubicBezTo>
                <a:cubicBezTo>
                  <a:pt x="826" y="979"/>
                  <a:pt x="826" y="979"/>
                  <a:pt x="826" y="981"/>
                </a:cubicBezTo>
                <a:cubicBezTo>
                  <a:pt x="826" y="981"/>
                  <a:pt x="823" y="981"/>
                  <a:pt x="822" y="982"/>
                </a:cubicBezTo>
                <a:cubicBezTo>
                  <a:pt x="822" y="984"/>
                  <a:pt x="822" y="984"/>
                  <a:pt x="821" y="985"/>
                </a:cubicBezTo>
                <a:cubicBezTo>
                  <a:pt x="820" y="986"/>
                  <a:pt x="818" y="986"/>
                  <a:pt x="816" y="987"/>
                </a:cubicBezTo>
                <a:cubicBezTo>
                  <a:pt x="815" y="989"/>
                  <a:pt x="815" y="991"/>
                  <a:pt x="815" y="991"/>
                </a:cubicBezTo>
                <a:cubicBezTo>
                  <a:pt x="815" y="991"/>
                  <a:pt x="816" y="994"/>
                  <a:pt x="815" y="994"/>
                </a:cubicBezTo>
                <a:cubicBezTo>
                  <a:pt x="815" y="994"/>
                  <a:pt x="815" y="994"/>
                  <a:pt x="815" y="994"/>
                </a:cubicBezTo>
                <a:cubicBezTo>
                  <a:pt x="813" y="994"/>
                  <a:pt x="811" y="991"/>
                  <a:pt x="811" y="991"/>
                </a:cubicBezTo>
                <a:cubicBezTo>
                  <a:pt x="811" y="991"/>
                  <a:pt x="811" y="991"/>
                  <a:pt x="808" y="993"/>
                </a:cubicBezTo>
                <a:cubicBezTo>
                  <a:pt x="808" y="993"/>
                  <a:pt x="811" y="995"/>
                  <a:pt x="811" y="996"/>
                </a:cubicBezTo>
                <a:cubicBezTo>
                  <a:pt x="811" y="997"/>
                  <a:pt x="809" y="998"/>
                  <a:pt x="809" y="998"/>
                </a:cubicBezTo>
                <a:cubicBezTo>
                  <a:pt x="809" y="998"/>
                  <a:pt x="809" y="998"/>
                  <a:pt x="811" y="998"/>
                </a:cubicBezTo>
                <a:cubicBezTo>
                  <a:pt x="811" y="998"/>
                  <a:pt x="811" y="998"/>
                  <a:pt x="811" y="1001"/>
                </a:cubicBezTo>
                <a:cubicBezTo>
                  <a:pt x="811" y="1001"/>
                  <a:pt x="811" y="1001"/>
                  <a:pt x="808" y="1001"/>
                </a:cubicBezTo>
                <a:cubicBezTo>
                  <a:pt x="808" y="1001"/>
                  <a:pt x="808" y="1001"/>
                  <a:pt x="810" y="1003"/>
                </a:cubicBezTo>
                <a:cubicBezTo>
                  <a:pt x="810" y="1003"/>
                  <a:pt x="810" y="1003"/>
                  <a:pt x="810" y="1007"/>
                </a:cubicBezTo>
                <a:cubicBezTo>
                  <a:pt x="810" y="1007"/>
                  <a:pt x="813" y="1008"/>
                  <a:pt x="813" y="1010"/>
                </a:cubicBezTo>
                <a:cubicBezTo>
                  <a:pt x="813" y="1011"/>
                  <a:pt x="812" y="1013"/>
                  <a:pt x="812" y="1013"/>
                </a:cubicBezTo>
                <a:cubicBezTo>
                  <a:pt x="812" y="1013"/>
                  <a:pt x="812" y="1013"/>
                  <a:pt x="813" y="1014"/>
                </a:cubicBezTo>
                <a:cubicBezTo>
                  <a:pt x="813" y="1014"/>
                  <a:pt x="813" y="1014"/>
                  <a:pt x="813" y="1016"/>
                </a:cubicBezTo>
                <a:cubicBezTo>
                  <a:pt x="813" y="1016"/>
                  <a:pt x="813" y="1016"/>
                  <a:pt x="813" y="1021"/>
                </a:cubicBezTo>
                <a:cubicBezTo>
                  <a:pt x="813" y="1021"/>
                  <a:pt x="813" y="1021"/>
                  <a:pt x="811" y="1022"/>
                </a:cubicBezTo>
                <a:cubicBezTo>
                  <a:pt x="811" y="1022"/>
                  <a:pt x="812" y="1024"/>
                  <a:pt x="812" y="1025"/>
                </a:cubicBezTo>
                <a:cubicBezTo>
                  <a:pt x="812" y="1026"/>
                  <a:pt x="807" y="1029"/>
                  <a:pt x="806" y="1031"/>
                </a:cubicBezTo>
                <a:cubicBezTo>
                  <a:pt x="805" y="1034"/>
                  <a:pt x="803" y="1038"/>
                  <a:pt x="803" y="1042"/>
                </a:cubicBezTo>
                <a:cubicBezTo>
                  <a:pt x="802" y="1046"/>
                  <a:pt x="798" y="1052"/>
                  <a:pt x="797" y="1054"/>
                </a:cubicBezTo>
                <a:cubicBezTo>
                  <a:pt x="796" y="1054"/>
                  <a:pt x="796" y="1054"/>
                  <a:pt x="796" y="1054"/>
                </a:cubicBezTo>
                <a:cubicBezTo>
                  <a:pt x="796" y="1054"/>
                  <a:pt x="796" y="1054"/>
                  <a:pt x="796" y="1054"/>
                </a:cubicBezTo>
                <a:cubicBezTo>
                  <a:pt x="796" y="1054"/>
                  <a:pt x="796" y="1054"/>
                  <a:pt x="796" y="1054"/>
                </a:cubicBezTo>
                <a:cubicBezTo>
                  <a:pt x="795" y="1054"/>
                  <a:pt x="795" y="1054"/>
                  <a:pt x="794" y="1054"/>
                </a:cubicBezTo>
                <a:cubicBezTo>
                  <a:pt x="793" y="1055"/>
                  <a:pt x="793" y="1057"/>
                  <a:pt x="792" y="1057"/>
                </a:cubicBezTo>
                <a:cubicBezTo>
                  <a:pt x="792" y="1057"/>
                  <a:pt x="792" y="1057"/>
                  <a:pt x="792" y="1057"/>
                </a:cubicBezTo>
                <a:cubicBezTo>
                  <a:pt x="791" y="1057"/>
                  <a:pt x="790" y="1057"/>
                  <a:pt x="790" y="1057"/>
                </a:cubicBezTo>
                <a:cubicBezTo>
                  <a:pt x="790" y="1057"/>
                  <a:pt x="790" y="1057"/>
                  <a:pt x="794" y="1054"/>
                </a:cubicBezTo>
                <a:cubicBezTo>
                  <a:pt x="794" y="1054"/>
                  <a:pt x="794" y="1054"/>
                  <a:pt x="797" y="1051"/>
                </a:cubicBezTo>
                <a:cubicBezTo>
                  <a:pt x="797" y="1051"/>
                  <a:pt x="797" y="1051"/>
                  <a:pt x="797" y="1049"/>
                </a:cubicBezTo>
                <a:cubicBezTo>
                  <a:pt x="797" y="1049"/>
                  <a:pt x="797" y="1049"/>
                  <a:pt x="798" y="1048"/>
                </a:cubicBezTo>
                <a:cubicBezTo>
                  <a:pt x="798" y="1048"/>
                  <a:pt x="798" y="1046"/>
                  <a:pt x="798" y="1046"/>
                </a:cubicBezTo>
                <a:cubicBezTo>
                  <a:pt x="799" y="1046"/>
                  <a:pt x="800" y="1044"/>
                  <a:pt x="800" y="1044"/>
                </a:cubicBezTo>
                <a:cubicBezTo>
                  <a:pt x="800" y="1044"/>
                  <a:pt x="800" y="1040"/>
                  <a:pt x="799" y="1040"/>
                </a:cubicBezTo>
                <a:cubicBezTo>
                  <a:pt x="799" y="1040"/>
                  <a:pt x="799" y="1040"/>
                  <a:pt x="799" y="1040"/>
                </a:cubicBezTo>
                <a:cubicBezTo>
                  <a:pt x="797" y="1040"/>
                  <a:pt x="794" y="1043"/>
                  <a:pt x="794" y="1045"/>
                </a:cubicBezTo>
                <a:cubicBezTo>
                  <a:pt x="794" y="1046"/>
                  <a:pt x="794" y="1049"/>
                  <a:pt x="794" y="1049"/>
                </a:cubicBezTo>
                <a:cubicBezTo>
                  <a:pt x="793" y="1050"/>
                  <a:pt x="791" y="1050"/>
                  <a:pt x="791" y="1050"/>
                </a:cubicBezTo>
                <a:cubicBezTo>
                  <a:pt x="791" y="1050"/>
                  <a:pt x="791" y="1050"/>
                  <a:pt x="790" y="1053"/>
                </a:cubicBezTo>
                <a:cubicBezTo>
                  <a:pt x="790" y="1053"/>
                  <a:pt x="789" y="1054"/>
                  <a:pt x="789" y="1055"/>
                </a:cubicBezTo>
                <a:cubicBezTo>
                  <a:pt x="789" y="1057"/>
                  <a:pt x="790" y="1059"/>
                  <a:pt x="790" y="1059"/>
                </a:cubicBezTo>
                <a:cubicBezTo>
                  <a:pt x="790" y="1059"/>
                  <a:pt x="790" y="1059"/>
                  <a:pt x="788" y="1062"/>
                </a:cubicBezTo>
                <a:cubicBezTo>
                  <a:pt x="788" y="1062"/>
                  <a:pt x="790" y="1066"/>
                  <a:pt x="789" y="1067"/>
                </a:cubicBezTo>
                <a:cubicBezTo>
                  <a:pt x="788" y="1069"/>
                  <a:pt x="784" y="1073"/>
                  <a:pt x="784" y="1073"/>
                </a:cubicBezTo>
                <a:cubicBezTo>
                  <a:pt x="784" y="1074"/>
                  <a:pt x="784" y="1074"/>
                  <a:pt x="784" y="1074"/>
                </a:cubicBezTo>
                <a:cubicBezTo>
                  <a:pt x="784" y="1074"/>
                  <a:pt x="784" y="1074"/>
                  <a:pt x="782" y="1074"/>
                </a:cubicBezTo>
                <a:cubicBezTo>
                  <a:pt x="782" y="1074"/>
                  <a:pt x="782" y="1074"/>
                  <a:pt x="782" y="1070"/>
                </a:cubicBezTo>
                <a:cubicBezTo>
                  <a:pt x="782" y="1070"/>
                  <a:pt x="781" y="1070"/>
                  <a:pt x="781" y="1069"/>
                </a:cubicBezTo>
                <a:cubicBezTo>
                  <a:pt x="781" y="1068"/>
                  <a:pt x="782" y="1065"/>
                  <a:pt x="783" y="1064"/>
                </a:cubicBezTo>
                <a:cubicBezTo>
                  <a:pt x="784" y="1062"/>
                  <a:pt x="781" y="1062"/>
                  <a:pt x="779" y="1061"/>
                </a:cubicBezTo>
                <a:cubicBezTo>
                  <a:pt x="778" y="1061"/>
                  <a:pt x="776" y="1056"/>
                  <a:pt x="776" y="1056"/>
                </a:cubicBezTo>
                <a:cubicBezTo>
                  <a:pt x="776" y="1056"/>
                  <a:pt x="776" y="1056"/>
                  <a:pt x="776" y="1056"/>
                </a:cubicBezTo>
                <a:cubicBezTo>
                  <a:pt x="776" y="1057"/>
                  <a:pt x="778" y="1061"/>
                  <a:pt x="779" y="1061"/>
                </a:cubicBezTo>
                <a:cubicBezTo>
                  <a:pt x="781" y="1062"/>
                  <a:pt x="784" y="1062"/>
                  <a:pt x="783" y="1064"/>
                </a:cubicBezTo>
                <a:cubicBezTo>
                  <a:pt x="782" y="1065"/>
                  <a:pt x="780" y="1068"/>
                  <a:pt x="781" y="1069"/>
                </a:cubicBezTo>
                <a:cubicBezTo>
                  <a:pt x="781" y="1070"/>
                  <a:pt x="782" y="1070"/>
                  <a:pt x="782" y="1070"/>
                </a:cubicBezTo>
                <a:cubicBezTo>
                  <a:pt x="782" y="1070"/>
                  <a:pt x="782" y="1070"/>
                  <a:pt x="782" y="1074"/>
                </a:cubicBezTo>
                <a:cubicBezTo>
                  <a:pt x="782" y="1074"/>
                  <a:pt x="782" y="1074"/>
                  <a:pt x="783" y="1074"/>
                </a:cubicBezTo>
                <a:cubicBezTo>
                  <a:pt x="783" y="1075"/>
                  <a:pt x="782" y="1081"/>
                  <a:pt x="779" y="1083"/>
                </a:cubicBezTo>
                <a:cubicBezTo>
                  <a:pt x="777" y="1084"/>
                  <a:pt x="775" y="1085"/>
                  <a:pt x="773" y="1085"/>
                </a:cubicBezTo>
                <a:cubicBezTo>
                  <a:pt x="771" y="1085"/>
                  <a:pt x="769" y="1084"/>
                  <a:pt x="767" y="1084"/>
                </a:cubicBezTo>
                <a:cubicBezTo>
                  <a:pt x="763" y="1083"/>
                  <a:pt x="759" y="1083"/>
                  <a:pt x="757" y="1083"/>
                </a:cubicBezTo>
                <a:cubicBezTo>
                  <a:pt x="757" y="1083"/>
                  <a:pt x="756" y="1083"/>
                  <a:pt x="756" y="1083"/>
                </a:cubicBezTo>
                <a:cubicBezTo>
                  <a:pt x="755" y="1081"/>
                  <a:pt x="755" y="1081"/>
                  <a:pt x="755" y="1081"/>
                </a:cubicBezTo>
                <a:cubicBezTo>
                  <a:pt x="755" y="1081"/>
                  <a:pt x="755" y="1081"/>
                  <a:pt x="750" y="1081"/>
                </a:cubicBezTo>
                <a:cubicBezTo>
                  <a:pt x="750" y="1081"/>
                  <a:pt x="750" y="1081"/>
                  <a:pt x="750" y="1081"/>
                </a:cubicBezTo>
                <a:cubicBezTo>
                  <a:pt x="750" y="1081"/>
                  <a:pt x="750" y="1081"/>
                  <a:pt x="749" y="1081"/>
                </a:cubicBezTo>
                <a:cubicBezTo>
                  <a:pt x="749" y="1081"/>
                  <a:pt x="749" y="1081"/>
                  <a:pt x="749" y="1081"/>
                </a:cubicBezTo>
                <a:cubicBezTo>
                  <a:pt x="749" y="1081"/>
                  <a:pt x="749" y="1081"/>
                  <a:pt x="749" y="1081"/>
                </a:cubicBezTo>
                <a:cubicBezTo>
                  <a:pt x="748" y="1080"/>
                  <a:pt x="746" y="1077"/>
                  <a:pt x="745" y="1077"/>
                </a:cubicBezTo>
                <a:cubicBezTo>
                  <a:pt x="745" y="1077"/>
                  <a:pt x="744" y="1077"/>
                  <a:pt x="744" y="1077"/>
                </a:cubicBezTo>
                <a:cubicBezTo>
                  <a:pt x="744" y="1077"/>
                  <a:pt x="744" y="1077"/>
                  <a:pt x="744" y="1077"/>
                </a:cubicBezTo>
                <a:cubicBezTo>
                  <a:pt x="744" y="1077"/>
                  <a:pt x="744" y="1077"/>
                  <a:pt x="744" y="1077"/>
                </a:cubicBezTo>
                <a:cubicBezTo>
                  <a:pt x="742" y="1080"/>
                  <a:pt x="742" y="1082"/>
                  <a:pt x="746" y="1084"/>
                </a:cubicBezTo>
                <a:cubicBezTo>
                  <a:pt x="750" y="1086"/>
                  <a:pt x="756" y="1087"/>
                  <a:pt x="756" y="1089"/>
                </a:cubicBezTo>
                <a:cubicBezTo>
                  <a:pt x="756" y="1091"/>
                  <a:pt x="757" y="1092"/>
                  <a:pt x="756" y="1093"/>
                </a:cubicBezTo>
                <a:cubicBezTo>
                  <a:pt x="756" y="1094"/>
                  <a:pt x="753" y="1095"/>
                  <a:pt x="755" y="1096"/>
                </a:cubicBezTo>
                <a:cubicBezTo>
                  <a:pt x="755" y="1096"/>
                  <a:pt x="755" y="1096"/>
                  <a:pt x="756" y="1096"/>
                </a:cubicBezTo>
                <a:cubicBezTo>
                  <a:pt x="756" y="1096"/>
                  <a:pt x="756" y="1096"/>
                  <a:pt x="757" y="1096"/>
                </a:cubicBezTo>
                <a:cubicBezTo>
                  <a:pt x="757" y="1096"/>
                  <a:pt x="757" y="1096"/>
                  <a:pt x="757" y="1096"/>
                </a:cubicBezTo>
                <a:cubicBezTo>
                  <a:pt x="758" y="1096"/>
                  <a:pt x="758" y="1096"/>
                  <a:pt x="758" y="1096"/>
                </a:cubicBezTo>
                <a:cubicBezTo>
                  <a:pt x="760" y="1097"/>
                  <a:pt x="762" y="1099"/>
                  <a:pt x="762" y="1099"/>
                </a:cubicBezTo>
                <a:cubicBezTo>
                  <a:pt x="762" y="1099"/>
                  <a:pt x="762" y="1099"/>
                  <a:pt x="762" y="1102"/>
                </a:cubicBezTo>
                <a:cubicBezTo>
                  <a:pt x="762" y="1102"/>
                  <a:pt x="762" y="1102"/>
                  <a:pt x="763" y="1105"/>
                </a:cubicBezTo>
                <a:cubicBezTo>
                  <a:pt x="763" y="1105"/>
                  <a:pt x="763" y="1105"/>
                  <a:pt x="762" y="1111"/>
                </a:cubicBezTo>
                <a:cubicBezTo>
                  <a:pt x="762" y="1111"/>
                  <a:pt x="762" y="1111"/>
                  <a:pt x="759" y="1112"/>
                </a:cubicBezTo>
                <a:cubicBezTo>
                  <a:pt x="759" y="1112"/>
                  <a:pt x="759" y="1112"/>
                  <a:pt x="760" y="1117"/>
                </a:cubicBezTo>
                <a:cubicBezTo>
                  <a:pt x="760" y="1117"/>
                  <a:pt x="750" y="1121"/>
                  <a:pt x="745" y="1122"/>
                </a:cubicBezTo>
                <a:cubicBezTo>
                  <a:pt x="740" y="1123"/>
                  <a:pt x="738" y="1124"/>
                  <a:pt x="738" y="1124"/>
                </a:cubicBezTo>
                <a:cubicBezTo>
                  <a:pt x="738" y="1124"/>
                  <a:pt x="738" y="1124"/>
                  <a:pt x="737" y="1125"/>
                </a:cubicBezTo>
                <a:cubicBezTo>
                  <a:pt x="737" y="1125"/>
                  <a:pt x="737" y="1125"/>
                  <a:pt x="728" y="1124"/>
                </a:cubicBezTo>
                <a:cubicBezTo>
                  <a:pt x="728" y="1124"/>
                  <a:pt x="728" y="1124"/>
                  <a:pt x="728" y="1126"/>
                </a:cubicBezTo>
                <a:cubicBezTo>
                  <a:pt x="728" y="1126"/>
                  <a:pt x="728" y="1126"/>
                  <a:pt x="727" y="1126"/>
                </a:cubicBezTo>
                <a:cubicBezTo>
                  <a:pt x="727" y="1126"/>
                  <a:pt x="726" y="1121"/>
                  <a:pt x="724" y="1121"/>
                </a:cubicBezTo>
                <a:cubicBezTo>
                  <a:pt x="724" y="1121"/>
                  <a:pt x="724" y="1121"/>
                  <a:pt x="724" y="1122"/>
                </a:cubicBezTo>
                <a:cubicBezTo>
                  <a:pt x="723" y="1123"/>
                  <a:pt x="724" y="1125"/>
                  <a:pt x="724" y="1125"/>
                </a:cubicBezTo>
                <a:cubicBezTo>
                  <a:pt x="724" y="1125"/>
                  <a:pt x="724" y="1125"/>
                  <a:pt x="724" y="1127"/>
                </a:cubicBezTo>
                <a:cubicBezTo>
                  <a:pt x="724" y="1127"/>
                  <a:pt x="729" y="1127"/>
                  <a:pt x="728" y="1129"/>
                </a:cubicBezTo>
                <a:cubicBezTo>
                  <a:pt x="728" y="1131"/>
                  <a:pt x="726" y="1134"/>
                  <a:pt x="726" y="1134"/>
                </a:cubicBezTo>
                <a:cubicBezTo>
                  <a:pt x="726" y="1134"/>
                  <a:pt x="726" y="1134"/>
                  <a:pt x="726" y="1137"/>
                </a:cubicBezTo>
                <a:cubicBezTo>
                  <a:pt x="726" y="1137"/>
                  <a:pt x="732" y="1140"/>
                  <a:pt x="731" y="1141"/>
                </a:cubicBezTo>
                <a:cubicBezTo>
                  <a:pt x="729" y="1142"/>
                  <a:pt x="723" y="1145"/>
                  <a:pt x="722" y="1145"/>
                </a:cubicBezTo>
                <a:cubicBezTo>
                  <a:pt x="720" y="1145"/>
                  <a:pt x="717" y="1143"/>
                  <a:pt x="714" y="1142"/>
                </a:cubicBezTo>
                <a:cubicBezTo>
                  <a:pt x="713" y="1142"/>
                  <a:pt x="711" y="1140"/>
                  <a:pt x="710" y="1140"/>
                </a:cubicBezTo>
                <a:cubicBezTo>
                  <a:pt x="709" y="1140"/>
                  <a:pt x="709" y="1141"/>
                  <a:pt x="709" y="1141"/>
                </a:cubicBezTo>
                <a:cubicBezTo>
                  <a:pt x="708" y="1144"/>
                  <a:pt x="711" y="1147"/>
                  <a:pt x="711" y="1148"/>
                </a:cubicBezTo>
                <a:cubicBezTo>
                  <a:pt x="711" y="1148"/>
                  <a:pt x="710" y="1153"/>
                  <a:pt x="711" y="1154"/>
                </a:cubicBezTo>
                <a:cubicBezTo>
                  <a:pt x="711" y="1155"/>
                  <a:pt x="713" y="1155"/>
                  <a:pt x="714" y="1155"/>
                </a:cubicBezTo>
                <a:cubicBezTo>
                  <a:pt x="715" y="1155"/>
                  <a:pt x="716" y="1155"/>
                  <a:pt x="716" y="1155"/>
                </a:cubicBezTo>
                <a:cubicBezTo>
                  <a:pt x="716" y="1155"/>
                  <a:pt x="717" y="1157"/>
                  <a:pt x="719" y="1157"/>
                </a:cubicBezTo>
                <a:cubicBezTo>
                  <a:pt x="720" y="1157"/>
                  <a:pt x="720" y="1157"/>
                  <a:pt x="720" y="1157"/>
                </a:cubicBezTo>
                <a:cubicBezTo>
                  <a:pt x="722" y="1156"/>
                  <a:pt x="719" y="1154"/>
                  <a:pt x="721" y="1153"/>
                </a:cubicBezTo>
                <a:cubicBezTo>
                  <a:pt x="721" y="1153"/>
                  <a:pt x="722" y="1153"/>
                  <a:pt x="722" y="1153"/>
                </a:cubicBezTo>
                <a:cubicBezTo>
                  <a:pt x="724" y="1153"/>
                  <a:pt x="726" y="1157"/>
                  <a:pt x="726" y="1158"/>
                </a:cubicBezTo>
                <a:cubicBezTo>
                  <a:pt x="725" y="1160"/>
                  <a:pt x="724" y="1161"/>
                  <a:pt x="723" y="1161"/>
                </a:cubicBezTo>
                <a:cubicBezTo>
                  <a:pt x="721" y="1161"/>
                  <a:pt x="719" y="1158"/>
                  <a:pt x="717" y="1158"/>
                </a:cubicBezTo>
                <a:cubicBezTo>
                  <a:pt x="717" y="1158"/>
                  <a:pt x="717" y="1158"/>
                  <a:pt x="717" y="1158"/>
                </a:cubicBezTo>
                <a:cubicBezTo>
                  <a:pt x="716" y="1158"/>
                  <a:pt x="714" y="1160"/>
                  <a:pt x="716" y="1161"/>
                </a:cubicBezTo>
                <a:cubicBezTo>
                  <a:pt x="717" y="1162"/>
                  <a:pt x="720" y="1162"/>
                  <a:pt x="720" y="1162"/>
                </a:cubicBezTo>
                <a:cubicBezTo>
                  <a:pt x="720" y="1162"/>
                  <a:pt x="720" y="1162"/>
                  <a:pt x="720" y="1163"/>
                </a:cubicBezTo>
                <a:cubicBezTo>
                  <a:pt x="720" y="1163"/>
                  <a:pt x="717" y="1163"/>
                  <a:pt x="716" y="1165"/>
                </a:cubicBezTo>
                <a:cubicBezTo>
                  <a:pt x="714" y="1168"/>
                  <a:pt x="716" y="1171"/>
                  <a:pt x="717" y="1172"/>
                </a:cubicBezTo>
                <a:cubicBezTo>
                  <a:pt x="719" y="1174"/>
                  <a:pt x="718" y="1177"/>
                  <a:pt x="718" y="1177"/>
                </a:cubicBezTo>
                <a:cubicBezTo>
                  <a:pt x="718" y="1177"/>
                  <a:pt x="718" y="1177"/>
                  <a:pt x="716" y="1177"/>
                </a:cubicBezTo>
                <a:cubicBezTo>
                  <a:pt x="716" y="1177"/>
                  <a:pt x="716" y="1177"/>
                  <a:pt x="716" y="1180"/>
                </a:cubicBezTo>
                <a:cubicBezTo>
                  <a:pt x="716" y="1180"/>
                  <a:pt x="716" y="1180"/>
                  <a:pt x="718" y="1181"/>
                </a:cubicBezTo>
                <a:cubicBezTo>
                  <a:pt x="718" y="1181"/>
                  <a:pt x="718" y="1181"/>
                  <a:pt x="711" y="1181"/>
                </a:cubicBezTo>
                <a:cubicBezTo>
                  <a:pt x="711" y="1181"/>
                  <a:pt x="711" y="1181"/>
                  <a:pt x="710" y="1183"/>
                </a:cubicBezTo>
                <a:cubicBezTo>
                  <a:pt x="710" y="1183"/>
                  <a:pt x="710" y="1183"/>
                  <a:pt x="709" y="1183"/>
                </a:cubicBezTo>
                <a:cubicBezTo>
                  <a:pt x="709" y="1183"/>
                  <a:pt x="709" y="1183"/>
                  <a:pt x="708" y="1186"/>
                </a:cubicBezTo>
                <a:cubicBezTo>
                  <a:pt x="708" y="1186"/>
                  <a:pt x="704" y="1187"/>
                  <a:pt x="706" y="1192"/>
                </a:cubicBezTo>
                <a:cubicBezTo>
                  <a:pt x="709" y="1197"/>
                  <a:pt x="716" y="1200"/>
                  <a:pt x="716" y="1200"/>
                </a:cubicBezTo>
                <a:cubicBezTo>
                  <a:pt x="716" y="1200"/>
                  <a:pt x="716" y="1200"/>
                  <a:pt x="718" y="1200"/>
                </a:cubicBezTo>
                <a:cubicBezTo>
                  <a:pt x="718" y="1200"/>
                  <a:pt x="718" y="1200"/>
                  <a:pt x="720" y="1202"/>
                </a:cubicBezTo>
                <a:cubicBezTo>
                  <a:pt x="720" y="1202"/>
                  <a:pt x="721" y="1201"/>
                  <a:pt x="721" y="1201"/>
                </a:cubicBezTo>
                <a:cubicBezTo>
                  <a:pt x="722" y="1201"/>
                  <a:pt x="723" y="1202"/>
                  <a:pt x="724" y="1202"/>
                </a:cubicBezTo>
                <a:cubicBezTo>
                  <a:pt x="725" y="1204"/>
                  <a:pt x="725" y="1208"/>
                  <a:pt x="725" y="1208"/>
                </a:cubicBezTo>
                <a:cubicBezTo>
                  <a:pt x="725" y="1208"/>
                  <a:pt x="725" y="1208"/>
                  <a:pt x="722" y="1208"/>
                </a:cubicBezTo>
                <a:cubicBezTo>
                  <a:pt x="722" y="1208"/>
                  <a:pt x="727" y="1208"/>
                  <a:pt x="726" y="1210"/>
                </a:cubicBezTo>
                <a:cubicBezTo>
                  <a:pt x="725" y="1211"/>
                  <a:pt x="718" y="1217"/>
                  <a:pt x="718" y="1219"/>
                </a:cubicBezTo>
                <a:cubicBezTo>
                  <a:pt x="717" y="1221"/>
                  <a:pt x="721" y="1226"/>
                  <a:pt x="719" y="1228"/>
                </a:cubicBezTo>
                <a:cubicBezTo>
                  <a:pt x="718" y="1229"/>
                  <a:pt x="717" y="1229"/>
                  <a:pt x="717" y="1229"/>
                </a:cubicBezTo>
                <a:cubicBezTo>
                  <a:pt x="715" y="1229"/>
                  <a:pt x="714" y="1229"/>
                  <a:pt x="714" y="1229"/>
                </a:cubicBezTo>
                <a:cubicBezTo>
                  <a:pt x="714" y="1229"/>
                  <a:pt x="714" y="1229"/>
                  <a:pt x="712" y="1226"/>
                </a:cubicBezTo>
                <a:cubicBezTo>
                  <a:pt x="712" y="1226"/>
                  <a:pt x="712" y="1226"/>
                  <a:pt x="712" y="1228"/>
                </a:cubicBezTo>
                <a:cubicBezTo>
                  <a:pt x="712" y="1228"/>
                  <a:pt x="712" y="1228"/>
                  <a:pt x="710" y="1229"/>
                </a:cubicBezTo>
                <a:cubicBezTo>
                  <a:pt x="710" y="1229"/>
                  <a:pt x="716" y="1229"/>
                  <a:pt x="715" y="1230"/>
                </a:cubicBezTo>
                <a:cubicBezTo>
                  <a:pt x="714" y="1232"/>
                  <a:pt x="713" y="1232"/>
                  <a:pt x="713" y="1232"/>
                </a:cubicBezTo>
                <a:cubicBezTo>
                  <a:pt x="713" y="1232"/>
                  <a:pt x="713" y="1232"/>
                  <a:pt x="712" y="1234"/>
                </a:cubicBezTo>
                <a:cubicBezTo>
                  <a:pt x="712" y="1234"/>
                  <a:pt x="712" y="1234"/>
                  <a:pt x="713" y="1235"/>
                </a:cubicBezTo>
                <a:cubicBezTo>
                  <a:pt x="713" y="1235"/>
                  <a:pt x="713" y="1235"/>
                  <a:pt x="713" y="1239"/>
                </a:cubicBezTo>
                <a:cubicBezTo>
                  <a:pt x="713" y="1239"/>
                  <a:pt x="713" y="1239"/>
                  <a:pt x="718" y="1242"/>
                </a:cubicBezTo>
                <a:cubicBezTo>
                  <a:pt x="718" y="1242"/>
                  <a:pt x="718" y="1242"/>
                  <a:pt x="717" y="1244"/>
                </a:cubicBezTo>
                <a:cubicBezTo>
                  <a:pt x="717" y="1244"/>
                  <a:pt x="717" y="1244"/>
                  <a:pt x="719" y="1243"/>
                </a:cubicBezTo>
                <a:cubicBezTo>
                  <a:pt x="719" y="1243"/>
                  <a:pt x="719" y="1243"/>
                  <a:pt x="724" y="1250"/>
                </a:cubicBezTo>
                <a:cubicBezTo>
                  <a:pt x="724" y="1250"/>
                  <a:pt x="721" y="1248"/>
                  <a:pt x="719" y="1248"/>
                </a:cubicBezTo>
                <a:cubicBezTo>
                  <a:pt x="718" y="1248"/>
                  <a:pt x="718" y="1248"/>
                  <a:pt x="718" y="1248"/>
                </a:cubicBezTo>
                <a:cubicBezTo>
                  <a:pt x="718" y="1248"/>
                  <a:pt x="718" y="1248"/>
                  <a:pt x="717" y="1249"/>
                </a:cubicBezTo>
                <a:cubicBezTo>
                  <a:pt x="717" y="1249"/>
                  <a:pt x="717" y="1250"/>
                  <a:pt x="718" y="1250"/>
                </a:cubicBezTo>
                <a:cubicBezTo>
                  <a:pt x="718" y="1250"/>
                  <a:pt x="718" y="1250"/>
                  <a:pt x="717" y="1252"/>
                </a:cubicBezTo>
                <a:cubicBezTo>
                  <a:pt x="717" y="1252"/>
                  <a:pt x="717" y="1252"/>
                  <a:pt x="714" y="1251"/>
                </a:cubicBezTo>
                <a:cubicBezTo>
                  <a:pt x="714" y="1251"/>
                  <a:pt x="714" y="1251"/>
                  <a:pt x="714" y="1254"/>
                </a:cubicBezTo>
                <a:cubicBezTo>
                  <a:pt x="714" y="1254"/>
                  <a:pt x="714" y="1254"/>
                  <a:pt x="710" y="1254"/>
                </a:cubicBezTo>
                <a:cubicBezTo>
                  <a:pt x="710" y="1254"/>
                  <a:pt x="710" y="1254"/>
                  <a:pt x="710" y="1258"/>
                </a:cubicBezTo>
                <a:cubicBezTo>
                  <a:pt x="710" y="1258"/>
                  <a:pt x="715" y="1262"/>
                  <a:pt x="712" y="1263"/>
                </a:cubicBezTo>
                <a:cubicBezTo>
                  <a:pt x="712" y="1263"/>
                  <a:pt x="711" y="1263"/>
                  <a:pt x="710" y="1263"/>
                </a:cubicBezTo>
                <a:cubicBezTo>
                  <a:pt x="708" y="1263"/>
                  <a:pt x="707" y="1263"/>
                  <a:pt x="707" y="1263"/>
                </a:cubicBezTo>
                <a:cubicBezTo>
                  <a:pt x="707" y="1263"/>
                  <a:pt x="707" y="1262"/>
                  <a:pt x="706" y="1262"/>
                </a:cubicBezTo>
                <a:cubicBezTo>
                  <a:pt x="706" y="1262"/>
                  <a:pt x="706" y="1262"/>
                  <a:pt x="706" y="1262"/>
                </a:cubicBezTo>
                <a:cubicBezTo>
                  <a:pt x="704" y="1263"/>
                  <a:pt x="704" y="1266"/>
                  <a:pt x="703" y="1267"/>
                </a:cubicBezTo>
                <a:cubicBezTo>
                  <a:pt x="703" y="1267"/>
                  <a:pt x="703" y="1267"/>
                  <a:pt x="703" y="1267"/>
                </a:cubicBezTo>
                <a:cubicBezTo>
                  <a:pt x="702" y="1267"/>
                  <a:pt x="701" y="1265"/>
                  <a:pt x="701" y="1265"/>
                </a:cubicBezTo>
                <a:cubicBezTo>
                  <a:pt x="701" y="1265"/>
                  <a:pt x="701" y="1265"/>
                  <a:pt x="697" y="1267"/>
                </a:cubicBezTo>
                <a:cubicBezTo>
                  <a:pt x="697" y="1267"/>
                  <a:pt x="697" y="1267"/>
                  <a:pt x="697" y="1263"/>
                </a:cubicBezTo>
                <a:cubicBezTo>
                  <a:pt x="697" y="1263"/>
                  <a:pt x="697" y="1263"/>
                  <a:pt x="695" y="1262"/>
                </a:cubicBezTo>
                <a:cubicBezTo>
                  <a:pt x="695" y="1262"/>
                  <a:pt x="697" y="1261"/>
                  <a:pt x="699" y="1261"/>
                </a:cubicBezTo>
                <a:cubicBezTo>
                  <a:pt x="699" y="1261"/>
                  <a:pt x="699" y="1261"/>
                  <a:pt x="699" y="1261"/>
                </a:cubicBezTo>
                <a:cubicBezTo>
                  <a:pt x="699" y="1261"/>
                  <a:pt x="699" y="1261"/>
                  <a:pt x="701" y="1261"/>
                </a:cubicBezTo>
                <a:cubicBezTo>
                  <a:pt x="701" y="1261"/>
                  <a:pt x="700" y="1259"/>
                  <a:pt x="702" y="1259"/>
                </a:cubicBezTo>
                <a:cubicBezTo>
                  <a:pt x="702" y="1259"/>
                  <a:pt x="702" y="1259"/>
                  <a:pt x="702" y="1259"/>
                </a:cubicBezTo>
                <a:cubicBezTo>
                  <a:pt x="704" y="1259"/>
                  <a:pt x="704" y="1260"/>
                  <a:pt x="704" y="1260"/>
                </a:cubicBezTo>
                <a:cubicBezTo>
                  <a:pt x="704" y="1260"/>
                  <a:pt x="709" y="1255"/>
                  <a:pt x="707" y="1254"/>
                </a:cubicBezTo>
                <a:cubicBezTo>
                  <a:pt x="707" y="1254"/>
                  <a:pt x="707" y="1254"/>
                  <a:pt x="707" y="1254"/>
                </a:cubicBezTo>
                <a:cubicBezTo>
                  <a:pt x="705" y="1254"/>
                  <a:pt x="703" y="1257"/>
                  <a:pt x="703" y="1257"/>
                </a:cubicBezTo>
                <a:cubicBezTo>
                  <a:pt x="703" y="1257"/>
                  <a:pt x="703" y="1257"/>
                  <a:pt x="700" y="1256"/>
                </a:cubicBezTo>
                <a:cubicBezTo>
                  <a:pt x="700" y="1256"/>
                  <a:pt x="700" y="1256"/>
                  <a:pt x="700" y="1259"/>
                </a:cubicBezTo>
                <a:cubicBezTo>
                  <a:pt x="700" y="1259"/>
                  <a:pt x="700" y="1259"/>
                  <a:pt x="697" y="1259"/>
                </a:cubicBezTo>
                <a:cubicBezTo>
                  <a:pt x="697" y="1259"/>
                  <a:pt x="697" y="1259"/>
                  <a:pt x="697" y="1257"/>
                </a:cubicBezTo>
                <a:cubicBezTo>
                  <a:pt x="697" y="1257"/>
                  <a:pt x="697" y="1257"/>
                  <a:pt x="694" y="1257"/>
                </a:cubicBezTo>
                <a:cubicBezTo>
                  <a:pt x="694" y="1257"/>
                  <a:pt x="694" y="1257"/>
                  <a:pt x="696" y="1254"/>
                </a:cubicBezTo>
                <a:cubicBezTo>
                  <a:pt x="696" y="1254"/>
                  <a:pt x="696" y="1254"/>
                  <a:pt x="698" y="1254"/>
                </a:cubicBezTo>
                <a:cubicBezTo>
                  <a:pt x="698" y="1254"/>
                  <a:pt x="698" y="1254"/>
                  <a:pt x="700" y="1253"/>
                </a:cubicBezTo>
                <a:cubicBezTo>
                  <a:pt x="700" y="1253"/>
                  <a:pt x="700" y="1253"/>
                  <a:pt x="703" y="1253"/>
                </a:cubicBezTo>
                <a:cubicBezTo>
                  <a:pt x="703" y="1253"/>
                  <a:pt x="703" y="1253"/>
                  <a:pt x="702" y="1252"/>
                </a:cubicBezTo>
                <a:cubicBezTo>
                  <a:pt x="702" y="1252"/>
                  <a:pt x="702" y="1252"/>
                  <a:pt x="695" y="1252"/>
                </a:cubicBezTo>
                <a:cubicBezTo>
                  <a:pt x="695" y="1252"/>
                  <a:pt x="695" y="1252"/>
                  <a:pt x="696" y="1249"/>
                </a:cubicBezTo>
                <a:cubicBezTo>
                  <a:pt x="696" y="1249"/>
                  <a:pt x="696" y="1249"/>
                  <a:pt x="694" y="1248"/>
                </a:cubicBezTo>
                <a:cubicBezTo>
                  <a:pt x="694" y="1248"/>
                  <a:pt x="696" y="1246"/>
                  <a:pt x="693" y="1244"/>
                </a:cubicBezTo>
                <a:cubicBezTo>
                  <a:pt x="690" y="1242"/>
                  <a:pt x="687" y="1241"/>
                  <a:pt x="687" y="1241"/>
                </a:cubicBezTo>
                <a:cubicBezTo>
                  <a:pt x="687" y="1241"/>
                  <a:pt x="687" y="1241"/>
                  <a:pt x="687" y="1245"/>
                </a:cubicBezTo>
                <a:cubicBezTo>
                  <a:pt x="687" y="1245"/>
                  <a:pt x="684" y="1243"/>
                  <a:pt x="683" y="1242"/>
                </a:cubicBezTo>
                <a:cubicBezTo>
                  <a:pt x="682" y="1242"/>
                  <a:pt x="682" y="1240"/>
                  <a:pt x="682" y="1240"/>
                </a:cubicBezTo>
                <a:cubicBezTo>
                  <a:pt x="682" y="1240"/>
                  <a:pt x="682" y="1240"/>
                  <a:pt x="678" y="1240"/>
                </a:cubicBezTo>
                <a:cubicBezTo>
                  <a:pt x="678" y="1240"/>
                  <a:pt x="677" y="1238"/>
                  <a:pt x="678" y="1238"/>
                </a:cubicBezTo>
                <a:cubicBezTo>
                  <a:pt x="679" y="1237"/>
                  <a:pt x="681" y="1236"/>
                  <a:pt x="680" y="1234"/>
                </a:cubicBezTo>
                <a:cubicBezTo>
                  <a:pt x="679" y="1233"/>
                  <a:pt x="679" y="1233"/>
                  <a:pt x="679" y="1233"/>
                </a:cubicBezTo>
                <a:cubicBezTo>
                  <a:pt x="678" y="1233"/>
                  <a:pt x="678" y="1236"/>
                  <a:pt x="678" y="1236"/>
                </a:cubicBezTo>
                <a:cubicBezTo>
                  <a:pt x="678" y="1236"/>
                  <a:pt x="678" y="1236"/>
                  <a:pt x="676" y="1235"/>
                </a:cubicBezTo>
                <a:cubicBezTo>
                  <a:pt x="676" y="1235"/>
                  <a:pt x="676" y="1235"/>
                  <a:pt x="677" y="1233"/>
                </a:cubicBezTo>
                <a:cubicBezTo>
                  <a:pt x="677" y="1233"/>
                  <a:pt x="677" y="1233"/>
                  <a:pt x="673" y="1232"/>
                </a:cubicBezTo>
                <a:cubicBezTo>
                  <a:pt x="673" y="1232"/>
                  <a:pt x="673" y="1232"/>
                  <a:pt x="676" y="1231"/>
                </a:cubicBezTo>
                <a:cubicBezTo>
                  <a:pt x="676" y="1231"/>
                  <a:pt x="676" y="1231"/>
                  <a:pt x="672" y="1230"/>
                </a:cubicBezTo>
                <a:cubicBezTo>
                  <a:pt x="672" y="1230"/>
                  <a:pt x="672" y="1230"/>
                  <a:pt x="674" y="1228"/>
                </a:cubicBezTo>
                <a:cubicBezTo>
                  <a:pt x="674" y="1228"/>
                  <a:pt x="674" y="1228"/>
                  <a:pt x="671" y="1228"/>
                </a:cubicBezTo>
                <a:cubicBezTo>
                  <a:pt x="671" y="1228"/>
                  <a:pt x="671" y="1228"/>
                  <a:pt x="671" y="1226"/>
                </a:cubicBezTo>
                <a:cubicBezTo>
                  <a:pt x="671" y="1226"/>
                  <a:pt x="671" y="1226"/>
                  <a:pt x="673" y="1226"/>
                </a:cubicBezTo>
                <a:cubicBezTo>
                  <a:pt x="673" y="1226"/>
                  <a:pt x="673" y="1226"/>
                  <a:pt x="671" y="1223"/>
                </a:cubicBezTo>
                <a:cubicBezTo>
                  <a:pt x="671" y="1223"/>
                  <a:pt x="671" y="1223"/>
                  <a:pt x="671" y="1219"/>
                </a:cubicBezTo>
                <a:cubicBezTo>
                  <a:pt x="671" y="1219"/>
                  <a:pt x="671" y="1219"/>
                  <a:pt x="669" y="1224"/>
                </a:cubicBezTo>
                <a:cubicBezTo>
                  <a:pt x="669" y="1224"/>
                  <a:pt x="669" y="1224"/>
                  <a:pt x="668" y="1220"/>
                </a:cubicBezTo>
                <a:cubicBezTo>
                  <a:pt x="668" y="1220"/>
                  <a:pt x="668" y="1220"/>
                  <a:pt x="666" y="1218"/>
                </a:cubicBezTo>
                <a:cubicBezTo>
                  <a:pt x="666" y="1218"/>
                  <a:pt x="667" y="1218"/>
                  <a:pt x="667" y="1218"/>
                </a:cubicBezTo>
                <a:cubicBezTo>
                  <a:pt x="668" y="1218"/>
                  <a:pt x="669" y="1218"/>
                  <a:pt x="669" y="1216"/>
                </a:cubicBezTo>
                <a:cubicBezTo>
                  <a:pt x="669" y="1214"/>
                  <a:pt x="665" y="1212"/>
                  <a:pt x="665" y="1212"/>
                </a:cubicBezTo>
                <a:cubicBezTo>
                  <a:pt x="665" y="1212"/>
                  <a:pt x="664" y="1210"/>
                  <a:pt x="665" y="1210"/>
                </a:cubicBezTo>
                <a:cubicBezTo>
                  <a:pt x="665" y="1210"/>
                  <a:pt x="665" y="1210"/>
                  <a:pt x="665" y="1210"/>
                </a:cubicBezTo>
                <a:cubicBezTo>
                  <a:pt x="666" y="1210"/>
                  <a:pt x="668" y="1212"/>
                  <a:pt x="670" y="1212"/>
                </a:cubicBezTo>
                <a:cubicBezTo>
                  <a:pt x="670" y="1212"/>
                  <a:pt x="671" y="1212"/>
                  <a:pt x="671" y="1211"/>
                </a:cubicBezTo>
                <a:cubicBezTo>
                  <a:pt x="671" y="1208"/>
                  <a:pt x="668" y="1208"/>
                  <a:pt x="668" y="1208"/>
                </a:cubicBezTo>
                <a:cubicBezTo>
                  <a:pt x="668" y="1208"/>
                  <a:pt x="668" y="1208"/>
                  <a:pt x="666" y="1205"/>
                </a:cubicBezTo>
                <a:cubicBezTo>
                  <a:pt x="666" y="1205"/>
                  <a:pt x="666" y="1205"/>
                  <a:pt x="666" y="1208"/>
                </a:cubicBezTo>
                <a:cubicBezTo>
                  <a:pt x="666" y="1208"/>
                  <a:pt x="666" y="1208"/>
                  <a:pt x="663" y="1207"/>
                </a:cubicBezTo>
                <a:cubicBezTo>
                  <a:pt x="663" y="1207"/>
                  <a:pt x="663" y="1207"/>
                  <a:pt x="663" y="1205"/>
                </a:cubicBezTo>
                <a:cubicBezTo>
                  <a:pt x="663" y="1205"/>
                  <a:pt x="663" y="1205"/>
                  <a:pt x="661" y="1206"/>
                </a:cubicBezTo>
                <a:cubicBezTo>
                  <a:pt x="661" y="1206"/>
                  <a:pt x="661" y="1206"/>
                  <a:pt x="660" y="1204"/>
                </a:cubicBezTo>
                <a:cubicBezTo>
                  <a:pt x="660" y="1204"/>
                  <a:pt x="664" y="1203"/>
                  <a:pt x="662" y="1202"/>
                </a:cubicBezTo>
                <a:cubicBezTo>
                  <a:pt x="661" y="1200"/>
                  <a:pt x="659" y="1199"/>
                  <a:pt x="659" y="1199"/>
                </a:cubicBezTo>
                <a:cubicBezTo>
                  <a:pt x="659" y="1199"/>
                  <a:pt x="657" y="1199"/>
                  <a:pt x="656" y="1199"/>
                </a:cubicBezTo>
                <a:cubicBezTo>
                  <a:pt x="655" y="1199"/>
                  <a:pt x="654" y="1199"/>
                  <a:pt x="654" y="1198"/>
                </a:cubicBezTo>
                <a:cubicBezTo>
                  <a:pt x="653" y="1198"/>
                  <a:pt x="652" y="1197"/>
                  <a:pt x="652" y="1197"/>
                </a:cubicBezTo>
                <a:cubicBezTo>
                  <a:pt x="652" y="1197"/>
                  <a:pt x="652" y="1197"/>
                  <a:pt x="649" y="1197"/>
                </a:cubicBezTo>
                <a:cubicBezTo>
                  <a:pt x="649" y="1197"/>
                  <a:pt x="651" y="1199"/>
                  <a:pt x="651" y="1199"/>
                </a:cubicBezTo>
                <a:cubicBezTo>
                  <a:pt x="651" y="1199"/>
                  <a:pt x="650" y="1199"/>
                  <a:pt x="650" y="1199"/>
                </a:cubicBezTo>
                <a:cubicBezTo>
                  <a:pt x="649" y="1199"/>
                  <a:pt x="647" y="1199"/>
                  <a:pt x="647" y="1197"/>
                </a:cubicBezTo>
                <a:cubicBezTo>
                  <a:pt x="647" y="1196"/>
                  <a:pt x="650" y="1195"/>
                  <a:pt x="650" y="1193"/>
                </a:cubicBezTo>
                <a:cubicBezTo>
                  <a:pt x="651" y="1192"/>
                  <a:pt x="652" y="1192"/>
                  <a:pt x="652" y="1192"/>
                </a:cubicBezTo>
                <a:cubicBezTo>
                  <a:pt x="652" y="1192"/>
                  <a:pt x="652" y="1192"/>
                  <a:pt x="648" y="1191"/>
                </a:cubicBezTo>
                <a:cubicBezTo>
                  <a:pt x="648" y="1191"/>
                  <a:pt x="648" y="1191"/>
                  <a:pt x="652" y="1190"/>
                </a:cubicBezTo>
                <a:cubicBezTo>
                  <a:pt x="652" y="1190"/>
                  <a:pt x="652" y="1190"/>
                  <a:pt x="653" y="1191"/>
                </a:cubicBezTo>
                <a:cubicBezTo>
                  <a:pt x="653" y="1191"/>
                  <a:pt x="653" y="1189"/>
                  <a:pt x="654" y="1189"/>
                </a:cubicBezTo>
                <a:cubicBezTo>
                  <a:pt x="654" y="1189"/>
                  <a:pt x="654" y="1189"/>
                  <a:pt x="654" y="1189"/>
                </a:cubicBezTo>
                <a:cubicBezTo>
                  <a:pt x="654" y="1189"/>
                  <a:pt x="657" y="1192"/>
                  <a:pt x="657" y="1192"/>
                </a:cubicBezTo>
                <a:cubicBezTo>
                  <a:pt x="657" y="1192"/>
                  <a:pt x="657" y="1192"/>
                  <a:pt x="654" y="1193"/>
                </a:cubicBezTo>
                <a:cubicBezTo>
                  <a:pt x="654" y="1193"/>
                  <a:pt x="654" y="1193"/>
                  <a:pt x="659" y="1193"/>
                </a:cubicBezTo>
                <a:cubicBezTo>
                  <a:pt x="659" y="1193"/>
                  <a:pt x="660" y="1196"/>
                  <a:pt x="661" y="1196"/>
                </a:cubicBezTo>
                <a:cubicBezTo>
                  <a:pt x="661" y="1196"/>
                  <a:pt x="661" y="1196"/>
                  <a:pt x="662" y="1195"/>
                </a:cubicBezTo>
                <a:cubicBezTo>
                  <a:pt x="662" y="1193"/>
                  <a:pt x="662" y="1192"/>
                  <a:pt x="661" y="1192"/>
                </a:cubicBezTo>
                <a:cubicBezTo>
                  <a:pt x="661" y="1192"/>
                  <a:pt x="660" y="1192"/>
                  <a:pt x="660" y="1192"/>
                </a:cubicBezTo>
                <a:cubicBezTo>
                  <a:pt x="660" y="1192"/>
                  <a:pt x="660" y="1192"/>
                  <a:pt x="660" y="1189"/>
                </a:cubicBezTo>
                <a:cubicBezTo>
                  <a:pt x="660" y="1189"/>
                  <a:pt x="660" y="1189"/>
                  <a:pt x="662" y="1188"/>
                </a:cubicBezTo>
                <a:cubicBezTo>
                  <a:pt x="662" y="1188"/>
                  <a:pt x="662" y="1188"/>
                  <a:pt x="659" y="1187"/>
                </a:cubicBezTo>
                <a:cubicBezTo>
                  <a:pt x="659" y="1187"/>
                  <a:pt x="659" y="1185"/>
                  <a:pt x="660" y="1185"/>
                </a:cubicBezTo>
                <a:cubicBezTo>
                  <a:pt x="661" y="1185"/>
                  <a:pt x="661" y="1185"/>
                  <a:pt x="661" y="1186"/>
                </a:cubicBezTo>
                <a:cubicBezTo>
                  <a:pt x="662" y="1186"/>
                  <a:pt x="664" y="1187"/>
                  <a:pt x="665" y="1187"/>
                </a:cubicBezTo>
                <a:cubicBezTo>
                  <a:pt x="665" y="1187"/>
                  <a:pt x="666" y="1187"/>
                  <a:pt x="666" y="1186"/>
                </a:cubicBezTo>
                <a:cubicBezTo>
                  <a:pt x="666" y="1185"/>
                  <a:pt x="661" y="1184"/>
                  <a:pt x="661" y="1184"/>
                </a:cubicBezTo>
                <a:cubicBezTo>
                  <a:pt x="661" y="1184"/>
                  <a:pt x="658" y="1184"/>
                  <a:pt x="659" y="1183"/>
                </a:cubicBezTo>
                <a:cubicBezTo>
                  <a:pt x="660" y="1181"/>
                  <a:pt x="663" y="1179"/>
                  <a:pt x="663" y="1179"/>
                </a:cubicBezTo>
                <a:cubicBezTo>
                  <a:pt x="663" y="1179"/>
                  <a:pt x="663" y="1179"/>
                  <a:pt x="662" y="1175"/>
                </a:cubicBezTo>
                <a:cubicBezTo>
                  <a:pt x="662" y="1175"/>
                  <a:pt x="661" y="1175"/>
                  <a:pt x="660" y="1175"/>
                </a:cubicBezTo>
                <a:cubicBezTo>
                  <a:pt x="660" y="1175"/>
                  <a:pt x="659" y="1175"/>
                  <a:pt x="658" y="1175"/>
                </a:cubicBezTo>
                <a:cubicBezTo>
                  <a:pt x="657" y="1174"/>
                  <a:pt x="655" y="1172"/>
                  <a:pt x="656" y="1171"/>
                </a:cubicBezTo>
                <a:cubicBezTo>
                  <a:pt x="657" y="1171"/>
                  <a:pt x="658" y="1169"/>
                  <a:pt x="658" y="1169"/>
                </a:cubicBezTo>
                <a:cubicBezTo>
                  <a:pt x="658" y="1169"/>
                  <a:pt x="652" y="1168"/>
                  <a:pt x="653" y="1166"/>
                </a:cubicBezTo>
                <a:cubicBezTo>
                  <a:pt x="654" y="1164"/>
                  <a:pt x="655" y="1163"/>
                  <a:pt x="655" y="1163"/>
                </a:cubicBezTo>
                <a:cubicBezTo>
                  <a:pt x="655" y="1163"/>
                  <a:pt x="655" y="1163"/>
                  <a:pt x="653" y="1160"/>
                </a:cubicBezTo>
                <a:cubicBezTo>
                  <a:pt x="653" y="1160"/>
                  <a:pt x="653" y="1160"/>
                  <a:pt x="654" y="1158"/>
                </a:cubicBezTo>
                <a:cubicBezTo>
                  <a:pt x="654" y="1158"/>
                  <a:pt x="654" y="1158"/>
                  <a:pt x="652" y="1156"/>
                </a:cubicBezTo>
                <a:cubicBezTo>
                  <a:pt x="652" y="1156"/>
                  <a:pt x="652" y="1156"/>
                  <a:pt x="656" y="1156"/>
                </a:cubicBezTo>
                <a:cubicBezTo>
                  <a:pt x="656" y="1156"/>
                  <a:pt x="656" y="1154"/>
                  <a:pt x="655" y="1153"/>
                </a:cubicBezTo>
                <a:cubicBezTo>
                  <a:pt x="655" y="1153"/>
                  <a:pt x="655" y="1153"/>
                  <a:pt x="654" y="1153"/>
                </a:cubicBezTo>
                <a:cubicBezTo>
                  <a:pt x="654" y="1153"/>
                  <a:pt x="653" y="1153"/>
                  <a:pt x="653" y="1154"/>
                </a:cubicBezTo>
                <a:cubicBezTo>
                  <a:pt x="653" y="1154"/>
                  <a:pt x="652" y="1154"/>
                  <a:pt x="652" y="1154"/>
                </a:cubicBezTo>
                <a:cubicBezTo>
                  <a:pt x="651" y="1154"/>
                  <a:pt x="651" y="1154"/>
                  <a:pt x="651" y="1153"/>
                </a:cubicBezTo>
                <a:cubicBezTo>
                  <a:pt x="652" y="1151"/>
                  <a:pt x="655" y="1149"/>
                  <a:pt x="655" y="1149"/>
                </a:cubicBezTo>
                <a:cubicBezTo>
                  <a:pt x="655" y="1149"/>
                  <a:pt x="655" y="1149"/>
                  <a:pt x="654" y="1147"/>
                </a:cubicBezTo>
                <a:cubicBezTo>
                  <a:pt x="654" y="1147"/>
                  <a:pt x="654" y="1149"/>
                  <a:pt x="652" y="1149"/>
                </a:cubicBezTo>
                <a:cubicBezTo>
                  <a:pt x="652" y="1149"/>
                  <a:pt x="652" y="1149"/>
                  <a:pt x="652" y="1149"/>
                </a:cubicBezTo>
                <a:cubicBezTo>
                  <a:pt x="651" y="1149"/>
                  <a:pt x="648" y="1147"/>
                  <a:pt x="648" y="1147"/>
                </a:cubicBezTo>
                <a:cubicBezTo>
                  <a:pt x="648" y="1147"/>
                  <a:pt x="648" y="1147"/>
                  <a:pt x="648" y="1151"/>
                </a:cubicBezTo>
                <a:cubicBezTo>
                  <a:pt x="648" y="1151"/>
                  <a:pt x="648" y="1151"/>
                  <a:pt x="643" y="1151"/>
                </a:cubicBezTo>
                <a:cubicBezTo>
                  <a:pt x="643" y="1151"/>
                  <a:pt x="643" y="1151"/>
                  <a:pt x="644" y="1148"/>
                </a:cubicBezTo>
                <a:cubicBezTo>
                  <a:pt x="644" y="1148"/>
                  <a:pt x="640" y="1147"/>
                  <a:pt x="640" y="1145"/>
                </a:cubicBezTo>
                <a:cubicBezTo>
                  <a:pt x="640" y="1143"/>
                  <a:pt x="640" y="1138"/>
                  <a:pt x="640" y="1138"/>
                </a:cubicBezTo>
                <a:cubicBezTo>
                  <a:pt x="640" y="1138"/>
                  <a:pt x="640" y="1138"/>
                  <a:pt x="638" y="1136"/>
                </a:cubicBezTo>
                <a:cubicBezTo>
                  <a:pt x="638" y="1136"/>
                  <a:pt x="640" y="1129"/>
                  <a:pt x="638" y="1127"/>
                </a:cubicBezTo>
                <a:cubicBezTo>
                  <a:pt x="637" y="1124"/>
                  <a:pt x="633" y="1123"/>
                  <a:pt x="633" y="1121"/>
                </a:cubicBezTo>
                <a:cubicBezTo>
                  <a:pt x="633" y="1119"/>
                  <a:pt x="633" y="1116"/>
                  <a:pt x="633" y="1116"/>
                </a:cubicBezTo>
                <a:cubicBezTo>
                  <a:pt x="633" y="1116"/>
                  <a:pt x="633" y="1116"/>
                  <a:pt x="630" y="1110"/>
                </a:cubicBezTo>
                <a:cubicBezTo>
                  <a:pt x="630" y="1110"/>
                  <a:pt x="630" y="1110"/>
                  <a:pt x="630" y="1108"/>
                </a:cubicBezTo>
                <a:cubicBezTo>
                  <a:pt x="630" y="1108"/>
                  <a:pt x="630" y="1108"/>
                  <a:pt x="632" y="1107"/>
                </a:cubicBezTo>
                <a:cubicBezTo>
                  <a:pt x="632" y="1107"/>
                  <a:pt x="633" y="1099"/>
                  <a:pt x="633" y="1098"/>
                </a:cubicBezTo>
                <a:cubicBezTo>
                  <a:pt x="633" y="1096"/>
                  <a:pt x="634" y="1093"/>
                  <a:pt x="634" y="1093"/>
                </a:cubicBezTo>
                <a:cubicBezTo>
                  <a:pt x="634" y="1093"/>
                  <a:pt x="634" y="1093"/>
                  <a:pt x="632" y="1092"/>
                </a:cubicBezTo>
                <a:cubicBezTo>
                  <a:pt x="632" y="1092"/>
                  <a:pt x="632" y="1092"/>
                  <a:pt x="635" y="1088"/>
                </a:cubicBezTo>
                <a:cubicBezTo>
                  <a:pt x="635" y="1088"/>
                  <a:pt x="635" y="1082"/>
                  <a:pt x="635" y="1080"/>
                </a:cubicBezTo>
                <a:cubicBezTo>
                  <a:pt x="635" y="1077"/>
                  <a:pt x="637" y="1072"/>
                  <a:pt x="637" y="1072"/>
                </a:cubicBezTo>
                <a:cubicBezTo>
                  <a:pt x="637" y="1072"/>
                  <a:pt x="637" y="1072"/>
                  <a:pt x="634" y="1069"/>
                </a:cubicBezTo>
                <a:cubicBezTo>
                  <a:pt x="634" y="1069"/>
                  <a:pt x="634" y="1069"/>
                  <a:pt x="634" y="1066"/>
                </a:cubicBezTo>
                <a:cubicBezTo>
                  <a:pt x="634" y="1066"/>
                  <a:pt x="635" y="1061"/>
                  <a:pt x="634" y="1060"/>
                </a:cubicBezTo>
                <a:cubicBezTo>
                  <a:pt x="633" y="1059"/>
                  <a:pt x="632" y="1056"/>
                  <a:pt x="632" y="1056"/>
                </a:cubicBezTo>
                <a:cubicBezTo>
                  <a:pt x="632" y="1056"/>
                  <a:pt x="630" y="1051"/>
                  <a:pt x="629" y="1047"/>
                </a:cubicBezTo>
                <a:cubicBezTo>
                  <a:pt x="627" y="1043"/>
                  <a:pt x="627" y="1040"/>
                  <a:pt x="627" y="1040"/>
                </a:cubicBezTo>
                <a:cubicBezTo>
                  <a:pt x="628" y="1040"/>
                  <a:pt x="628" y="1040"/>
                  <a:pt x="628" y="1040"/>
                </a:cubicBezTo>
                <a:cubicBezTo>
                  <a:pt x="629" y="1040"/>
                  <a:pt x="630" y="1040"/>
                  <a:pt x="630" y="1040"/>
                </a:cubicBezTo>
                <a:cubicBezTo>
                  <a:pt x="630" y="1040"/>
                  <a:pt x="630" y="1036"/>
                  <a:pt x="630" y="1034"/>
                </a:cubicBezTo>
                <a:cubicBezTo>
                  <a:pt x="629" y="1032"/>
                  <a:pt x="626" y="1033"/>
                  <a:pt x="626" y="1029"/>
                </a:cubicBezTo>
                <a:cubicBezTo>
                  <a:pt x="626" y="1025"/>
                  <a:pt x="628" y="1026"/>
                  <a:pt x="628" y="1024"/>
                </a:cubicBezTo>
                <a:cubicBezTo>
                  <a:pt x="628" y="1022"/>
                  <a:pt x="627" y="1020"/>
                  <a:pt x="627" y="1020"/>
                </a:cubicBezTo>
                <a:cubicBezTo>
                  <a:pt x="627" y="1020"/>
                  <a:pt x="627" y="1020"/>
                  <a:pt x="627" y="1020"/>
                </a:cubicBezTo>
                <a:cubicBezTo>
                  <a:pt x="627" y="1020"/>
                  <a:pt x="626" y="1020"/>
                  <a:pt x="626" y="1018"/>
                </a:cubicBezTo>
                <a:cubicBezTo>
                  <a:pt x="627" y="1016"/>
                  <a:pt x="629" y="1015"/>
                  <a:pt x="629" y="1015"/>
                </a:cubicBezTo>
                <a:cubicBezTo>
                  <a:pt x="629" y="1015"/>
                  <a:pt x="629" y="1015"/>
                  <a:pt x="627" y="1013"/>
                </a:cubicBezTo>
                <a:cubicBezTo>
                  <a:pt x="627" y="1013"/>
                  <a:pt x="627" y="1013"/>
                  <a:pt x="628" y="1009"/>
                </a:cubicBezTo>
                <a:cubicBezTo>
                  <a:pt x="628" y="1009"/>
                  <a:pt x="630" y="1009"/>
                  <a:pt x="629" y="1006"/>
                </a:cubicBezTo>
                <a:cubicBezTo>
                  <a:pt x="629" y="1003"/>
                  <a:pt x="628" y="1003"/>
                  <a:pt x="628" y="1003"/>
                </a:cubicBezTo>
                <a:cubicBezTo>
                  <a:pt x="628" y="1003"/>
                  <a:pt x="628" y="1003"/>
                  <a:pt x="627" y="995"/>
                </a:cubicBezTo>
                <a:cubicBezTo>
                  <a:pt x="627" y="995"/>
                  <a:pt x="627" y="995"/>
                  <a:pt x="629" y="993"/>
                </a:cubicBezTo>
                <a:cubicBezTo>
                  <a:pt x="629" y="993"/>
                  <a:pt x="629" y="993"/>
                  <a:pt x="626" y="988"/>
                </a:cubicBezTo>
                <a:cubicBezTo>
                  <a:pt x="626" y="988"/>
                  <a:pt x="626" y="988"/>
                  <a:pt x="627" y="977"/>
                </a:cubicBezTo>
                <a:cubicBezTo>
                  <a:pt x="627" y="977"/>
                  <a:pt x="627" y="977"/>
                  <a:pt x="624" y="975"/>
                </a:cubicBezTo>
                <a:cubicBezTo>
                  <a:pt x="624" y="975"/>
                  <a:pt x="624" y="975"/>
                  <a:pt x="624" y="971"/>
                </a:cubicBezTo>
                <a:cubicBezTo>
                  <a:pt x="624" y="971"/>
                  <a:pt x="624" y="971"/>
                  <a:pt x="626" y="970"/>
                </a:cubicBezTo>
                <a:cubicBezTo>
                  <a:pt x="626" y="970"/>
                  <a:pt x="626" y="963"/>
                  <a:pt x="626" y="959"/>
                </a:cubicBezTo>
                <a:cubicBezTo>
                  <a:pt x="626" y="955"/>
                  <a:pt x="625" y="953"/>
                  <a:pt x="625" y="951"/>
                </a:cubicBezTo>
                <a:cubicBezTo>
                  <a:pt x="625" y="948"/>
                  <a:pt x="625" y="943"/>
                  <a:pt x="624" y="939"/>
                </a:cubicBezTo>
                <a:cubicBezTo>
                  <a:pt x="623" y="936"/>
                  <a:pt x="620" y="931"/>
                  <a:pt x="620" y="931"/>
                </a:cubicBezTo>
                <a:cubicBezTo>
                  <a:pt x="620" y="931"/>
                  <a:pt x="620" y="931"/>
                  <a:pt x="621" y="926"/>
                </a:cubicBezTo>
                <a:cubicBezTo>
                  <a:pt x="621" y="926"/>
                  <a:pt x="621" y="926"/>
                  <a:pt x="621" y="926"/>
                </a:cubicBezTo>
                <a:cubicBezTo>
                  <a:pt x="621" y="926"/>
                  <a:pt x="621" y="926"/>
                  <a:pt x="621" y="926"/>
                </a:cubicBezTo>
                <a:cubicBezTo>
                  <a:pt x="621" y="926"/>
                  <a:pt x="616" y="923"/>
                  <a:pt x="615" y="922"/>
                </a:cubicBezTo>
                <a:cubicBezTo>
                  <a:pt x="613" y="921"/>
                  <a:pt x="611" y="919"/>
                  <a:pt x="611" y="919"/>
                </a:cubicBezTo>
                <a:cubicBezTo>
                  <a:pt x="611" y="919"/>
                  <a:pt x="611" y="919"/>
                  <a:pt x="610" y="916"/>
                </a:cubicBezTo>
                <a:cubicBezTo>
                  <a:pt x="610" y="916"/>
                  <a:pt x="605" y="913"/>
                  <a:pt x="601" y="910"/>
                </a:cubicBezTo>
                <a:cubicBezTo>
                  <a:pt x="597" y="906"/>
                  <a:pt x="592" y="905"/>
                  <a:pt x="590" y="904"/>
                </a:cubicBezTo>
                <a:cubicBezTo>
                  <a:pt x="587" y="902"/>
                  <a:pt x="579" y="899"/>
                  <a:pt x="577" y="898"/>
                </a:cubicBezTo>
                <a:cubicBezTo>
                  <a:pt x="576" y="896"/>
                  <a:pt x="574" y="893"/>
                  <a:pt x="572" y="892"/>
                </a:cubicBezTo>
                <a:cubicBezTo>
                  <a:pt x="570" y="891"/>
                  <a:pt x="566" y="886"/>
                  <a:pt x="566" y="885"/>
                </a:cubicBezTo>
                <a:cubicBezTo>
                  <a:pt x="566" y="883"/>
                  <a:pt x="568" y="879"/>
                  <a:pt x="566" y="876"/>
                </a:cubicBezTo>
                <a:cubicBezTo>
                  <a:pt x="563" y="873"/>
                  <a:pt x="557" y="866"/>
                  <a:pt x="557" y="864"/>
                </a:cubicBezTo>
                <a:cubicBezTo>
                  <a:pt x="557" y="862"/>
                  <a:pt x="558" y="861"/>
                  <a:pt x="556" y="859"/>
                </a:cubicBezTo>
                <a:cubicBezTo>
                  <a:pt x="554" y="858"/>
                  <a:pt x="553" y="858"/>
                  <a:pt x="553" y="857"/>
                </a:cubicBezTo>
                <a:cubicBezTo>
                  <a:pt x="553" y="856"/>
                  <a:pt x="548" y="846"/>
                  <a:pt x="548" y="846"/>
                </a:cubicBezTo>
                <a:cubicBezTo>
                  <a:pt x="548" y="846"/>
                  <a:pt x="548" y="846"/>
                  <a:pt x="547" y="841"/>
                </a:cubicBezTo>
                <a:cubicBezTo>
                  <a:pt x="547" y="841"/>
                  <a:pt x="541" y="832"/>
                  <a:pt x="540" y="831"/>
                </a:cubicBezTo>
                <a:cubicBezTo>
                  <a:pt x="540" y="830"/>
                  <a:pt x="535" y="825"/>
                  <a:pt x="535" y="824"/>
                </a:cubicBezTo>
                <a:cubicBezTo>
                  <a:pt x="535" y="823"/>
                  <a:pt x="533" y="819"/>
                  <a:pt x="533" y="818"/>
                </a:cubicBezTo>
                <a:cubicBezTo>
                  <a:pt x="532" y="818"/>
                  <a:pt x="528" y="812"/>
                  <a:pt x="527" y="811"/>
                </a:cubicBezTo>
                <a:cubicBezTo>
                  <a:pt x="525" y="810"/>
                  <a:pt x="519" y="810"/>
                  <a:pt x="519" y="807"/>
                </a:cubicBezTo>
                <a:cubicBezTo>
                  <a:pt x="519" y="805"/>
                  <a:pt x="523" y="804"/>
                  <a:pt x="522" y="802"/>
                </a:cubicBezTo>
                <a:cubicBezTo>
                  <a:pt x="522" y="800"/>
                  <a:pt x="519" y="798"/>
                  <a:pt x="519" y="798"/>
                </a:cubicBezTo>
                <a:cubicBezTo>
                  <a:pt x="519" y="798"/>
                  <a:pt x="519" y="798"/>
                  <a:pt x="520" y="795"/>
                </a:cubicBezTo>
                <a:cubicBezTo>
                  <a:pt x="520" y="795"/>
                  <a:pt x="520" y="795"/>
                  <a:pt x="519" y="795"/>
                </a:cubicBezTo>
                <a:cubicBezTo>
                  <a:pt x="519" y="795"/>
                  <a:pt x="518" y="795"/>
                  <a:pt x="518" y="793"/>
                </a:cubicBezTo>
                <a:cubicBezTo>
                  <a:pt x="518" y="791"/>
                  <a:pt x="518" y="789"/>
                  <a:pt x="519" y="788"/>
                </a:cubicBezTo>
                <a:cubicBezTo>
                  <a:pt x="521" y="786"/>
                  <a:pt x="525" y="782"/>
                  <a:pt x="525" y="781"/>
                </a:cubicBezTo>
                <a:cubicBezTo>
                  <a:pt x="525" y="781"/>
                  <a:pt x="525" y="781"/>
                  <a:pt x="525" y="781"/>
                </a:cubicBezTo>
                <a:cubicBezTo>
                  <a:pt x="525" y="781"/>
                  <a:pt x="529" y="781"/>
                  <a:pt x="530" y="779"/>
                </a:cubicBezTo>
                <a:cubicBezTo>
                  <a:pt x="530" y="777"/>
                  <a:pt x="532" y="773"/>
                  <a:pt x="530" y="772"/>
                </a:cubicBezTo>
                <a:cubicBezTo>
                  <a:pt x="530" y="772"/>
                  <a:pt x="530" y="772"/>
                  <a:pt x="527" y="771"/>
                </a:cubicBezTo>
                <a:cubicBezTo>
                  <a:pt x="527" y="771"/>
                  <a:pt x="527" y="774"/>
                  <a:pt x="524" y="774"/>
                </a:cubicBezTo>
                <a:cubicBezTo>
                  <a:pt x="524" y="774"/>
                  <a:pt x="523" y="774"/>
                  <a:pt x="523" y="774"/>
                </a:cubicBezTo>
                <a:cubicBezTo>
                  <a:pt x="519" y="772"/>
                  <a:pt x="521" y="770"/>
                  <a:pt x="521" y="770"/>
                </a:cubicBezTo>
                <a:cubicBezTo>
                  <a:pt x="521" y="770"/>
                  <a:pt x="521" y="770"/>
                  <a:pt x="519" y="769"/>
                </a:cubicBezTo>
                <a:cubicBezTo>
                  <a:pt x="519" y="769"/>
                  <a:pt x="521" y="768"/>
                  <a:pt x="522" y="766"/>
                </a:cubicBezTo>
                <a:cubicBezTo>
                  <a:pt x="522" y="764"/>
                  <a:pt x="520" y="764"/>
                  <a:pt x="520" y="764"/>
                </a:cubicBezTo>
                <a:cubicBezTo>
                  <a:pt x="520" y="764"/>
                  <a:pt x="520" y="764"/>
                  <a:pt x="522" y="760"/>
                </a:cubicBezTo>
                <a:cubicBezTo>
                  <a:pt x="522" y="760"/>
                  <a:pt x="522" y="760"/>
                  <a:pt x="519" y="759"/>
                </a:cubicBezTo>
                <a:cubicBezTo>
                  <a:pt x="519" y="759"/>
                  <a:pt x="519" y="759"/>
                  <a:pt x="523" y="756"/>
                </a:cubicBezTo>
                <a:cubicBezTo>
                  <a:pt x="523" y="756"/>
                  <a:pt x="523" y="756"/>
                  <a:pt x="523" y="754"/>
                </a:cubicBezTo>
                <a:cubicBezTo>
                  <a:pt x="523" y="754"/>
                  <a:pt x="523" y="754"/>
                  <a:pt x="526" y="754"/>
                </a:cubicBezTo>
                <a:cubicBezTo>
                  <a:pt x="526" y="754"/>
                  <a:pt x="523" y="752"/>
                  <a:pt x="524" y="750"/>
                </a:cubicBezTo>
                <a:cubicBezTo>
                  <a:pt x="525" y="749"/>
                  <a:pt x="527" y="749"/>
                  <a:pt x="527" y="747"/>
                </a:cubicBezTo>
                <a:cubicBezTo>
                  <a:pt x="528" y="744"/>
                  <a:pt x="526" y="742"/>
                  <a:pt x="527" y="741"/>
                </a:cubicBezTo>
                <a:cubicBezTo>
                  <a:pt x="527" y="740"/>
                  <a:pt x="531" y="738"/>
                  <a:pt x="531" y="738"/>
                </a:cubicBezTo>
                <a:cubicBezTo>
                  <a:pt x="531" y="738"/>
                  <a:pt x="531" y="738"/>
                  <a:pt x="531" y="739"/>
                </a:cubicBezTo>
                <a:cubicBezTo>
                  <a:pt x="531" y="739"/>
                  <a:pt x="536" y="738"/>
                  <a:pt x="537" y="737"/>
                </a:cubicBezTo>
                <a:cubicBezTo>
                  <a:pt x="538" y="735"/>
                  <a:pt x="537" y="735"/>
                  <a:pt x="536" y="733"/>
                </a:cubicBezTo>
                <a:cubicBezTo>
                  <a:pt x="537" y="734"/>
                  <a:pt x="539" y="736"/>
                  <a:pt x="541" y="737"/>
                </a:cubicBezTo>
                <a:cubicBezTo>
                  <a:pt x="542" y="737"/>
                  <a:pt x="543" y="739"/>
                  <a:pt x="544" y="739"/>
                </a:cubicBezTo>
                <a:cubicBezTo>
                  <a:pt x="544" y="739"/>
                  <a:pt x="544" y="739"/>
                  <a:pt x="544" y="739"/>
                </a:cubicBezTo>
                <a:cubicBezTo>
                  <a:pt x="543" y="738"/>
                  <a:pt x="542" y="737"/>
                  <a:pt x="541" y="736"/>
                </a:cubicBezTo>
                <a:cubicBezTo>
                  <a:pt x="539" y="736"/>
                  <a:pt x="538" y="734"/>
                  <a:pt x="537" y="732"/>
                </a:cubicBezTo>
                <a:cubicBezTo>
                  <a:pt x="537" y="731"/>
                  <a:pt x="537" y="731"/>
                  <a:pt x="537" y="731"/>
                </a:cubicBezTo>
                <a:cubicBezTo>
                  <a:pt x="537" y="730"/>
                  <a:pt x="538" y="730"/>
                  <a:pt x="539" y="730"/>
                </a:cubicBezTo>
                <a:cubicBezTo>
                  <a:pt x="540" y="730"/>
                  <a:pt x="541" y="730"/>
                  <a:pt x="541" y="730"/>
                </a:cubicBezTo>
                <a:cubicBezTo>
                  <a:pt x="541" y="730"/>
                  <a:pt x="540" y="726"/>
                  <a:pt x="541" y="725"/>
                </a:cubicBezTo>
                <a:cubicBezTo>
                  <a:pt x="543" y="723"/>
                  <a:pt x="547" y="723"/>
                  <a:pt x="547" y="723"/>
                </a:cubicBezTo>
                <a:cubicBezTo>
                  <a:pt x="547" y="723"/>
                  <a:pt x="547" y="723"/>
                  <a:pt x="550" y="720"/>
                </a:cubicBezTo>
                <a:cubicBezTo>
                  <a:pt x="550" y="720"/>
                  <a:pt x="550" y="720"/>
                  <a:pt x="548" y="719"/>
                </a:cubicBezTo>
                <a:cubicBezTo>
                  <a:pt x="548" y="719"/>
                  <a:pt x="553" y="716"/>
                  <a:pt x="553" y="713"/>
                </a:cubicBezTo>
                <a:cubicBezTo>
                  <a:pt x="553" y="710"/>
                  <a:pt x="550" y="710"/>
                  <a:pt x="550" y="708"/>
                </a:cubicBezTo>
                <a:cubicBezTo>
                  <a:pt x="550" y="705"/>
                  <a:pt x="552" y="704"/>
                  <a:pt x="552" y="704"/>
                </a:cubicBezTo>
                <a:cubicBezTo>
                  <a:pt x="552" y="704"/>
                  <a:pt x="552" y="704"/>
                  <a:pt x="552" y="697"/>
                </a:cubicBezTo>
                <a:cubicBezTo>
                  <a:pt x="552" y="697"/>
                  <a:pt x="552" y="697"/>
                  <a:pt x="551" y="694"/>
                </a:cubicBezTo>
                <a:cubicBezTo>
                  <a:pt x="551" y="694"/>
                  <a:pt x="551" y="694"/>
                  <a:pt x="553" y="694"/>
                </a:cubicBezTo>
                <a:cubicBezTo>
                  <a:pt x="553" y="694"/>
                  <a:pt x="553" y="694"/>
                  <a:pt x="552" y="690"/>
                </a:cubicBezTo>
                <a:cubicBezTo>
                  <a:pt x="552" y="690"/>
                  <a:pt x="552" y="690"/>
                  <a:pt x="551" y="687"/>
                </a:cubicBezTo>
                <a:cubicBezTo>
                  <a:pt x="551" y="687"/>
                  <a:pt x="553" y="687"/>
                  <a:pt x="552" y="685"/>
                </a:cubicBezTo>
                <a:cubicBezTo>
                  <a:pt x="551" y="683"/>
                  <a:pt x="550" y="682"/>
                  <a:pt x="550" y="682"/>
                </a:cubicBezTo>
                <a:cubicBezTo>
                  <a:pt x="550" y="682"/>
                  <a:pt x="550" y="682"/>
                  <a:pt x="550" y="680"/>
                </a:cubicBezTo>
                <a:cubicBezTo>
                  <a:pt x="550" y="680"/>
                  <a:pt x="550" y="680"/>
                  <a:pt x="549" y="678"/>
                </a:cubicBezTo>
                <a:cubicBezTo>
                  <a:pt x="549" y="678"/>
                  <a:pt x="549" y="678"/>
                  <a:pt x="550" y="675"/>
                </a:cubicBezTo>
                <a:cubicBezTo>
                  <a:pt x="550" y="674"/>
                  <a:pt x="550" y="674"/>
                  <a:pt x="550" y="674"/>
                </a:cubicBezTo>
                <a:cubicBezTo>
                  <a:pt x="550" y="674"/>
                  <a:pt x="550" y="674"/>
                  <a:pt x="548" y="678"/>
                </a:cubicBezTo>
                <a:cubicBezTo>
                  <a:pt x="548" y="677"/>
                  <a:pt x="546" y="675"/>
                  <a:pt x="546" y="674"/>
                </a:cubicBezTo>
                <a:cubicBezTo>
                  <a:pt x="546" y="673"/>
                  <a:pt x="546" y="668"/>
                  <a:pt x="546" y="668"/>
                </a:cubicBezTo>
                <a:cubicBezTo>
                  <a:pt x="546" y="668"/>
                  <a:pt x="546" y="668"/>
                  <a:pt x="550" y="670"/>
                </a:cubicBezTo>
                <a:cubicBezTo>
                  <a:pt x="550" y="670"/>
                  <a:pt x="550" y="670"/>
                  <a:pt x="546" y="666"/>
                </a:cubicBezTo>
                <a:cubicBezTo>
                  <a:pt x="546" y="666"/>
                  <a:pt x="546" y="666"/>
                  <a:pt x="545" y="667"/>
                </a:cubicBezTo>
                <a:cubicBezTo>
                  <a:pt x="545" y="667"/>
                  <a:pt x="543" y="664"/>
                  <a:pt x="542" y="663"/>
                </a:cubicBezTo>
                <a:cubicBezTo>
                  <a:pt x="541" y="663"/>
                  <a:pt x="538" y="662"/>
                  <a:pt x="536" y="661"/>
                </a:cubicBezTo>
                <a:cubicBezTo>
                  <a:pt x="536" y="661"/>
                  <a:pt x="536" y="661"/>
                  <a:pt x="536" y="661"/>
                </a:cubicBezTo>
                <a:cubicBezTo>
                  <a:pt x="534" y="661"/>
                  <a:pt x="532" y="665"/>
                  <a:pt x="531" y="666"/>
                </a:cubicBezTo>
                <a:cubicBezTo>
                  <a:pt x="529" y="668"/>
                  <a:pt x="527" y="668"/>
                  <a:pt x="525" y="670"/>
                </a:cubicBezTo>
                <a:cubicBezTo>
                  <a:pt x="523" y="671"/>
                  <a:pt x="530" y="676"/>
                  <a:pt x="530" y="676"/>
                </a:cubicBezTo>
                <a:cubicBezTo>
                  <a:pt x="530" y="676"/>
                  <a:pt x="528" y="678"/>
                  <a:pt x="525" y="679"/>
                </a:cubicBezTo>
                <a:cubicBezTo>
                  <a:pt x="525" y="679"/>
                  <a:pt x="525" y="679"/>
                  <a:pt x="525" y="679"/>
                </a:cubicBezTo>
                <a:cubicBezTo>
                  <a:pt x="523" y="679"/>
                  <a:pt x="522" y="671"/>
                  <a:pt x="522" y="671"/>
                </a:cubicBezTo>
                <a:cubicBezTo>
                  <a:pt x="522" y="671"/>
                  <a:pt x="522" y="671"/>
                  <a:pt x="520" y="671"/>
                </a:cubicBezTo>
                <a:cubicBezTo>
                  <a:pt x="520" y="671"/>
                  <a:pt x="520" y="671"/>
                  <a:pt x="520" y="673"/>
                </a:cubicBezTo>
                <a:cubicBezTo>
                  <a:pt x="520" y="673"/>
                  <a:pt x="519" y="675"/>
                  <a:pt x="518" y="675"/>
                </a:cubicBezTo>
                <a:cubicBezTo>
                  <a:pt x="517" y="675"/>
                  <a:pt x="517" y="674"/>
                  <a:pt x="517" y="674"/>
                </a:cubicBezTo>
                <a:cubicBezTo>
                  <a:pt x="515" y="673"/>
                  <a:pt x="516" y="669"/>
                  <a:pt x="516" y="669"/>
                </a:cubicBezTo>
                <a:cubicBezTo>
                  <a:pt x="516" y="669"/>
                  <a:pt x="516" y="669"/>
                  <a:pt x="513" y="670"/>
                </a:cubicBezTo>
                <a:cubicBezTo>
                  <a:pt x="513" y="670"/>
                  <a:pt x="513" y="670"/>
                  <a:pt x="512" y="667"/>
                </a:cubicBezTo>
                <a:cubicBezTo>
                  <a:pt x="512" y="667"/>
                  <a:pt x="512" y="667"/>
                  <a:pt x="507" y="668"/>
                </a:cubicBezTo>
                <a:cubicBezTo>
                  <a:pt x="507" y="668"/>
                  <a:pt x="507" y="668"/>
                  <a:pt x="506" y="668"/>
                </a:cubicBezTo>
                <a:cubicBezTo>
                  <a:pt x="506" y="668"/>
                  <a:pt x="506" y="668"/>
                  <a:pt x="506" y="668"/>
                </a:cubicBezTo>
                <a:cubicBezTo>
                  <a:pt x="505" y="667"/>
                  <a:pt x="504" y="666"/>
                  <a:pt x="503" y="664"/>
                </a:cubicBezTo>
                <a:cubicBezTo>
                  <a:pt x="503" y="664"/>
                  <a:pt x="503" y="664"/>
                  <a:pt x="504" y="668"/>
                </a:cubicBezTo>
                <a:cubicBezTo>
                  <a:pt x="504" y="668"/>
                  <a:pt x="502" y="667"/>
                  <a:pt x="500" y="665"/>
                </a:cubicBezTo>
                <a:cubicBezTo>
                  <a:pt x="499" y="664"/>
                  <a:pt x="500" y="662"/>
                  <a:pt x="500" y="662"/>
                </a:cubicBezTo>
                <a:cubicBezTo>
                  <a:pt x="500" y="662"/>
                  <a:pt x="500" y="662"/>
                  <a:pt x="498" y="657"/>
                </a:cubicBezTo>
                <a:cubicBezTo>
                  <a:pt x="498" y="657"/>
                  <a:pt x="494" y="656"/>
                  <a:pt x="493" y="656"/>
                </a:cubicBezTo>
                <a:cubicBezTo>
                  <a:pt x="492" y="656"/>
                  <a:pt x="493" y="653"/>
                  <a:pt x="493" y="653"/>
                </a:cubicBezTo>
                <a:cubicBezTo>
                  <a:pt x="493" y="653"/>
                  <a:pt x="488" y="649"/>
                  <a:pt x="487" y="649"/>
                </a:cubicBezTo>
                <a:cubicBezTo>
                  <a:pt x="485" y="649"/>
                  <a:pt x="490" y="652"/>
                  <a:pt x="490" y="652"/>
                </a:cubicBezTo>
                <a:cubicBezTo>
                  <a:pt x="490" y="652"/>
                  <a:pt x="491" y="654"/>
                  <a:pt x="490" y="656"/>
                </a:cubicBezTo>
                <a:cubicBezTo>
                  <a:pt x="490" y="656"/>
                  <a:pt x="490" y="656"/>
                  <a:pt x="490" y="656"/>
                </a:cubicBezTo>
                <a:cubicBezTo>
                  <a:pt x="489" y="656"/>
                  <a:pt x="487" y="653"/>
                  <a:pt x="487" y="653"/>
                </a:cubicBezTo>
                <a:cubicBezTo>
                  <a:pt x="487" y="653"/>
                  <a:pt x="486" y="653"/>
                  <a:pt x="486" y="653"/>
                </a:cubicBezTo>
                <a:cubicBezTo>
                  <a:pt x="485" y="653"/>
                  <a:pt x="484" y="653"/>
                  <a:pt x="482" y="651"/>
                </a:cubicBezTo>
                <a:cubicBezTo>
                  <a:pt x="481" y="649"/>
                  <a:pt x="483" y="647"/>
                  <a:pt x="484" y="646"/>
                </a:cubicBezTo>
                <a:cubicBezTo>
                  <a:pt x="485" y="645"/>
                  <a:pt x="482" y="644"/>
                  <a:pt x="482" y="644"/>
                </a:cubicBezTo>
                <a:cubicBezTo>
                  <a:pt x="482" y="644"/>
                  <a:pt x="482" y="644"/>
                  <a:pt x="484" y="641"/>
                </a:cubicBezTo>
                <a:cubicBezTo>
                  <a:pt x="483" y="640"/>
                  <a:pt x="480" y="638"/>
                  <a:pt x="479" y="636"/>
                </a:cubicBezTo>
                <a:cubicBezTo>
                  <a:pt x="477" y="635"/>
                  <a:pt x="475" y="629"/>
                  <a:pt x="475" y="629"/>
                </a:cubicBezTo>
                <a:cubicBezTo>
                  <a:pt x="475" y="629"/>
                  <a:pt x="475" y="629"/>
                  <a:pt x="470" y="623"/>
                </a:cubicBezTo>
                <a:cubicBezTo>
                  <a:pt x="470" y="623"/>
                  <a:pt x="470" y="623"/>
                  <a:pt x="473" y="623"/>
                </a:cubicBezTo>
                <a:cubicBezTo>
                  <a:pt x="473" y="623"/>
                  <a:pt x="473" y="623"/>
                  <a:pt x="474" y="623"/>
                </a:cubicBezTo>
                <a:cubicBezTo>
                  <a:pt x="474" y="623"/>
                  <a:pt x="474" y="622"/>
                  <a:pt x="473" y="620"/>
                </a:cubicBezTo>
                <a:cubicBezTo>
                  <a:pt x="473" y="620"/>
                  <a:pt x="473" y="620"/>
                  <a:pt x="470" y="619"/>
                </a:cubicBezTo>
                <a:cubicBezTo>
                  <a:pt x="470" y="619"/>
                  <a:pt x="470" y="619"/>
                  <a:pt x="470" y="614"/>
                </a:cubicBezTo>
                <a:cubicBezTo>
                  <a:pt x="470" y="614"/>
                  <a:pt x="468" y="614"/>
                  <a:pt x="467" y="614"/>
                </a:cubicBezTo>
                <a:cubicBezTo>
                  <a:pt x="467" y="614"/>
                  <a:pt x="467" y="614"/>
                  <a:pt x="467" y="614"/>
                </a:cubicBezTo>
                <a:cubicBezTo>
                  <a:pt x="467" y="614"/>
                  <a:pt x="467" y="614"/>
                  <a:pt x="466" y="614"/>
                </a:cubicBezTo>
                <a:cubicBezTo>
                  <a:pt x="466" y="614"/>
                  <a:pt x="467" y="614"/>
                  <a:pt x="467" y="614"/>
                </a:cubicBezTo>
                <a:cubicBezTo>
                  <a:pt x="467" y="614"/>
                  <a:pt x="469" y="614"/>
                  <a:pt x="469" y="614"/>
                </a:cubicBezTo>
                <a:cubicBezTo>
                  <a:pt x="469" y="614"/>
                  <a:pt x="469" y="614"/>
                  <a:pt x="469" y="619"/>
                </a:cubicBezTo>
                <a:cubicBezTo>
                  <a:pt x="469" y="619"/>
                  <a:pt x="469" y="619"/>
                  <a:pt x="468" y="619"/>
                </a:cubicBezTo>
                <a:cubicBezTo>
                  <a:pt x="468" y="619"/>
                  <a:pt x="468" y="619"/>
                  <a:pt x="466" y="622"/>
                </a:cubicBezTo>
                <a:cubicBezTo>
                  <a:pt x="466" y="622"/>
                  <a:pt x="466" y="622"/>
                  <a:pt x="464" y="621"/>
                </a:cubicBezTo>
                <a:cubicBezTo>
                  <a:pt x="464" y="621"/>
                  <a:pt x="464" y="621"/>
                  <a:pt x="460" y="621"/>
                </a:cubicBezTo>
                <a:cubicBezTo>
                  <a:pt x="460" y="621"/>
                  <a:pt x="460" y="621"/>
                  <a:pt x="457" y="619"/>
                </a:cubicBezTo>
                <a:cubicBezTo>
                  <a:pt x="457" y="619"/>
                  <a:pt x="456" y="619"/>
                  <a:pt x="455" y="619"/>
                </a:cubicBezTo>
                <a:cubicBezTo>
                  <a:pt x="454" y="619"/>
                  <a:pt x="453" y="619"/>
                  <a:pt x="452" y="618"/>
                </a:cubicBezTo>
                <a:cubicBezTo>
                  <a:pt x="451" y="618"/>
                  <a:pt x="450" y="617"/>
                  <a:pt x="448" y="616"/>
                </a:cubicBezTo>
                <a:cubicBezTo>
                  <a:pt x="449" y="616"/>
                  <a:pt x="449" y="615"/>
                  <a:pt x="450" y="614"/>
                </a:cubicBezTo>
                <a:cubicBezTo>
                  <a:pt x="449" y="615"/>
                  <a:pt x="449" y="616"/>
                  <a:pt x="448" y="616"/>
                </a:cubicBezTo>
                <a:cubicBezTo>
                  <a:pt x="447" y="615"/>
                  <a:pt x="446" y="614"/>
                  <a:pt x="446" y="614"/>
                </a:cubicBezTo>
                <a:cubicBezTo>
                  <a:pt x="446" y="614"/>
                  <a:pt x="444" y="615"/>
                  <a:pt x="443" y="615"/>
                </a:cubicBezTo>
                <a:cubicBezTo>
                  <a:pt x="442" y="615"/>
                  <a:pt x="441" y="615"/>
                  <a:pt x="440" y="614"/>
                </a:cubicBezTo>
                <a:cubicBezTo>
                  <a:pt x="438" y="614"/>
                  <a:pt x="438" y="612"/>
                  <a:pt x="434" y="611"/>
                </a:cubicBezTo>
                <a:cubicBezTo>
                  <a:pt x="433" y="610"/>
                  <a:pt x="432" y="609"/>
                  <a:pt x="432" y="608"/>
                </a:cubicBezTo>
                <a:cubicBezTo>
                  <a:pt x="432" y="608"/>
                  <a:pt x="432" y="608"/>
                  <a:pt x="432" y="608"/>
                </a:cubicBezTo>
                <a:cubicBezTo>
                  <a:pt x="432" y="608"/>
                  <a:pt x="433" y="608"/>
                  <a:pt x="434" y="608"/>
                </a:cubicBezTo>
                <a:cubicBezTo>
                  <a:pt x="433" y="608"/>
                  <a:pt x="433" y="608"/>
                  <a:pt x="432" y="608"/>
                </a:cubicBezTo>
                <a:cubicBezTo>
                  <a:pt x="432" y="608"/>
                  <a:pt x="432" y="608"/>
                  <a:pt x="432" y="608"/>
                </a:cubicBezTo>
                <a:cubicBezTo>
                  <a:pt x="431" y="606"/>
                  <a:pt x="431" y="604"/>
                  <a:pt x="430" y="603"/>
                </a:cubicBezTo>
                <a:cubicBezTo>
                  <a:pt x="430" y="602"/>
                  <a:pt x="417" y="591"/>
                  <a:pt x="415" y="591"/>
                </a:cubicBezTo>
                <a:cubicBezTo>
                  <a:pt x="415" y="591"/>
                  <a:pt x="415" y="591"/>
                  <a:pt x="415" y="591"/>
                </a:cubicBezTo>
                <a:cubicBezTo>
                  <a:pt x="412" y="591"/>
                  <a:pt x="401" y="597"/>
                  <a:pt x="398" y="598"/>
                </a:cubicBezTo>
                <a:cubicBezTo>
                  <a:pt x="398" y="598"/>
                  <a:pt x="398" y="598"/>
                  <a:pt x="398" y="598"/>
                </a:cubicBezTo>
                <a:cubicBezTo>
                  <a:pt x="396" y="598"/>
                  <a:pt x="394" y="595"/>
                  <a:pt x="394" y="594"/>
                </a:cubicBezTo>
                <a:cubicBezTo>
                  <a:pt x="394" y="594"/>
                  <a:pt x="394" y="594"/>
                  <a:pt x="393" y="594"/>
                </a:cubicBezTo>
                <a:cubicBezTo>
                  <a:pt x="391" y="594"/>
                  <a:pt x="386" y="595"/>
                  <a:pt x="386" y="595"/>
                </a:cubicBezTo>
                <a:cubicBezTo>
                  <a:pt x="386" y="595"/>
                  <a:pt x="385" y="591"/>
                  <a:pt x="383" y="591"/>
                </a:cubicBezTo>
                <a:cubicBezTo>
                  <a:pt x="381" y="591"/>
                  <a:pt x="381" y="590"/>
                  <a:pt x="379" y="588"/>
                </a:cubicBezTo>
                <a:cubicBezTo>
                  <a:pt x="378" y="586"/>
                  <a:pt x="370" y="586"/>
                  <a:pt x="364" y="584"/>
                </a:cubicBezTo>
                <a:cubicBezTo>
                  <a:pt x="359" y="581"/>
                  <a:pt x="358" y="577"/>
                  <a:pt x="356" y="575"/>
                </a:cubicBezTo>
                <a:cubicBezTo>
                  <a:pt x="355" y="574"/>
                  <a:pt x="353" y="574"/>
                  <a:pt x="351" y="574"/>
                </a:cubicBezTo>
                <a:cubicBezTo>
                  <a:pt x="350" y="574"/>
                  <a:pt x="350" y="574"/>
                  <a:pt x="349" y="574"/>
                </a:cubicBezTo>
                <a:cubicBezTo>
                  <a:pt x="349" y="574"/>
                  <a:pt x="348" y="574"/>
                  <a:pt x="348" y="574"/>
                </a:cubicBezTo>
                <a:cubicBezTo>
                  <a:pt x="347" y="574"/>
                  <a:pt x="346" y="574"/>
                  <a:pt x="346" y="573"/>
                </a:cubicBezTo>
                <a:cubicBezTo>
                  <a:pt x="343" y="573"/>
                  <a:pt x="342" y="568"/>
                  <a:pt x="341" y="566"/>
                </a:cubicBezTo>
                <a:cubicBezTo>
                  <a:pt x="339" y="564"/>
                  <a:pt x="336" y="563"/>
                  <a:pt x="332" y="562"/>
                </a:cubicBezTo>
                <a:cubicBezTo>
                  <a:pt x="327" y="562"/>
                  <a:pt x="328" y="555"/>
                  <a:pt x="328" y="552"/>
                </a:cubicBezTo>
                <a:cubicBezTo>
                  <a:pt x="328" y="549"/>
                  <a:pt x="330" y="549"/>
                  <a:pt x="331" y="549"/>
                </a:cubicBezTo>
                <a:cubicBezTo>
                  <a:pt x="332" y="549"/>
                  <a:pt x="332" y="549"/>
                  <a:pt x="332" y="549"/>
                </a:cubicBezTo>
                <a:cubicBezTo>
                  <a:pt x="332" y="549"/>
                  <a:pt x="330" y="548"/>
                  <a:pt x="330" y="547"/>
                </a:cubicBezTo>
                <a:cubicBezTo>
                  <a:pt x="330" y="546"/>
                  <a:pt x="333" y="544"/>
                  <a:pt x="334" y="542"/>
                </a:cubicBezTo>
                <a:cubicBezTo>
                  <a:pt x="334" y="540"/>
                  <a:pt x="331" y="539"/>
                  <a:pt x="331" y="537"/>
                </a:cubicBezTo>
                <a:cubicBezTo>
                  <a:pt x="331" y="534"/>
                  <a:pt x="332" y="533"/>
                  <a:pt x="332" y="532"/>
                </a:cubicBezTo>
                <a:cubicBezTo>
                  <a:pt x="332" y="530"/>
                  <a:pt x="328" y="525"/>
                  <a:pt x="327" y="522"/>
                </a:cubicBezTo>
                <a:cubicBezTo>
                  <a:pt x="325" y="520"/>
                  <a:pt x="321" y="515"/>
                  <a:pt x="321" y="515"/>
                </a:cubicBezTo>
                <a:cubicBezTo>
                  <a:pt x="321" y="515"/>
                  <a:pt x="321" y="515"/>
                  <a:pt x="321" y="512"/>
                </a:cubicBezTo>
                <a:cubicBezTo>
                  <a:pt x="321" y="512"/>
                  <a:pt x="319" y="512"/>
                  <a:pt x="318" y="512"/>
                </a:cubicBezTo>
                <a:cubicBezTo>
                  <a:pt x="317" y="512"/>
                  <a:pt x="317" y="512"/>
                  <a:pt x="317" y="512"/>
                </a:cubicBezTo>
                <a:cubicBezTo>
                  <a:pt x="315" y="512"/>
                  <a:pt x="317" y="509"/>
                  <a:pt x="317" y="509"/>
                </a:cubicBezTo>
                <a:cubicBezTo>
                  <a:pt x="317" y="509"/>
                  <a:pt x="317" y="507"/>
                  <a:pt x="317" y="506"/>
                </a:cubicBezTo>
                <a:cubicBezTo>
                  <a:pt x="317" y="505"/>
                  <a:pt x="314" y="505"/>
                  <a:pt x="313" y="505"/>
                </a:cubicBezTo>
                <a:cubicBezTo>
                  <a:pt x="312" y="504"/>
                  <a:pt x="310" y="501"/>
                  <a:pt x="310" y="501"/>
                </a:cubicBezTo>
                <a:cubicBezTo>
                  <a:pt x="310" y="501"/>
                  <a:pt x="310" y="502"/>
                  <a:pt x="309" y="502"/>
                </a:cubicBezTo>
                <a:cubicBezTo>
                  <a:pt x="309" y="502"/>
                  <a:pt x="308" y="502"/>
                  <a:pt x="307" y="501"/>
                </a:cubicBezTo>
                <a:cubicBezTo>
                  <a:pt x="306" y="498"/>
                  <a:pt x="311" y="496"/>
                  <a:pt x="311" y="496"/>
                </a:cubicBezTo>
                <a:cubicBezTo>
                  <a:pt x="311" y="496"/>
                  <a:pt x="311" y="496"/>
                  <a:pt x="311" y="491"/>
                </a:cubicBezTo>
                <a:cubicBezTo>
                  <a:pt x="311" y="491"/>
                  <a:pt x="311" y="491"/>
                  <a:pt x="307" y="490"/>
                </a:cubicBezTo>
                <a:cubicBezTo>
                  <a:pt x="307" y="490"/>
                  <a:pt x="307" y="490"/>
                  <a:pt x="307" y="488"/>
                </a:cubicBezTo>
                <a:cubicBezTo>
                  <a:pt x="307" y="488"/>
                  <a:pt x="304" y="487"/>
                  <a:pt x="302" y="485"/>
                </a:cubicBezTo>
                <a:cubicBezTo>
                  <a:pt x="300" y="482"/>
                  <a:pt x="304" y="480"/>
                  <a:pt x="304" y="480"/>
                </a:cubicBezTo>
                <a:cubicBezTo>
                  <a:pt x="304" y="480"/>
                  <a:pt x="302" y="480"/>
                  <a:pt x="300" y="480"/>
                </a:cubicBezTo>
                <a:cubicBezTo>
                  <a:pt x="300" y="480"/>
                  <a:pt x="299" y="480"/>
                  <a:pt x="299" y="480"/>
                </a:cubicBezTo>
                <a:cubicBezTo>
                  <a:pt x="297" y="479"/>
                  <a:pt x="293" y="466"/>
                  <a:pt x="293" y="466"/>
                </a:cubicBezTo>
                <a:cubicBezTo>
                  <a:pt x="293" y="466"/>
                  <a:pt x="292" y="456"/>
                  <a:pt x="292" y="453"/>
                </a:cubicBezTo>
                <a:cubicBezTo>
                  <a:pt x="292" y="449"/>
                  <a:pt x="292" y="447"/>
                  <a:pt x="292" y="447"/>
                </a:cubicBezTo>
                <a:cubicBezTo>
                  <a:pt x="292" y="447"/>
                  <a:pt x="291" y="447"/>
                  <a:pt x="289" y="447"/>
                </a:cubicBezTo>
                <a:cubicBezTo>
                  <a:pt x="288" y="446"/>
                  <a:pt x="289" y="444"/>
                  <a:pt x="289" y="444"/>
                </a:cubicBezTo>
                <a:cubicBezTo>
                  <a:pt x="289" y="444"/>
                  <a:pt x="287" y="445"/>
                  <a:pt x="285" y="445"/>
                </a:cubicBezTo>
                <a:cubicBezTo>
                  <a:pt x="283" y="445"/>
                  <a:pt x="280" y="441"/>
                  <a:pt x="280" y="441"/>
                </a:cubicBezTo>
                <a:cubicBezTo>
                  <a:pt x="280" y="441"/>
                  <a:pt x="280" y="441"/>
                  <a:pt x="280" y="446"/>
                </a:cubicBezTo>
                <a:cubicBezTo>
                  <a:pt x="280" y="446"/>
                  <a:pt x="277" y="449"/>
                  <a:pt x="278" y="451"/>
                </a:cubicBezTo>
                <a:cubicBezTo>
                  <a:pt x="279" y="453"/>
                  <a:pt x="277" y="456"/>
                  <a:pt x="276" y="457"/>
                </a:cubicBezTo>
                <a:cubicBezTo>
                  <a:pt x="276" y="457"/>
                  <a:pt x="281" y="464"/>
                  <a:pt x="281" y="464"/>
                </a:cubicBezTo>
                <a:cubicBezTo>
                  <a:pt x="281" y="464"/>
                  <a:pt x="281" y="469"/>
                  <a:pt x="282" y="470"/>
                </a:cubicBezTo>
                <a:cubicBezTo>
                  <a:pt x="283" y="471"/>
                  <a:pt x="285" y="474"/>
                  <a:pt x="285" y="474"/>
                </a:cubicBezTo>
                <a:cubicBezTo>
                  <a:pt x="285" y="474"/>
                  <a:pt x="285" y="474"/>
                  <a:pt x="285" y="481"/>
                </a:cubicBezTo>
                <a:cubicBezTo>
                  <a:pt x="285" y="481"/>
                  <a:pt x="285" y="481"/>
                  <a:pt x="288" y="485"/>
                </a:cubicBezTo>
                <a:cubicBezTo>
                  <a:pt x="288" y="485"/>
                  <a:pt x="288" y="485"/>
                  <a:pt x="288" y="491"/>
                </a:cubicBezTo>
                <a:cubicBezTo>
                  <a:pt x="288" y="491"/>
                  <a:pt x="288" y="491"/>
                  <a:pt x="289" y="491"/>
                </a:cubicBezTo>
                <a:cubicBezTo>
                  <a:pt x="290" y="491"/>
                  <a:pt x="292" y="491"/>
                  <a:pt x="293" y="493"/>
                </a:cubicBezTo>
                <a:cubicBezTo>
                  <a:pt x="293" y="495"/>
                  <a:pt x="292" y="499"/>
                  <a:pt x="292" y="499"/>
                </a:cubicBezTo>
                <a:cubicBezTo>
                  <a:pt x="292" y="499"/>
                  <a:pt x="292" y="499"/>
                  <a:pt x="294" y="503"/>
                </a:cubicBezTo>
                <a:cubicBezTo>
                  <a:pt x="294" y="503"/>
                  <a:pt x="293" y="506"/>
                  <a:pt x="294" y="508"/>
                </a:cubicBezTo>
                <a:cubicBezTo>
                  <a:pt x="294" y="509"/>
                  <a:pt x="293" y="512"/>
                  <a:pt x="293" y="512"/>
                </a:cubicBezTo>
                <a:cubicBezTo>
                  <a:pt x="293" y="512"/>
                  <a:pt x="293" y="512"/>
                  <a:pt x="296" y="515"/>
                </a:cubicBezTo>
                <a:cubicBezTo>
                  <a:pt x="296" y="515"/>
                  <a:pt x="296" y="514"/>
                  <a:pt x="297" y="514"/>
                </a:cubicBezTo>
                <a:cubicBezTo>
                  <a:pt x="298" y="514"/>
                  <a:pt x="298" y="514"/>
                  <a:pt x="299" y="515"/>
                </a:cubicBezTo>
                <a:cubicBezTo>
                  <a:pt x="300" y="515"/>
                  <a:pt x="302" y="522"/>
                  <a:pt x="302" y="522"/>
                </a:cubicBezTo>
                <a:cubicBezTo>
                  <a:pt x="302" y="522"/>
                  <a:pt x="302" y="522"/>
                  <a:pt x="302" y="524"/>
                </a:cubicBezTo>
                <a:cubicBezTo>
                  <a:pt x="302" y="524"/>
                  <a:pt x="300" y="528"/>
                  <a:pt x="297" y="528"/>
                </a:cubicBezTo>
                <a:cubicBezTo>
                  <a:pt x="297" y="528"/>
                  <a:pt x="297" y="528"/>
                  <a:pt x="297" y="528"/>
                </a:cubicBezTo>
                <a:cubicBezTo>
                  <a:pt x="294" y="527"/>
                  <a:pt x="296" y="523"/>
                  <a:pt x="296" y="523"/>
                </a:cubicBezTo>
                <a:cubicBezTo>
                  <a:pt x="296" y="523"/>
                  <a:pt x="293" y="519"/>
                  <a:pt x="290" y="516"/>
                </a:cubicBezTo>
                <a:cubicBezTo>
                  <a:pt x="288" y="513"/>
                  <a:pt x="284" y="510"/>
                  <a:pt x="283" y="507"/>
                </a:cubicBezTo>
                <a:cubicBezTo>
                  <a:pt x="282" y="505"/>
                  <a:pt x="285" y="501"/>
                  <a:pt x="285" y="500"/>
                </a:cubicBezTo>
                <a:cubicBezTo>
                  <a:pt x="285" y="498"/>
                  <a:pt x="282" y="496"/>
                  <a:pt x="281" y="494"/>
                </a:cubicBezTo>
                <a:cubicBezTo>
                  <a:pt x="280" y="492"/>
                  <a:pt x="280" y="488"/>
                  <a:pt x="280" y="488"/>
                </a:cubicBezTo>
                <a:cubicBezTo>
                  <a:pt x="280" y="488"/>
                  <a:pt x="277" y="490"/>
                  <a:pt x="276" y="490"/>
                </a:cubicBezTo>
                <a:cubicBezTo>
                  <a:pt x="276" y="490"/>
                  <a:pt x="276" y="490"/>
                  <a:pt x="276" y="490"/>
                </a:cubicBezTo>
                <a:cubicBezTo>
                  <a:pt x="275" y="490"/>
                  <a:pt x="272" y="487"/>
                  <a:pt x="272" y="487"/>
                </a:cubicBezTo>
                <a:cubicBezTo>
                  <a:pt x="272" y="487"/>
                  <a:pt x="272" y="487"/>
                  <a:pt x="270" y="486"/>
                </a:cubicBezTo>
                <a:cubicBezTo>
                  <a:pt x="270" y="486"/>
                  <a:pt x="270" y="486"/>
                  <a:pt x="269" y="484"/>
                </a:cubicBezTo>
                <a:cubicBezTo>
                  <a:pt x="269" y="484"/>
                  <a:pt x="269" y="484"/>
                  <a:pt x="266" y="480"/>
                </a:cubicBezTo>
                <a:cubicBezTo>
                  <a:pt x="266" y="480"/>
                  <a:pt x="266" y="480"/>
                  <a:pt x="272" y="481"/>
                </a:cubicBezTo>
                <a:cubicBezTo>
                  <a:pt x="272" y="481"/>
                  <a:pt x="272" y="481"/>
                  <a:pt x="274" y="483"/>
                </a:cubicBezTo>
                <a:cubicBezTo>
                  <a:pt x="274" y="483"/>
                  <a:pt x="274" y="483"/>
                  <a:pt x="275" y="481"/>
                </a:cubicBezTo>
                <a:cubicBezTo>
                  <a:pt x="275" y="481"/>
                  <a:pt x="275" y="481"/>
                  <a:pt x="273" y="480"/>
                </a:cubicBezTo>
                <a:cubicBezTo>
                  <a:pt x="273" y="480"/>
                  <a:pt x="276" y="476"/>
                  <a:pt x="276" y="474"/>
                </a:cubicBezTo>
                <a:cubicBezTo>
                  <a:pt x="276" y="473"/>
                  <a:pt x="272" y="465"/>
                  <a:pt x="272" y="465"/>
                </a:cubicBezTo>
                <a:cubicBezTo>
                  <a:pt x="272" y="465"/>
                  <a:pt x="272" y="465"/>
                  <a:pt x="271" y="465"/>
                </a:cubicBezTo>
                <a:cubicBezTo>
                  <a:pt x="270" y="465"/>
                  <a:pt x="269" y="465"/>
                  <a:pt x="268" y="464"/>
                </a:cubicBezTo>
                <a:cubicBezTo>
                  <a:pt x="267" y="463"/>
                  <a:pt x="267" y="455"/>
                  <a:pt x="267" y="455"/>
                </a:cubicBezTo>
                <a:cubicBezTo>
                  <a:pt x="267" y="455"/>
                  <a:pt x="267" y="455"/>
                  <a:pt x="266" y="455"/>
                </a:cubicBezTo>
                <a:cubicBezTo>
                  <a:pt x="266" y="455"/>
                  <a:pt x="266" y="455"/>
                  <a:pt x="268" y="451"/>
                </a:cubicBezTo>
                <a:cubicBezTo>
                  <a:pt x="268" y="451"/>
                  <a:pt x="268" y="451"/>
                  <a:pt x="265" y="449"/>
                </a:cubicBezTo>
                <a:cubicBezTo>
                  <a:pt x="265" y="449"/>
                  <a:pt x="265" y="449"/>
                  <a:pt x="266" y="447"/>
                </a:cubicBezTo>
                <a:cubicBezTo>
                  <a:pt x="266" y="447"/>
                  <a:pt x="266" y="447"/>
                  <a:pt x="265" y="445"/>
                </a:cubicBezTo>
                <a:cubicBezTo>
                  <a:pt x="265" y="445"/>
                  <a:pt x="265" y="445"/>
                  <a:pt x="267" y="443"/>
                </a:cubicBezTo>
                <a:cubicBezTo>
                  <a:pt x="267" y="443"/>
                  <a:pt x="265" y="440"/>
                  <a:pt x="265" y="438"/>
                </a:cubicBezTo>
                <a:cubicBezTo>
                  <a:pt x="265" y="437"/>
                  <a:pt x="265" y="436"/>
                  <a:pt x="265" y="434"/>
                </a:cubicBezTo>
                <a:cubicBezTo>
                  <a:pt x="265" y="434"/>
                  <a:pt x="265" y="434"/>
                  <a:pt x="266" y="434"/>
                </a:cubicBezTo>
                <a:cubicBezTo>
                  <a:pt x="266" y="434"/>
                  <a:pt x="266" y="434"/>
                  <a:pt x="266" y="434"/>
                </a:cubicBezTo>
                <a:cubicBezTo>
                  <a:pt x="266" y="434"/>
                  <a:pt x="266" y="434"/>
                  <a:pt x="266" y="434"/>
                </a:cubicBezTo>
                <a:cubicBezTo>
                  <a:pt x="266" y="432"/>
                  <a:pt x="267" y="429"/>
                  <a:pt x="267" y="428"/>
                </a:cubicBezTo>
                <a:cubicBezTo>
                  <a:pt x="267" y="425"/>
                  <a:pt x="261" y="423"/>
                  <a:pt x="261" y="423"/>
                </a:cubicBezTo>
                <a:cubicBezTo>
                  <a:pt x="261" y="423"/>
                  <a:pt x="261" y="423"/>
                  <a:pt x="260" y="420"/>
                </a:cubicBezTo>
                <a:cubicBezTo>
                  <a:pt x="260" y="420"/>
                  <a:pt x="257" y="421"/>
                  <a:pt x="255" y="421"/>
                </a:cubicBezTo>
                <a:cubicBezTo>
                  <a:pt x="253" y="421"/>
                  <a:pt x="253" y="417"/>
                  <a:pt x="253" y="417"/>
                </a:cubicBezTo>
                <a:cubicBezTo>
                  <a:pt x="253" y="417"/>
                  <a:pt x="248" y="417"/>
                  <a:pt x="246" y="417"/>
                </a:cubicBezTo>
                <a:cubicBezTo>
                  <a:pt x="244" y="416"/>
                  <a:pt x="248" y="412"/>
                  <a:pt x="248" y="411"/>
                </a:cubicBezTo>
                <a:cubicBezTo>
                  <a:pt x="248" y="409"/>
                  <a:pt x="245" y="404"/>
                  <a:pt x="245" y="404"/>
                </a:cubicBezTo>
                <a:cubicBezTo>
                  <a:pt x="245" y="404"/>
                  <a:pt x="242" y="401"/>
                  <a:pt x="242" y="400"/>
                </a:cubicBezTo>
                <a:cubicBezTo>
                  <a:pt x="242" y="398"/>
                  <a:pt x="244" y="396"/>
                  <a:pt x="245" y="396"/>
                </a:cubicBezTo>
                <a:cubicBezTo>
                  <a:pt x="245" y="396"/>
                  <a:pt x="246" y="392"/>
                  <a:pt x="246" y="392"/>
                </a:cubicBezTo>
                <a:cubicBezTo>
                  <a:pt x="246" y="392"/>
                  <a:pt x="243" y="392"/>
                  <a:pt x="242" y="391"/>
                </a:cubicBezTo>
                <a:cubicBezTo>
                  <a:pt x="241" y="389"/>
                  <a:pt x="243" y="386"/>
                  <a:pt x="244" y="385"/>
                </a:cubicBezTo>
                <a:cubicBezTo>
                  <a:pt x="244" y="385"/>
                  <a:pt x="244" y="385"/>
                  <a:pt x="244" y="385"/>
                </a:cubicBezTo>
                <a:cubicBezTo>
                  <a:pt x="245" y="385"/>
                  <a:pt x="247" y="386"/>
                  <a:pt x="247" y="386"/>
                </a:cubicBezTo>
                <a:cubicBezTo>
                  <a:pt x="247" y="386"/>
                  <a:pt x="246" y="384"/>
                  <a:pt x="247" y="383"/>
                </a:cubicBezTo>
                <a:cubicBezTo>
                  <a:pt x="248" y="382"/>
                  <a:pt x="254" y="382"/>
                  <a:pt x="254" y="382"/>
                </a:cubicBezTo>
                <a:cubicBezTo>
                  <a:pt x="254" y="382"/>
                  <a:pt x="254" y="382"/>
                  <a:pt x="246" y="381"/>
                </a:cubicBezTo>
                <a:cubicBezTo>
                  <a:pt x="246" y="381"/>
                  <a:pt x="246" y="381"/>
                  <a:pt x="243" y="383"/>
                </a:cubicBezTo>
                <a:cubicBezTo>
                  <a:pt x="243" y="383"/>
                  <a:pt x="241" y="376"/>
                  <a:pt x="241" y="373"/>
                </a:cubicBezTo>
                <a:cubicBezTo>
                  <a:pt x="241" y="371"/>
                  <a:pt x="245" y="367"/>
                  <a:pt x="245" y="365"/>
                </a:cubicBezTo>
                <a:cubicBezTo>
                  <a:pt x="246" y="363"/>
                  <a:pt x="243" y="362"/>
                  <a:pt x="243" y="360"/>
                </a:cubicBezTo>
                <a:cubicBezTo>
                  <a:pt x="242" y="358"/>
                  <a:pt x="246" y="356"/>
                  <a:pt x="247" y="355"/>
                </a:cubicBezTo>
                <a:cubicBezTo>
                  <a:pt x="248" y="354"/>
                  <a:pt x="252" y="348"/>
                  <a:pt x="252" y="348"/>
                </a:cubicBezTo>
                <a:cubicBezTo>
                  <a:pt x="252" y="348"/>
                  <a:pt x="252" y="348"/>
                  <a:pt x="253" y="342"/>
                </a:cubicBezTo>
                <a:cubicBezTo>
                  <a:pt x="253" y="342"/>
                  <a:pt x="253" y="342"/>
                  <a:pt x="255" y="340"/>
                </a:cubicBezTo>
                <a:cubicBezTo>
                  <a:pt x="255" y="340"/>
                  <a:pt x="255" y="337"/>
                  <a:pt x="257" y="334"/>
                </a:cubicBezTo>
                <a:cubicBezTo>
                  <a:pt x="259" y="332"/>
                  <a:pt x="262" y="332"/>
                  <a:pt x="262" y="332"/>
                </a:cubicBezTo>
                <a:cubicBezTo>
                  <a:pt x="262" y="332"/>
                  <a:pt x="262" y="332"/>
                  <a:pt x="261" y="329"/>
                </a:cubicBezTo>
                <a:cubicBezTo>
                  <a:pt x="261" y="329"/>
                  <a:pt x="270" y="319"/>
                  <a:pt x="271" y="317"/>
                </a:cubicBezTo>
                <a:cubicBezTo>
                  <a:pt x="273" y="315"/>
                  <a:pt x="280" y="304"/>
                  <a:pt x="280" y="304"/>
                </a:cubicBezTo>
                <a:cubicBezTo>
                  <a:pt x="280" y="304"/>
                  <a:pt x="283" y="305"/>
                  <a:pt x="285" y="305"/>
                </a:cubicBezTo>
                <a:cubicBezTo>
                  <a:pt x="285" y="305"/>
                  <a:pt x="286" y="305"/>
                  <a:pt x="286" y="305"/>
                </a:cubicBezTo>
                <a:cubicBezTo>
                  <a:pt x="286" y="304"/>
                  <a:pt x="282" y="302"/>
                  <a:pt x="282" y="302"/>
                </a:cubicBezTo>
                <a:cubicBezTo>
                  <a:pt x="282" y="302"/>
                  <a:pt x="282" y="302"/>
                  <a:pt x="284" y="299"/>
                </a:cubicBezTo>
                <a:cubicBezTo>
                  <a:pt x="284" y="299"/>
                  <a:pt x="284" y="299"/>
                  <a:pt x="284" y="297"/>
                </a:cubicBezTo>
                <a:cubicBezTo>
                  <a:pt x="284" y="297"/>
                  <a:pt x="284" y="297"/>
                  <a:pt x="287" y="297"/>
                </a:cubicBezTo>
                <a:cubicBezTo>
                  <a:pt x="287" y="297"/>
                  <a:pt x="287" y="297"/>
                  <a:pt x="284" y="296"/>
                </a:cubicBezTo>
                <a:cubicBezTo>
                  <a:pt x="284" y="296"/>
                  <a:pt x="286" y="293"/>
                  <a:pt x="286" y="293"/>
                </a:cubicBezTo>
                <a:cubicBezTo>
                  <a:pt x="287" y="293"/>
                  <a:pt x="286" y="291"/>
                  <a:pt x="287" y="287"/>
                </a:cubicBezTo>
                <a:cubicBezTo>
                  <a:pt x="287" y="283"/>
                  <a:pt x="289" y="285"/>
                  <a:pt x="290" y="284"/>
                </a:cubicBezTo>
                <a:cubicBezTo>
                  <a:pt x="291" y="284"/>
                  <a:pt x="291" y="284"/>
                  <a:pt x="291" y="284"/>
                </a:cubicBezTo>
                <a:cubicBezTo>
                  <a:pt x="292" y="284"/>
                  <a:pt x="294" y="286"/>
                  <a:pt x="295" y="286"/>
                </a:cubicBezTo>
                <a:cubicBezTo>
                  <a:pt x="296" y="287"/>
                  <a:pt x="296" y="287"/>
                  <a:pt x="296" y="287"/>
                </a:cubicBezTo>
                <a:cubicBezTo>
                  <a:pt x="298" y="287"/>
                  <a:pt x="299" y="286"/>
                  <a:pt x="301" y="286"/>
                </a:cubicBezTo>
                <a:cubicBezTo>
                  <a:pt x="302" y="286"/>
                  <a:pt x="299" y="289"/>
                  <a:pt x="298" y="289"/>
                </a:cubicBezTo>
                <a:cubicBezTo>
                  <a:pt x="297" y="290"/>
                  <a:pt x="295" y="293"/>
                  <a:pt x="295" y="293"/>
                </a:cubicBezTo>
                <a:cubicBezTo>
                  <a:pt x="295" y="293"/>
                  <a:pt x="295" y="293"/>
                  <a:pt x="298" y="294"/>
                </a:cubicBezTo>
                <a:cubicBezTo>
                  <a:pt x="298" y="294"/>
                  <a:pt x="298" y="294"/>
                  <a:pt x="293" y="296"/>
                </a:cubicBezTo>
                <a:cubicBezTo>
                  <a:pt x="293" y="296"/>
                  <a:pt x="293" y="296"/>
                  <a:pt x="299" y="294"/>
                </a:cubicBezTo>
                <a:cubicBezTo>
                  <a:pt x="299" y="294"/>
                  <a:pt x="299" y="294"/>
                  <a:pt x="301" y="291"/>
                </a:cubicBezTo>
                <a:cubicBezTo>
                  <a:pt x="301" y="291"/>
                  <a:pt x="301" y="291"/>
                  <a:pt x="301" y="289"/>
                </a:cubicBezTo>
                <a:cubicBezTo>
                  <a:pt x="301" y="289"/>
                  <a:pt x="301" y="289"/>
                  <a:pt x="305" y="287"/>
                </a:cubicBezTo>
                <a:cubicBezTo>
                  <a:pt x="305" y="287"/>
                  <a:pt x="306" y="283"/>
                  <a:pt x="306" y="282"/>
                </a:cubicBezTo>
                <a:cubicBezTo>
                  <a:pt x="306" y="282"/>
                  <a:pt x="306" y="281"/>
                  <a:pt x="307" y="281"/>
                </a:cubicBezTo>
                <a:cubicBezTo>
                  <a:pt x="306" y="282"/>
                  <a:pt x="305" y="283"/>
                  <a:pt x="304" y="284"/>
                </a:cubicBezTo>
                <a:cubicBezTo>
                  <a:pt x="304" y="284"/>
                  <a:pt x="303" y="284"/>
                  <a:pt x="302" y="284"/>
                </a:cubicBezTo>
                <a:cubicBezTo>
                  <a:pt x="300" y="284"/>
                  <a:pt x="298" y="282"/>
                  <a:pt x="298" y="282"/>
                </a:cubicBezTo>
                <a:cubicBezTo>
                  <a:pt x="298" y="282"/>
                  <a:pt x="296" y="282"/>
                  <a:pt x="294" y="281"/>
                </a:cubicBezTo>
                <a:cubicBezTo>
                  <a:pt x="292" y="279"/>
                  <a:pt x="297" y="279"/>
                  <a:pt x="297" y="279"/>
                </a:cubicBezTo>
                <a:cubicBezTo>
                  <a:pt x="297" y="279"/>
                  <a:pt x="297" y="279"/>
                  <a:pt x="299" y="277"/>
                </a:cubicBezTo>
                <a:cubicBezTo>
                  <a:pt x="299" y="277"/>
                  <a:pt x="299" y="277"/>
                  <a:pt x="296" y="278"/>
                </a:cubicBezTo>
                <a:cubicBezTo>
                  <a:pt x="296" y="278"/>
                  <a:pt x="295" y="278"/>
                  <a:pt x="293" y="278"/>
                </a:cubicBezTo>
                <a:cubicBezTo>
                  <a:pt x="292" y="278"/>
                  <a:pt x="291" y="278"/>
                  <a:pt x="291" y="278"/>
                </a:cubicBezTo>
                <a:cubicBezTo>
                  <a:pt x="290" y="276"/>
                  <a:pt x="294" y="276"/>
                  <a:pt x="292" y="274"/>
                </a:cubicBezTo>
                <a:cubicBezTo>
                  <a:pt x="292" y="273"/>
                  <a:pt x="292" y="273"/>
                  <a:pt x="292" y="273"/>
                </a:cubicBezTo>
                <a:cubicBezTo>
                  <a:pt x="291" y="273"/>
                  <a:pt x="291" y="274"/>
                  <a:pt x="290" y="274"/>
                </a:cubicBezTo>
                <a:cubicBezTo>
                  <a:pt x="289" y="274"/>
                  <a:pt x="289" y="275"/>
                  <a:pt x="289" y="275"/>
                </a:cubicBezTo>
                <a:cubicBezTo>
                  <a:pt x="288" y="275"/>
                  <a:pt x="288" y="275"/>
                  <a:pt x="288" y="275"/>
                </a:cubicBezTo>
                <a:cubicBezTo>
                  <a:pt x="287" y="274"/>
                  <a:pt x="292" y="272"/>
                  <a:pt x="292" y="272"/>
                </a:cubicBezTo>
                <a:cubicBezTo>
                  <a:pt x="292" y="272"/>
                  <a:pt x="292" y="272"/>
                  <a:pt x="287" y="272"/>
                </a:cubicBezTo>
                <a:cubicBezTo>
                  <a:pt x="287" y="272"/>
                  <a:pt x="287" y="272"/>
                  <a:pt x="290" y="270"/>
                </a:cubicBezTo>
                <a:cubicBezTo>
                  <a:pt x="290" y="270"/>
                  <a:pt x="290" y="270"/>
                  <a:pt x="287" y="270"/>
                </a:cubicBezTo>
                <a:cubicBezTo>
                  <a:pt x="287" y="270"/>
                  <a:pt x="287" y="270"/>
                  <a:pt x="288" y="268"/>
                </a:cubicBezTo>
                <a:cubicBezTo>
                  <a:pt x="288" y="268"/>
                  <a:pt x="287" y="268"/>
                  <a:pt x="286" y="268"/>
                </a:cubicBezTo>
                <a:cubicBezTo>
                  <a:pt x="285" y="268"/>
                  <a:pt x="284" y="268"/>
                  <a:pt x="284" y="268"/>
                </a:cubicBezTo>
                <a:cubicBezTo>
                  <a:pt x="282" y="266"/>
                  <a:pt x="288" y="265"/>
                  <a:pt x="288" y="265"/>
                </a:cubicBezTo>
                <a:cubicBezTo>
                  <a:pt x="288" y="265"/>
                  <a:pt x="288" y="265"/>
                  <a:pt x="289" y="264"/>
                </a:cubicBezTo>
                <a:cubicBezTo>
                  <a:pt x="289" y="264"/>
                  <a:pt x="289" y="264"/>
                  <a:pt x="287" y="263"/>
                </a:cubicBezTo>
                <a:cubicBezTo>
                  <a:pt x="287" y="263"/>
                  <a:pt x="287" y="263"/>
                  <a:pt x="286" y="264"/>
                </a:cubicBezTo>
                <a:cubicBezTo>
                  <a:pt x="286" y="264"/>
                  <a:pt x="286" y="264"/>
                  <a:pt x="285" y="264"/>
                </a:cubicBezTo>
                <a:cubicBezTo>
                  <a:pt x="285" y="264"/>
                  <a:pt x="284" y="264"/>
                  <a:pt x="283" y="263"/>
                </a:cubicBezTo>
                <a:cubicBezTo>
                  <a:pt x="282" y="262"/>
                  <a:pt x="286" y="260"/>
                  <a:pt x="288" y="260"/>
                </a:cubicBezTo>
                <a:cubicBezTo>
                  <a:pt x="288" y="260"/>
                  <a:pt x="288" y="260"/>
                  <a:pt x="288" y="260"/>
                </a:cubicBezTo>
                <a:cubicBezTo>
                  <a:pt x="290" y="260"/>
                  <a:pt x="293" y="264"/>
                  <a:pt x="295" y="264"/>
                </a:cubicBezTo>
                <a:cubicBezTo>
                  <a:pt x="296" y="265"/>
                  <a:pt x="301" y="265"/>
                  <a:pt x="301" y="265"/>
                </a:cubicBezTo>
                <a:cubicBezTo>
                  <a:pt x="302" y="267"/>
                  <a:pt x="301" y="269"/>
                  <a:pt x="301" y="271"/>
                </a:cubicBezTo>
                <a:cubicBezTo>
                  <a:pt x="301" y="272"/>
                  <a:pt x="302" y="274"/>
                  <a:pt x="302" y="274"/>
                </a:cubicBezTo>
                <a:cubicBezTo>
                  <a:pt x="302" y="274"/>
                  <a:pt x="305" y="276"/>
                  <a:pt x="306" y="278"/>
                </a:cubicBezTo>
                <a:cubicBezTo>
                  <a:pt x="307" y="279"/>
                  <a:pt x="307" y="279"/>
                  <a:pt x="307" y="280"/>
                </a:cubicBezTo>
                <a:cubicBezTo>
                  <a:pt x="307" y="280"/>
                  <a:pt x="307" y="279"/>
                  <a:pt x="307" y="279"/>
                </a:cubicBezTo>
                <a:cubicBezTo>
                  <a:pt x="307" y="279"/>
                  <a:pt x="307" y="279"/>
                  <a:pt x="319" y="279"/>
                </a:cubicBezTo>
                <a:cubicBezTo>
                  <a:pt x="319" y="279"/>
                  <a:pt x="319" y="279"/>
                  <a:pt x="319" y="279"/>
                </a:cubicBezTo>
                <a:cubicBezTo>
                  <a:pt x="317" y="279"/>
                  <a:pt x="315" y="279"/>
                  <a:pt x="313" y="279"/>
                </a:cubicBezTo>
                <a:cubicBezTo>
                  <a:pt x="313" y="277"/>
                  <a:pt x="314" y="274"/>
                  <a:pt x="314" y="273"/>
                </a:cubicBezTo>
                <a:cubicBezTo>
                  <a:pt x="314" y="273"/>
                  <a:pt x="311" y="272"/>
                  <a:pt x="309" y="272"/>
                </a:cubicBezTo>
                <a:cubicBezTo>
                  <a:pt x="308" y="271"/>
                  <a:pt x="313" y="266"/>
                  <a:pt x="313" y="266"/>
                </a:cubicBezTo>
                <a:cubicBezTo>
                  <a:pt x="313" y="266"/>
                  <a:pt x="308" y="270"/>
                  <a:pt x="306" y="270"/>
                </a:cubicBezTo>
                <a:cubicBezTo>
                  <a:pt x="306" y="270"/>
                  <a:pt x="306" y="270"/>
                  <a:pt x="306" y="270"/>
                </a:cubicBezTo>
                <a:cubicBezTo>
                  <a:pt x="304" y="270"/>
                  <a:pt x="311" y="264"/>
                  <a:pt x="311" y="264"/>
                </a:cubicBezTo>
                <a:cubicBezTo>
                  <a:pt x="311" y="264"/>
                  <a:pt x="307" y="265"/>
                  <a:pt x="307" y="265"/>
                </a:cubicBezTo>
                <a:cubicBezTo>
                  <a:pt x="306" y="265"/>
                  <a:pt x="311" y="260"/>
                  <a:pt x="311" y="260"/>
                </a:cubicBezTo>
                <a:cubicBezTo>
                  <a:pt x="311" y="260"/>
                  <a:pt x="305" y="264"/>
                  <a:pt x="303" y="264"/>
                </a:cubicBezTo>
                <a:cubicBezTo>
                  <a:pt x="303" y="264"/>
                  <a:pt x="303" y="264"/>
                  <a:pt x="303" y="264"/>
                </a:cubicBezTo>
                <a:cubicBezTo>
                  <a:pt x="302" y="264"/>
                  <a:pt x="307" y="258"/>
                  <a:pt x="307" y="258"/>
                </a:cubicBezTo>
                <a:cubicBezTo>
                  <a:pt x="307" y="258"/>
                  <a:pt x="307" y="258"/>
                  <a:pt x="303" y="261"/>
                </a:cubicBezTo>
                <a:cubicBezTo>
                  <a:pt x="303" y="261"/>
                  <a:pt x="303" y="261"/>
                  <a:pt x="301" y="258"/>
                </a:cubicBezTo>
                <a:cubicBezTo>
                  <a:pt x="301" y="258"/>
                  <a:pt x="301" y="258"/>
                  <a:pt x="295" y="260"/>
                </a:cubicBezTo>
                <a:cubicBezTo>
                  <a:pt x="295" y="260"/>
                  <a:pt x="294" y="259"/>
                  <a:pt x="292" y="257"/>
                </a:cubicBezTo>
                <a:cubicBezTo>
                  <a:pt x="292" y="256"/>
                  <a:pt x="292" y="256"/>
                  <a:pt x="293" y="256"/>
                </a:cubicBezTo>
                <a:cubicBezTo>
                  <a:pt x="294" y="256"/>
                  <a:pt x="297" y="257"/>
                  <a:pt x="297" y="257"/>
                </a:cubicBezTo>
                <a:cubicBezTo>
                  <a:pt x="297" y="257"/>
                  <a:pt x="296" y="255"/>
                  <a:pt x="297" y="255"/>
                </a:cubicBezTo>
                <a:cubicBezTo>
                  <a:pt x="298" y="254"/>
                  <a:pt x="304" y="252"/>
                  <a:pt x="304" y="252"/>
                </a:cubicBezTo>
                <a:cubicBezTo>
                  <a:pt x="304" y="252"/>
                  <a:pt x="301" y="252"/>
                  <a:pt x="300" y="252"/>
                </a:cubicBezTo>
                <a:cubicBezTo>
                  <a:pt x="299" y="252"/>
                  <a:pt x="296" y="253"/>
                  <a:pt x="296" y="253"/>
                </a:cubicBezTo>
                <a:cubicBezTo>
                  <a:pt x="296" y="253"/>
                  <a:pt x="297" y="252"/>
                  <a:pt x="298" y="251"/>
                </a:cubicBezTo>
                <a:cubicBezTo>
                  <a:pt x="299" y="250"/>
                  <a:pt x="305" y="248"/>
                  <a:pt x="305" y="248"/>
                </a:cubicBezTo>
                <a:cubicBezTo>
                  <a:pt x="305" y="248"/>
                  <a:pt x="305" y="250"/>
                  <a:pt x="307" y="250"/>
                </a:cubicBezTo>
                <a:cubicBezTo>
                  <a:pt x="307" y="250"/>
                  <a:pt x="307" y="250"/>
                  <a:pt x="307" y="250"/>
                </a:cubicBezTo>
                <a:cubicBezTo>
                  <a:pt x="308" y="250"/>
                  <a:pt x="309" y="247"/>
                  <a:pt x="309" y="247"/>
                </a:cubicBezTo>
                <a:cubicBezTo>
                  <a:pt x="309" y="247"/>
                  <a:pt x="309" y="247"/>
                  <a:pt x="306" y="246"/>
                </a:cubicBezTo>
                <a:cubicBezTo>
                  <a:pt x="306" y="246"/>
                  <a:pt x="306" y="246"/>
                  <a:pt x="310" y="244"/>
                </a:cubicBezTo>
                <a:cubicBezTo>
                  <a:pt x="310" y="244"/>
                  <a:pt x="310" y="244"/>
                  <a:pt x="310" y="242"/>
                </a:cubicBezTo>
                <a:cubicBezTo>
                  <a:pt x="310" y="242"/>
                  <a:pt x="302" y="247"/>
                  <a:pt x="301" y="248"/>
                </a:cubicBezTo>
                <a:cubicBezTo>
                  <a:pt x="301" y="248"/>
                  <a:pt x="301" y="248"/>
                  <a:pt x="301" y="248"/>
                </a:cubicBezTo>
                <a:cubicBezTo>
                  <a:pt x="300" y="248"/>
                  <a:pt x="302" y="244"/>
                  <a:pt x="302" y="244"/>
                </a:cubicBezTo>
                <a:cubicBezTo>
                  <a:pt x="302" y="244"/>
                  <a:pt x="301" y="243"/>
                  <a:pt x="299" y="243"/>
                </a:cubicBezTo>
                <a:cubicBezTo>
                  <a:pt x="297" y="243"/>
                  <a:pt x="301" y="238"/>
                  <a:pt x="301" y="238"/>
                </a:cubicBezTo>
                <a:cubicBezTo>
                  <a:pt x="301" y="238"/>
                  <a:pt x="301" y="238"/>
                  <a:pt x="307" y="238"/>
                </a:cubicBezTo>
                <a:cubicBezTo>
                  <a:pt x="307" y="238"/>
                  <a:pt x="307" y="238"/>
                  <a:pt x="305" y="237"/>
                </a:cubicBezTo>
                <a:cubicBezTo>
                  <a:pt x="305" y="237"/>
                  <a:pt x="304" y="235"/>
                  <a:pt x="305" y="234"/>
                </a:cubicBezTo>
                <a:cubicBezTo>
                  <a:pt x="305" y="233"/>
                  <a:pt x="308" y="233"/>
                  <a:pt x="308" y="232"/>
                </a:cubicBezTo>
                <a:cubicBezTo>
                  <a:pt x="308" y="231"/>
                  <a:pt x="308" y="231"/>
                  <a:pt x="308" y="231"/>
                </a:cubicBezTo>
                <a:cubicBezTo>
                  <a:pt x="306" y="231"/>
                  <a:pt x="299" y="237"/>
                  <a:pt x="299" y="237"/>
                </a:cubicBezTo>
                <a:cubicBezTo>
                  <a:pt x="299" y="237"/>
                  <a:pt x="298" y="236"/>
                  <a:pt x="297" y="235"/>
                </a:cubicBezTo>
                <a:cubicBezTo>
                  <a:pt x="297" y="234"/>
                  <a:pt x="296" y="233"/>
                  <a:pt x="296" y="233"/>
                </a:cubicBezTo>
                <a:cubicBezTo>
                  <a:pt x="296" y="233"/>
                  <a:pt x="296" y="233"/>
                  <a:pt x="297" y="232"/>
                </a:cubicBezTo>
                <a:cubicBezTo>
                  <a:pt x="297" y="232"/>
                  <a:pt x="298" y="230"/>
                  <a:pt x="298" y="228"/>
                </a:cubicBezTo>
                <a:cubicBezTo>
                  <a:pt x="298" y="228"/>
                  <a:pt x="298" y="228"/>
                  <a:pt x="299" y="228"/>
                </a:cubicBezTo>
                <a:cubicBezTo>
                  <a:pt x="297" y="228"/>
                  <a:pt x="295" y="229"/>
                  <a:pt x="293" y="230"/>
                </a:cubicBezTo>
                <a:cubicBezTo>
                  <a:pt x="294" y="230"/>
                  <a:pt x="294" y="229"/>
                  <a:pt x="294" y="229"/>
                </a:cubicBezTo>
                <a:cubicBezTo>
                  <a:pt x="294" y="229"/>
                  <a:pt x="294" y="229"/>
                  <a:pt x="291" y="228"/>
                </a:cubicBezTo>
                <a:cubicBezTo>
                  <a:pt x="291" y="228"/>
                  <a:pt x="291" y="228"/>
                  <a:pt x="294" y="226"/>
                </a:cubicBezTo>
                <a:cubicBezTo>
                  <a:pt x="294" y="226"/>
                  <a:pt x="294" y="226"/>
                  <a:pt x="299" y="224"/>
                </a:cubicBezTo>
                <a:cubicBezTo>
                  <a:pt x="299" y="224"/>
                  <a:pt x="299" y="224"/>
                  <a:pt x="297" y="223"/>
                </a:cubicBezTo>
                <a:cubicBezTo>
                  <a:pt x="297" y="223"/>
                  <a:pt x="297" y="223"/>
                  <a:pt x="299" y="222"/>
                </a:cubicBezTo>
                <a:cubicBezTo>
                  <a:pt x="299" y="222"/>
                  <a:pt x="299" y="222"/>
                  <a:pt x="303" y="217"/>
                </a:cubicBezTo>
                <a:cubicBezTo>
                  <a:pt x="303" y="217"/>
                  <a:pt x="303" y="217"/>
                  <a:pt x="298" y="219"/>
                </a:cubicBezTo>
                <a:cubicBezTo>
                  <a:pt x="298" y="219"/>
                  <a:pt x="298" y="219"/>
                  <a:pt x="294" y="219"/>
                </a:cubicBezTo>
                <a:cubicBezTo>
                  <a:pt x="294" y="219"/>
                  <a:pt x="294" y="219"/>
                  <a:pt x="297" y="216"/>
                </a:cubicBezTo>
                <a:cubicBezTo>
                  <a:pt x="297" y="216"/>
                  <a:pt x="297" y="216"/>
                  <a:pt x="295" y="215"/>
                </a:cubicBezTo>
                <a:cubicBezTo>
                  <a:pt x="295" y="215"/>
                  <a:pt x="295" y="215"/>
                  <a:pt x="297" y="213"/>
                </a:cubicBezTo>
                <a:cubicBezTo>
                  <a:pt x="297" y="213"/>
                  <a:pt x="297" y="213"/>
                  <a:pt x="298" y="209"/>
                </a:cubicBezTo>
                <a:cubicBezTo>
                  <a:pt x="298" y="209"/>
                  <a:pt x="298" y="209"/>
                  <a:pt x="294" y="207"/>
                </a:cubicBezTo>
                <a:cubicBezTo>
                  <a:pt x="294" y="207"/>
                  <a:pt x="294" y="207"/>
                  <a:pt x="296" y="205"/>
                </a:cubicBezTo>
                <a:cubicBezTo>
                  <a:pt x="296" y="205"/>
                  <a:pt x="296" y="205"/>
                  <a:pt x="299" y="203"/>
                </a:cubicBezTo>
                <a:cubicBezTo>
                  <a:pt x="299" y="203"/>
                  <a:pt x="299" y="203"/>
                  <a:pt x="300" y="201"/>
                </a:cubicBezTo>
                <a:cubicBezTo>
                  <a:pt x="300" y="201"/>
                  <a:pt x="300" y="201"/>
                  <a:pt x="302" y="202"/>
                </a:cubicBezTo>
                <a:cubicBezTo>
                  <a:pt x="302" y="202"/>
                  <a:pt x="302" y="202"/>
                  <a:pt x="299" y="199"/>
                </a:cubicBezTo>
                <a:cubicBezTo>
                  <a:pt x="299" y="199"/>
                  <a:pt x="299" y="199"/>
                  <a:pt x="301" y="196"/>
                </a:cubicBezTo>
                <a:cubicBezTo>
                  <a:pt x="301" y="196"/>
                  <a:pt x="301" y="196"/>
                  <a:pt x="297" y="197"/>
                </a:cubicBezTo>
                <a:cubicBezTo>
                  <a:pt x="297" y="197"/>
                  <a:pt x="297" y="197"/>
                  <a:pt x="297" y="195"/>
                </a:cubicBezTo>
                <a:cubicBezTo>
                  <a:pt x="297" y="195"/>
                  <a:pt x="297" y="195"/>
                  <a:pt x="300" y="187"/>
                </a:cubicBezTo>
                <a:cubicBezTo>
                  <a:pt x="300" y="187"/>
                  <a:pt x="300" y="187"/>
                  <a:pt x="296" y="192"/>
                </a:cubicBezTo>
                <a:cubicBezTo>
                  <a:pt x="296" y="192"/>
                  <a:pt x="293" y="197"/>
                  <a:pt x="291" y="197"/>
                </a:cubicBezTo>
                <a:cubicBezTo>
                  <a:pt x="291" y="197"/>
                  <a:pt x="291" y="197"/>
                  <a:pt x="291" y="197"/>
                </a:cubicBezTo>
                <a:cubicBezTo>
                  <a:pt x="289" y="196"/>
                  <a:pt x="293" y="192"/>
                  <a:pt x="293" y="192"/>
                </a:cubicBezTo>
                <a:cubicBezTo>
                  <a:pt x="293" y="192"/>
                  <a:pt x="293" y="192"/>
                  <a:pt x="289" y="193"/>
                </a:cubicBezTo>
                <a:cubicBezTo>
                  <a:pt x="289" y="193"/>
                  <a:pt x="289" y="193"/>
                  <a:pt x="287" y="191"/>
                </a:cubicBezTo>
                <a:cubicBezTo>
                  <a:pt x="287" y="191"/>
                  <a:pt x="287" y="191"/>
                  <a:pt x="285" y="192"/>
                </a:cubicBezTo>
                <a:cubicBezTo>
                  <a:pt x="285" y="192"/>
                  <a:pt x="285" y="192"/>
                  <a:pt x="286" y="196"/>
                </a:cubicBezTo>
                <a:cubicBezTo>
                  <a:pt x="286" y="196"/>
                  <a:pt x="281" y="196"/>
                  <a:pt x="278" y="196"/>
                </a:cubicBezTo>
                <a:cubicBezTo>
                  <a:pt x="276" y="196"/>
                  <a:pt x="277" y="190"/>
                  <a:pt x="277" y="190"/>
                </a:cubicBezTo>
                <a:cubicBezTo>
                  <a:pt x="277" y="190"/>
                  <a:pt x="273" y="188"/>
                  <a:pt x="273" y="187"/>
                </a:cubicBezTo>
                <a:cubicBezTo>
                  <a:pt x="272" y="186"/>
                  <a:pt x="279" y="183"/>
                  <a:pt x="279" y="183"/>
                </a:cubicBezTo>
                <a:cubicBezTo>
                  <a:pt x="279" y="183"/>
                  <a:pt x="279" y="183"/>
                  <a:pt x="275" y="184"/>
                </a:cubicBezTo>
                <a:cubicBezTo>
                  <a:pt x="275" y="184"/>
                  <a:pt x="272" y="184"/>
                  <a:pt x="269" y="184"/>
                </a:cubicBezTo>
                <a:cubicBezTo>
                  <a:pt x="269" y="184"/>
                  <a:pt x="268" y="184"/>
                  <a:pt x="268" y="184"/>
                </a:cubicBezTo>
                <a:cubicBezTo>
                  <a:pt x="266" y="184"/>
                  <a:pt x="268" y="180"/>
                  <a:pt x="268" y="180"/>
                </a:cubicBezTo>
                <a:cubicBezTo>
                  <a:pt x="268" y="180"/>
                  <a:pt x="268" y="180"/>
                  <a:pt x="264" y="183"/>
                </a:cubicBezTo>
                <a:cubicBezTo>
                  <a:pt x="264" y="183"/>
                  <a:pt x="264" y="183"/>
                  <a:pt x="252" y="181"/>
                </a:cubicBezTo>
                <a:cubicBezTo>
                  <a:pt x="252" y="181"/>
                  <a:pt x="247" y="181"/>
                  <a:pt x="245" y="180"/>
                </a:cubicBezTo>
                <a:cubicBezTo>
                  <a:pt x="243" y="179"/>
                  <a:pt x="250" y="174"/>
                  <a:pt x="250" y="174"/>
                </a:cubicBezTo>
                <a:cubicBezTo>
                  <a:pt x="250" y="174"/>
                  <a:pt x="243" y="179"/>
                  <a:pt x="242" y="179"/>
                </a:cubicBezTo>
                <a:cubicBezTo>
                  <a:pt x="242" y="179"/>
                  <a:pt x="242" y="176"/>
                  <a:pt x="242" y="176"/>
                </a:cubicBezTo>
                <a:cubicBezTo>
                  <a:pt x="242" y="176"/>
                  <a:pt x="242" y="176"/>
                  <a:pt x="240" y="175"/>
                </a:cubicBezTo>
                <a:cubicBezTo>
                  <a:pt x="240" y="175"/>
                  <a:pt x="240" y="175"/>
                  <a:pt x="245" y="171"/>
                </a:cubicBezTo>
                <a:cubicBezTo>
                  <a:pt x="245" y="171"/>
                  <a:pt x="245" y="171"/>
                  <a:pt x="237" y="174"/>
                </a:cubicBezTo>
                <a:cubicBezTo>
                  <a:pt x="237" y="174"/>
                  <a:pt x="237" y="172"/>
                  <a:pt x="235" y="172"/>
                </a:cubicBezTo>
                <a:cubicBezTo>
                  <a:pt x="235" y="172"/>
                  <a:pt x="235" y="172"/>
                  <a:pt x="235" y="172"/>
                </a:cubicBezTo>
                <a:cubicBezTo>
                  <a:pt x="233" y="172"/>
                  <a:pt x="224" y="175"/>
                  <a:pt x="224" y="175"/>
                </a:cubicBezTo>
                <a:cubicBezTo>
                  <a:pt x="224" y="175"/>
                  <a:pt x="224" y="175"/>
                  <a:pt x="224" y="177"/>
                </a:cubicBezTo>
                <a:cubicBezTo>
                  <a:pt x="224" y="177"/>
                  <a:pt x="220" y="181"/>
                  <a:pt x="217" y="182"/>
                </a:cubicBezTo>
                <a:cubicBezTo>
                  <a:pt x="217" y="183"/>
                  <a:pt x="216" y="183"/>
                  <a:pt x="214" y="183"/>
                </a:cubicBezTo>
                <a:cubicBezTo>
                  <a:pt x="213" y="183"/>
                  <a:pt x="212" y="183"/>
                  <a:pt x="211" y="182"/>
                </a:cubicBezTo>
                <a:cubicBezTo>
                  <a:pt x="210" y="182"/>
                  <a:pt x="209" y="182"/>
                  <a:pt x="208" y="182"/>
                </a:cubicBezTo>
                <a:cubicBezTo>
                  <a:pt x="207" y="182"/>
                  <a:pt x="207" y="182"/>
                  <a:pt x="206" y="183"/>
                </a:cubicBezTo>
                <a:cubicBezTo>
                  <a:pt x="203" y="183"/>
                  <a:pt x="195" y="188"/>
                  <a:pt x="191" y="189"/>
                </a:cubicBezTo>
                <a:cubicBezTo>
                  <a:pt x="190" y="189"/>
                  <a:pt x="190" y="189"/>
                  <a:pt x="189" y="189"/>
                </a:cubicBezTo>
                <a:cubicBezTo>
                  <a:pt x="187" y="189"/>
                  <a:pt x="187" y="188"/>
                  <a:pt x="187" y="187"/>
                </a:cubicBezTo>
                <a:cubicBezTo>
                  <a:pt x="187" y="186"/>
                  <a:pt x="190" y="186"/>
                  <a:pt x="192" y="186"/>
                </a:cubicBezTo>
                <a:cubicBezTo>
                  <a:pt x="192" y="186"/>
                  <a:pt x="193" y="186"/>
                  <a:pt x="193" y="186"/>
                </a:cubicBezTo>
                <a:cubicBezTo>
                  <a:pt x="194" y="186"/>
                  <a:pt x="197" y="185"/>
                  <a:pt x="197" y="185"/>
                </a:cubicBezTo>
                <a:cubicBezTo>
                  <a:pt x="197" y="185"/>
                  <a:pt x="197" y="185"/>
                  <a:pt x="197" y="185"/>
                </a:cubicBezTo>
                <a:cubicBezTo>
                  <a:pt x="196" y="185"/>
                  <a:pt x="194" y="185"/>
                  <a:pt x="193" y="183"/>
                </a:cubicBezTo>
                <a:cubicBezTo>
                  <a:pt x="192" y="182"/>
                  <a:pt x="199" y="181"/>
                  <a:pt x="201" y="180"/>
                </a:cubicBezTo>
                <a:cubicBezTo>
                  <a:pt x="203" y="179"/>
                  <a:pt x="207" y="176"/>
                  <a:pt x="207" y="176"/>
                </a:cubicBezTo>
                <a:cubicBezTo>
                  <a:pt x="207" y="176"/>
                  <a:pt x="207" y="176"/>
                  <a:pt x="211" y="176"/>
                </a:cubicBezTo>
                <a:cubicBezTo>
                  <a:pt x="211" y="176"/>
                  <a:pt x="211" y="176"/>
                  <a:pt x="215" y="173"/>
                </a:cubicBezTo>
                <a:cubicBezTo>
                  <a:pt x="215" y="173"/>
                  <a:pt x="215" y="173"/>
                  <a:pt x="217" y="174"/>
                </a:cubicBezTo>
                <a:cubicBezTo>
                  <a:pt x="217" y="174"/>
                  <a:pt x="217" y="174"/>
                  <a:pt x="222" y="174"/>
                </a:cubicBezTo>
                <a:cubicBezTo>
                  <a:pt x="222" y="174"/>
                  <a:pt x="217" y="171"/>
                  <a:pt x="215" y="171"/>
                </a:cubicBezTo>
                <a:cubicBezTo>
                  <a:pt x="215" y="171"/>
                  <a:pt x="215" y="171"/>
                  <a:pt x="215" y="171"/>
                </a:cubicBezTo>
                <a:cubicBezTo>
                  <a:pt x="213" y="171"/>
                  <a:pt x="203" y="176"/>
                  <a:pt x="203" y="176"/>
                </a:cubicBezTo>
                <a:cubicBezTo>
                  <a:pt x="203" y="176"/>
                  <a:pt x="197" y="178"/>
                  <a:pt x="196" y="179"/>
                </a:cubicBezTo>
                <a:cubicBezTo>
                  <a:pt x="195" y="180"/>
                  <a:pt x="195" y="180"/>
                  <a:pt x="194" y="180"/>
                </a:cubicBezTo>
                <a:cubicBezTo>
                  <a:pt x="192" y="180"/>
                  <a:pt x="190" y="179"/>
                  <a:pt x="190" y="179"/>
                </a:cubicBezTo>
                <a:cubicBezTo>
                  <a:pt x="190" y="179"/>
                  <a:pt x="190" y="179"/>
                  <a:pt x="191" y="181"/>
                </a:cubicBezTo>
                <a:cubicBezTo>
                  <a:pt x="191" y="181"/>
                  <a:pt x="191" y="181"/>
                  <a:pt x="182" y="185"/>
                </a:cubicBezTo>
                <a:cubicBezTo>
                  <a:pt x="182" y="185"/>
                  <a:pt x="177" y="186"/>
                  <a:pt x="176" y="187"/>
                </a:cubicBezTo>
                <a:cubicBezTo>
                  <a:pt x="174" y="188"/>
                  <a:pt x="170" y="191"/>
                  <a:pt x="170" y="191"/>
                </a:cubicBezTo>
                <a:cubicBezTo>
                  <a:pt x="170" y="191"/>
                  <a:pt x="173" y="191"/>
                  <a:pt x="172" y="192"/>
                </a:cubicBezTo>
                <a:cubicBezTo>
                  <a:pt x="171" y="194"/>
                  <a:pt x="164" y="195"/>
                  <a:pt x="164" y="195"/>
                </a:cubicBezTo>
                <a:cubicBezTo>
                  <a:pt x="164" y="195"/>
                  <a:pt x="161" y="197"/>
                  <a:pt x="160" y="198"/>
                </a:cubicBezTo>
                <a:cubicBezTo>
                  <a:pt x="159" y="200"/>
                  <a:pt x="151" y="200"/>
                  <a:pt x="151" y="200"/>
                </a:cubicBezTo>
                <a:cubicBezTo>
                  <a:pt x="151" y="200"/>
                  <a:pt x="151" y="200"/>
                  <a:pt x="144" y="204"/>
                </a:cubicBezTo>
                <a:cubicBezTo>
                  <a:pt x="144" y="204"/>
                  <a:pt x="144" y="204"/>
                  <a:pt x="137" y="205"/>
                </a:cubicBezTo>
                <a:cubicBezTo>
                  <a:pt x="137" y="205"/>
                  <a:pt x="134" y="207"/>
                  <a:pt x="132" y="209"/>
                </a:cubicBezTo>
                <a:cubicBezTo>
                  <a:pt x="129" y="210"/>
                  <a:pt x="123" y="211"/>
                  <a:pt x="123" y="211"/>
                </a:cubicBezTo>
                <a:cubicBezTo>
                  <a:pt x="123" y="211"/>
                  <a:pt x="123" y="211"/>
                  <a:pt x="122" y="212"/>
                </a:cubicBezTo>
                <a:cubicBezTo>
                  <a:pt x="122" y="212"/>
                  <a:pt x="122" y="212"/>
                  <a:pt x="117" y="212"/>
                </a:cubicBezTo>
                <a:cubicBezTo>
                  <a:pt x="117" y="212"/>
                  <a:pt x="117" y="212"/>
                  <a:pt x="117" y="213"/>
                </a:cubicBezTo>
                <a:cubicBezTo>
                  <a:pt x="117" y="213"/>
                  <a:pt x="114" y="213"/>
                  <a:pt x="113" y="214"/>
                </a:cubicBezTo>
                <a:cubicBezTo>
                  <a:pt x="111" y="214"/>
                  <a:pt x="109" y="216"/>
                  <a:pt x="107" y="218"/>
                </a:cubicBezTo>
                <a:cubicBezTo>
                  <a:pt x="105" y="219"/>
                  <a:pt x="99" y="220"/>
                  <a:pt x="99" y="220"/>
                </a:cubicBezTo>
                <a:cubicBezTo>
                  <a:pt x="99" y="220"/>
                  <a:pt x="99" y="220"/>
                  <a:pt x="96" y="222"/>
                </a:cubicBezTo>
                <a:cubicBezTo>
                  <a:pt x="96" y="222"/>
                  <a:pt x="96" y="222"/>
                  <a:pt x="92" y="221"/>
                </a:cubicBezTo>
                <a:cubicBezTo>
                  <a:pt x="92" y="221"/>
                  <a:pt x="86" y="224"/>
                  <a:pt x="83" y="224"/>
                </a:cubicBezTo>
                <a:cubicBezTo>
                  <a:pt x="81" y="224"/>
                  <a:pt x="82" y="221"/>
                  <a:pt x="81" y="221"/>
                </a:cubicBezTo>
                <a:cubicBezTo>
                  <a:pt x="81" y="221"/>
                  <a:pt x="81" y="221"/>
                  <a:pt x="81" y="221"/>
                </a:cubicBezTo>
                <a:cubicBezTo>
                  <a:pt x="79" y="222"/>
                  <a:pt x="76" y="224"/>
                  <a:pt x="75" y="225"/>
                </a:cubicBezTo>
                <a:cubicBezTo>
                  <a:pt x="74" y="227"/>
                  <a:pt x="70" y="227"/>
                  <a:pt x="70" y="227"/>
                </a:cubicBezTo>
                <a:cubicBezTo>
                  <a:pt x="70" y="227"/>
                  <a:pt x="70" y="227"/>
                  <a:pt x="70" y="225"/>
                </a:cubicBezTo>
                <a:cubicBezTo>
                  <a:pt x="70" y="225"/>
                  <a:pt x="70" y="225"/>
                  <a:pt x="67" y="228"/>
                </a:cubicBezTo>
                <a:cubicBezTo>
                  <a:pt x="67" y="228"/>
                  <a:pt x="67" y="228"/>
                  <a:pt x="65" y="226"/>
                </a:cubicBezTo>
                <a:cubicBezTo>
                  <a:pt x="65" y="226"/>
                  <a:pt x="65" y="226"/>
                  <a:pt x="63" y="228"/>
                </a:cubicBezTo>
                <a:cubicBezTo>
                  <a:pt x="63" y="228"/>
                  <a:pt x="63" y="228"/>
                  <a:pt x="62" y="227"/>
                </a:cubicBezTo>
                <a:cubicBezTo>
                  <a:pt x="62" y="227"/>
                  <a:pt x="62" y="227"/>
                  <a:pt x="65" y="225"/>
                </a:cubicBezTo>
                <a:cubicBezTo>
                  <a:pt x="65" y="225"/>
                  <a:pt x="65" y="225"/>
                  <a:pt x="68" y="225"/>
                </a:cubicBezTo>
                <a:cubicBezTo>
                  <a:pt x="68" y="225"/>
                  <a:pt x="68" y="225"/>
                  <a:pt x="69" y="224"/>
                </a:cubicBezTo>
                <a:cubicBezTo>
                  <a:pt x="69" y="224"/>
                  <a:pt x="69" y="224"/>
                  <a:pt x="73" y="223"/>
                </a:cubicBezTo>
                <a:cubicBezTo>
                  <a:pt x="73" y="223"/>
                  <a:pt x="73" y="223"/>
                  <a:pt x="72" y="222"/>
                </a:cubicBezTo>
                <a:cubicBezTo>
                  <a:pt x="72" y="222"/>
                  <a:pt x="72" y="222"/>
                  <a:pt x="74" y="222"/>
                </a:cubicBezTo>
                <a:cubicBezTo>
                  <a:pt x="74" y="222"/>
                  <a:pt x="78" y="221"/>
                  <a:pt x="80" y="219"/>
                </a:cubicBezTo>
                <a:cubicBezTo>
                  <a:pt x="81" y="219"/>
                  <a:pt x="83" y="219"/>
                  <a:pt x="84" y="219"/>
                </a:cubicBezTo>
                <a:cubicBezTo>
                  <a:pt x="86" y="219"/>
                  <a:pt x="88" y="219"/>
                  <a:pt x="88" y="219"/>
                </a:cubicBezTo>
                <a:cubicBezTo>
                  <a:pt x="88" y="219"/>
                  <a:pt x="88" y="219"/>
                  <a:pt x="88" y="221"/>
                </a:cubicBezTo>
                <a:cubicBezTo>
                  <a:pt x="88" y="221"/>
                  <a:pt x="88" y="221"/>
                  <a:pt x="90" y="219"/>
                </a:cubicBezTo>
                <a:cubicBezTo>
                  <a:pt x="90" y="219"/>
                  <a:pt x="90" y="219"/>
                  <a:pt x="93" y="219"/>
                </a:cubicBezTo>
                <a:cubicBezTo>
                  <a:pt x="93" y="219"/>
                  <a:pt x="102" y="212"/>
                  <a:pt x="105" y="211"/>
                </a:cubicBezTo>
                <a:cubicBezTo>
                  <a:pt x="108" y="211"/>
                  <a:pt x="113" y="211"/>
                  <a:pt x="114" y="211"/>
                </a:cubicBezTo>
                <a:cubicBezTo>
                  <a:pt x="116" y="211"/>
                  <a:pt x="115" y="209"/>
                  <a:pt x="116" y="207"/>
                </a:cubicBezTo>
                <a:cubicBezTo>
                  <a:pt x="117" y="206"/>
                  <a:pt x="125" y="204"/>
                  <a:pt x="125" y="204"/>
                </a:cubicBezTo>
                <a:cubicBezTo>
                  <a:pt x="125" y="204"/>
                  <a:pt x="125" y="204"/>
                  <a:pt x="130" y="204"/>
                </a:cubicBezTo>
                <a:cubicBezTo>
                  <a:pt x="130" y="204"/>
                  <a:pt x="130" y="204"/>
                  <a:pt x="130" y="202"/>
                </a:cubicBezTo>
                <a:cubicBezTo>
                  <a:pt x="130" y="202"/>
                  <a:pt x="130" y="202"/>
                  <a:pt x="134" y="199"/>
                </a:cubicBezTo>
                <a:cubicBezTo>
                  <a:pt x="134" y="199"/>
                  <a:pt x="134" y="199"/>
                  <a:pt x="138" y="198"/>
                </a:cubicBezTo>
                <a:cubicBezTo>
                  <a:pt x="138" y="198"/>
                  <a:pt x="139" y="196"/>
                  <a:pt x="141" y="195"/>
                </a:cubicBezTo>
                <a:cubicBezTo>
                  <a:pt x="143" y="195"/>
                  <a:pt x="146" y="194"/>
                  <a:pt x="146" y="194"/>
                </a:cubicBezTo>
                <a:cubicBezTo>
                  <a:pt x="146" y="194"/>
                  <a:pt x="146" y="194"/>
                  <a:pt x="146" y="193"/>
                </a:cubicBezTo>
                <a:cubicBezTo>
                  <a:pt x="146" y="193"/>
                  <a:pt x="146" y="193"/>
                  <a:pt x="152" y="190"/>
                </a:cubicBezTo>
                <a:cubicBezTo>
                  <a:pt x="152" y="190"/>
                  <a:pt x="152" y="190"/>
                  <a:pt x="147" y="192"/>
                </a:cubicBezTo>
                <a:cubicBezTo>
                  <a:pt x="147" y="192"/>
                  <a:pt x="139" y="194"/>
                  <a:pt x="137" y="194"/>
                </a:cubicBezTo>
                <a:cubicBezTo>
                  <a:pt x="135" y="194"/>
                  <a:pt x="137" y="191"/>
                  <a:pt x="137" y="191"/>
                </a:cubicBezTo>
                <a:cubicBezTo>
                  <a:pt x="137" y="191"/>
                  <a:pt x="137" y="191"/>
                  <a:pt x="141" y="191"/>
                </a:cubicBezTo>
                <a:cubicBezTo>
                  <a:pt x="141" y="191"/>
                  <a:pt x="141" y="191"/>
                  <a:pt x="140" y="190"/>
                </a:cubicBezTo>
                <a:cubicBezTo>
                  <a:pt x="140" y="190"/>
                  <a:pt x="140" y="190"/>
                  <a:pt x="135" y="192"/>
                </a:cubicBezTo>
                <a:cubicBezTo>
                  <a:pt x="135" y="192"/>
                  <a:pt x="132" y="196"/>
                  <a:pt x="129" y="196"/>
                </a:cubicBezTo>
                <a:cubicBezTo>
                  <a:pt x="127" y="196"/>
                  <a:pt x="129" y="191"/>
                  <a:pt x="129" y="191"/>
                </a:cubicBezTo>
                <a:cubicBezTo>
                  <a:pt x="129" y="191"/>
                  <a:pt x="129" y="191"/>
                  <a:pt x="126" y="192"/>
                </a:cubicBezTo>
                <a:cubicBezTo>
                  <a:pt x="126" y="192"/>
                  <a:pt x="128" y="191"/>
                  <a:pt x="125" y="190"/>
                </a:cubicBezTo>
                <a:cubicBezTo>
                  <a:pt x="125" y="190"/>
                  <a:pt x="124" y="190"/>
                  <a:pt x="124" y="190"/>
                </a:cubicBezTo>
                <a:cubicBezTo>
                  <a:pt x="121" y="190"/>
                  <a:pt x="116" y="195"/>
                  <a:pt x="116" y="195"/>
                </a:cubicBezTo>
                <a:cubicBezTo>
                  <a:pt x="116" y="195"/>
                  <a:pt x="116" y="195"/>
                  <a:pt x="118" y="193"/>
                </a:cubicBezTo>
                <a:cubicBezTo>
                  <a:pt x="118" y="193"/>
                  <a:pt x="118" y="193"/>
                  <a:pt x="111" y="194"/>
                </a:cubicBezTo>
                <a:cubicBezTo>
                  <a:pt x="111" y="194"/>
                  <a:pt x="114" y="192"/>
                  <a:pt x="115" y="191"/>
                </a:cubicBezTo>
                <a:cubicBezTo>
                  <a:pt x="116" y="191"/>
                  <a:pt x="116" y="189"/>
                  <a:pt x="117" y="187"/>
                </a:cubicBezTo>
                <a:cubicBezTo>
                  <a:pt x="118" y="187"/>
                  <a:pt x="118" y="186"/>
                  <a:pt x="119" y="186"/>
                </a:cubicBezTo>
                <a:cubicBezTo>
                  <a:pt x="119" y="186"/>
                  <a:pt x="120" y="186"/>
                  <a:pt x="120" y="186"/>
                </a:cubicBezTo>
                <a:cubicBezTo>
                  <a:pt x="121" y="186"/>
                  <a:pt x="121" y="187"/>
                  <a:pt x="121" y="187"/>
                </a:cubicBezTo>
                <a:cubicBezTo>
                  <a:pt x="121" y="187"/>
                  <a:pt x="122" y="187"/>
                  <a:pt x="122" y="186"/>
                </a:cubicBezTo>
                <a:cubicBezTo>
                  <a:pt x="123" y="186"/>
                  <a:pt x="123" y="183"/>
                  <a:pt x="124" y="182"/>
                </a:cubicBezTo>
                <a:cubicBezTo>
                  <a:pt x="125" y="180"/>
                  <a:pt x="133" y="177"/>
                  <a:pt x="133" y="177"/>
                </a:cubicBezTo>
                <a:cubicBezTo>
                  <a:pt x="133" y="177"/>
                  <a:pt x="133" y="177"/>
                  <a:pt x="124" y="180"/>
                </a:cubicBezTo>
                <a:cubicBezTo>
                  <a:pt x="124" y="180"/>
                  <a:pt x="124" y="180"/>
                  <a:pt x="118" y="183"/>
                </a:cubicBezTo>
                <a:cubicBezTo>
                  <a:pt x="118" y="183"/>
                  <a:pt x="113" y="184"/>
                  <a:pt x="111" y="184"/>
                </a:cubicBezTo>
                <a:cubicBezTo>
                  <a:pt x="110" y="184"/>
                  <a:pt x="110" y="184"/>
                  <a:pt x="110" y="184"/>
                </a:cubicBezTo>
                <a:cubicBezTo>
                  <a:pt x="109" y="183"/>
                  <a:pt x="111" y="179"/>
                  <a:pt x="111" y="179"/>
                </a:cubicBezTo>
                <a:cubicBezTo>
                  <a:pt x="111" y="179"/>
                  <a:pt x="110" y="178"/>
                  <a:pt x="110" y="177"/>
                </a:cubicBezTo>
                <a:cubicBezTo>
                  <a:pt x="110" y="177"/>
                  <a:pt x="115" y="175"/>
                  <a:pt x="115" y="175"/>
                </a:cubicBezTo>
                <a:cubicBezTo>
                  <a:pt x="115" y="175"/>
                  <a:pt x="115" y="175"/>
                  <a:pt x="117" y="176"/>
                </a:cubicBezTo>
                <a:cubicBezTo>
                  <a:pt x="117" y="176"/>
                  <a:pt x="117" y="176"/>
                  <a:pt x="115" y="177"/>
                </a:cubicBezTo>
                <a:cubicBezTo>
                  <a:pt x="115" y="177"/>
                  <a:pt x="115" y="177"/>
                  <a:pt x="118" y="176"/>
                </a:cubicBezTo>
                <a:cubicBezTo>
                  <a:pt x="118" y="176"/>
                  <a:pt x="119" y="176"/>
                  <a:pt x="119" y="176"/>
                </a:cubicBezTo>
                <a:cubicBezTo>
                  <a:pt x="120" y="176"/>
                  <a:pt x="123" y="176"/>
                  <a:pt x="124" y="175"/>
                </a:cubicBezTo>
                <a:cubicBezTo>
                  <a:pt x="125" y="174"/>
                  <a:pt x="119" y="174"/>
                  <a:pt x="117" y="174"/>
                </a:cubicBezTo>
                <a:cubicBezTo>
                  <a:pt x="117" y="174"/>
                  <a:pt x="116" y="174"/>
                  <a:pt x="116" y="174"/>
                </a:cubicBezTo>
                <a:cubicBezTo>
                  <a:pt x="116" y="174"/>
                  <a:pt x="116" y="174"/>
                  <a:pt x="119" y="172"/>
                </a:cubicBezTo>
                <a:cubicBezTo>
                  <a:pt x="119" y="172"/>
                  <a:pt x="119" y="172"/>
                  <a:pt x="119" y="171"/>
                </a:cubicBezTo>
                <a:cubicBezTo>
                  <a:pt x="119" y="171"/>
                  <a:pt x="119" y="171"/>
                  <a:pt x="121" y="169"/>
                </a:cubicBezTo>
                <a:cubicBezTo>
                  <a:pt x="121" y="169"/>
                  <a:pt x="121" y="169"/>
                  <a:pt x="114" y="172"/>
                </a:cubicBezTo>
                <a:cubicBezTo>
                  <a:pt x="114" y="172"/>
                  <a:pt x="114" y="172"/>
                  <a:pt x="116" y="170"/>
                </a:cubicBezTo>
                <a:cubicBezTo>
                  <a:pt x="116" y="170"/>
                  <a:pt x="116" y="168"/>
                  <a:pt x="116" y="167"/>
                </a:cubicBezTo>
                <a:cubicBezTo>
                  <a:pt x="116" y="167"/>
                  <a:pt x="117" y="167"/>
                  <a:pt x="117" y="167"/>
                </a:cubicBezTo>
                <a:cubicBezTo>
                  <a:pt x="118" y="167"/>
                  <a:pt x="119" y="167"/>
                  <a:pt x="119" y="167"/>
                </a:cubicBezTo>
                <a:cubicBezTo>
                  <a:pt x="119" y="167"/>
                  <a:pt x="119" y="167"/>
                  <a:pt x="119" y="165"/>
                </a:cubicBezTo>
                <a:cubicBezTo>
                  <a:pt x="119" y="165"/>
                  <a:pt x="119" y="165"/>
                  <a:pt x="123" y="166"/>
                </a:cubicBezTo>
                <a:cubicBezTo>
                  <a:pt x="123" y="166"/>
                  <a:pt x="124" y="163"/>
                  <a:pt x="127" y="162"/>
                </a:cubicBezTo>
                <a:cubicBezTo>
                  <a:pt x="129" y="162"/>
                  <a:pt x="134" y="160"/>
                  <a:pt x="134" y="160"/>
                </a:cubicBezTo>
                <a:cubicBezTo>
                  <a:pt x="134" y="160"/>
                  <a:pt x="134" y="160"/>
                  <a:pt x="134" y="162"/>
                </a:cubicBezTo>
                <a:cubicBezTo>
                  <a:pt x="134" y="162"/>
                  <a:pt x="134" y="162"/>
                  <a:pt x="137" y="160"/>
                </a:cubicBezTo>
                <a:cubicBezTo>
                  <a:pt x="137" y="160"/>
                  <a:pt x="137" y="160"/>
                  <a:pt x="148" y="154"/>
                </a:cubicBezTo>
                <a:cubicBezTo>
                  <a:pt x="148" y="154"/>
                  <a:pt x="149" y="154"/>
                  <a:pt x="152" y="155"/>
                </a:cubicBezTo>
                <a:cubicBezTo>
                  <a:pt x="152" y="156"/>
                  <a:pt x="152" y="156"/>
                  <a:pt x="153" y="156"/>
                </a:cubicBezTo>
                <a:cubicBezTo>
                  <a:pt x="156" y="156"/>
                  <a:pt x="161" y="153"/>
                  <a:pt x="161" y="153"/>
                </a:cubicBezTo>
                <a:cubicBezTo>
                  <a:pt x="161" y="153"/>
                  <a:pt x="161" y="153"/>
                  <a:pt x="161" y="151"/>
                </a:cubicBezTo>
                <a:cubicBezTo>
                  <a:pt x="161" y="151"/>
                  <a:pt x="161" y="151"/>
                  <a:pt x="163" y="150"/>
                </a:cubicBezTo>
                <a:cubicBezTo>
                  <a:pt x="163" y="150"/>
                  <a:pt x="163" y="150"/>
                  <a:pt x="165" y="152"/>
                </a:cubicBezTo>
                <a:cubicBezTo>
                  <a:pt x="165" y="152"/>
                  <a:pt x="169" y="152"/>
                  <a:pt x="172" y="152"/>
                </a:cubicBezTo>
                <a:cubicBezTo>
                  <a:pt x="175" y="152"/>
                  <a:pt x="180" y="147"/>
                  <a:pt x="180" y="147"/>
                </a:cubicBezTo>
                <a:cubicBezTo>
                  <a:pt x="180" y="147"/>
                  <a:pt x="180" y="147"/>
                  <a:pt x="179" y="143"/>
                </a:cubicBezTo>
                <a:cubicBezTo>
                  <a:pt x="179" y="143"/>
                  <a:pt x="179" y="143"/>
                  <a:pt x="186" y="143"/>
                </a:cubicBezTo>
                <a:cubicBezTo>
                  <a:pt x="186" y="143"/>
                  <a:pt x="188" y="141"/>
                  <a:pt x="188" y="139"/>
                </a:cubicBezTo>
                <a:cubicBezTo>
                  <a:pt x="188" y="139"/>
                  <a:pt x="188" y="139"/>
                  <a:pt x="187" y="139"/>
                </a:cubicBezTo>
                <a:cubicBezTo>
                  <a:pt x="186" y="139"/>
                  <a:pt x="184" y="140"/>
                  <a:pt x="183" y="141"/>
                </a:cubicBezTo>
                <a:cubicBezTo>
                  <a:pt x="182" y="141"/>
                  <a:pt x="182" y="141"/>
                  <a:pt x="181" y="141"/>
                </a:cubicBezTo>
                <a:cubicBezTo>
                  <a:pt x="180" y="141"/>
                  <a:pt x="179" y="140"/>
                  <a:pt x="179" y="140"/>
                </a:cubicBezTo>
                <a:cubicBezTo>
                  <a:pt x="178" y="140"/>
                  <a:pt x="172" y="144"/>
                  <a:pt x="172" y="144"/>
                </a:cubicBezTo>
                <a:cubicBezTo>
                  <a:pt x="172" y="144"/>
                  <a:pt x="172" y="144"/>
                  <a:pt x="170" y="142"/>
                </a:cubicBezTo>
                <a:cubicBezTo>
                  <a:pt x="170" y="142"/>
                  <a:pt x="170" y="142"/>
                  <a:pt x="169" y="144"/>
                </a:cubicBezTo>
                <a:cubicBezTo>
                  <a:pt x="169" y="144"/>
                  <a:pt x="169" y="144"/>
                  <a:pt x="163" y="142"/>
                </a:cubicBezTo>
                <a:cubicBezTo>
                  <a:pt x="163" y="142"/>
                  <a:pt x="161" y="143"/>
                  <a:pt x="158" y="143"/>
                </a:cubicBezTo>
                <a:cubicBezTo>
                  <a:pt x="155" y="143"/>
                  <a:pt x="151" y="142"/>
                  <a:pt x="151" y="142"/>
                </a:cubicBezTo>
                <a:cubicBezTo>
                  <a:pt x="151" y="142"/>
                  <a:pt x="151" y="142"/>
                  <a:pt x="152" y="137"/>
                </a:cubicBezTo>
                <a:cubicBezTo>
                  <a:pt x="152" y="137"/>
                  <a:pt x="152" y="137"/>
                  <a:pt x="158" y="136"/>
                </a:cubicBezTo>
                <a:cubicBezTo>
                  <a:pt x="158" y="136"/>
                  <a:pt x="153" y="135"/>
                  <a:pt x="150" y="134"/>
                </a:cubicBezTo>
                <a:cubicBezTo>
                  <a:pt x="147" y="133"/>
                  <a:pt x="160" y="131"/>
                  <a:pt x="164" y="130"/>
                </a:cubicBezTo>
                <a:cubicBezTo>
                  <a:pt x="168" y="129"/>
                  <a:pt x="174" y="129"/>
                  <a:pt x="174" y="129"/>
                </a:cubicBezTo>
                <a:cubicBezTo>
                  <a:pt x="174" y="129"/>
                  <a:pt x="173" y="128"/>
                  <a:pt x="174" y="127"/>
                </a:cubicBezTo>
                <a:cubicBezTo>
                  <a:pt x="174" y="126"/>
                  <a:pt x="178" y="126"/>
                  <a:pt x="180" y="126"/>
                </a:cubicBezTo>
                <a:cubicBezTo>
                  <a:pt x="182" y="126"/>
                  <a:pt x="183" y="126"/>
                  <a:pt x="183" y="126"/>
                </a:cubicBezTo>
                <a:cubicBezTo>
                  <a:pt x="183" y="126"/>
                  <a:pt x="190" y="126"/>
                  <a:pt x="188" y="127"/>
                </a:cubicBezTo>
                <a:cubicBezTo>
                  <a:pt x="185" y="128"/>
                  <a:pt x="184" y="130"/>
                  <a:pt x="189" y="130"/>
                </a:cubicBezTo>
                <a:cubicBezTo>
                  <a:pt x="193" y="130"/>
                  <a:pt x="199" y="129"/>
                  <a:pt x="199" y="129"/>
                </a:cubicBezTo>
                <a:cubicBezTo>
                  <a:pt x="199" y="129"/>
                  <a:pt x="199" y="129"/>
                  <a:pt x="203" y="129"/>
                </a:cubicBezTo>
                <a:cubicBezTo>
                  <a:pt x="203" y="129"/>
                  <a:pt x="203" y="129"/>
                  <a:pt x="205" y="127"/>
                </a:cubicBezTo>
                <a:cubicBezTo>
                  <a:pt x="205" y="127"/>
                  <a:pt x="205" y="127"/>
                  <a:pt x="211" y="127"/>
                </a:cubicBezTo>
                <a:cubicBezTo>
                  <a:pt x="211" y="127"/>
                  <a:pt x="211" y="127"/>
                  <a:pt x="212" y="125"/>
                </a:cubicBezTo>
                <a:cubicBezTo>
                  <a:pt x="212" y="125"/>
                  <a:pt x="212" y="125"/>
                  <a:pt x="204" y="125"/>
                </a:cubicBezTo>
                <a:cubicBezTo>
                  <a:pt x="204" y="125"/>
                  <a:pt x="204" y="125"/>
                  <a:pt x="208" y="121"/>
                </a:cubicBezTo>
                <a:cubicBezTo>
                  <a:pt x="208" y="121"/>
                  <a:pt x="208" y="121"/>
                  <a:pt x="197" y="121"/>
                </a:cubicBezTo>
                <a:cubicBezTo>
                  <a:pt x="197" y="121"/>
                  <a:pt x="199" y="119"/>
                  <a:pt x="200" y="119"/>
                </a:cubicBezTo>
                <a:cubicBezTo>
                  <a:pt x="201" y="118"/>
                  <a:pt x="198" y="114"/>
                  <a:pt x="198" y="114"/>
                </a:cubicBezTo>
                <a:cubicBezTo>
                  <a:pt x="198" y="114"/>
                  <a:pt x="195" y="112"/>
                  <a:pt x="194" y="111"/>
                </a:cubicBezTo>
                <a:cubicBezTo>
                  <a:pt x="194" y="110"/>
                  <a:pt x="205" y="106"/>
                  <a:pt x="205" y="106"/>
                </a:cubicBezTo>
                <a:cubicBezTo>
                  <a:pt x="205" y="106"/>
                  <a:pt x="214" y="106"/>
                  <a:pt x="222" y="105"/>
                </a:cubicBezTo>
                <a:cubicBezTo>
                  <a:pt x="229" y="103"/>
                  <a:pt x="240" y="95"/>
                  <a:pt x="245" y="95"/>
                </a:cubicBezTo>
                <a:cubicBezTo>
                  <a:pt x="250" y="94"/>
                  <a:pt x="258" y="94"/>
                  <a:pt x="258" y="94"/>
                </a:cubicBezTo>
                <a:cubicBezTo>
                  <a:pt x="258" y="94"/>
                  <a:pt x="264" y="93"/>
                  <a:pt x="265" y="91"/>
                </a:cubicBezTo>
                <a:cubicBezTo>
                  <a:pt x="266" y="91"/>
                  <a:pt x="267" y="91"/>
                  <a:pt x="270" y="91"/>
                </a:cubicBezTo>
                <a:cubicBezTo>
                  <a:pt x="273" y="91"/>
                  <a:pt x="277" y="91"/>
                  <a:pt x="280" y="91"/>
                </a:cubicBezTo>
                <a:cubicBezTo>
                  <a:pt x="286" y="91"/>
                  <a:pt x="291" y="87"/>
                  <a:pt x="291" y="87"/>
                </a:cubicBezTo>
                <a:cubicBezTo>
                  <a:pt x="291" y="87"/>
                  <a:pt x="291" y="87"/>
                  <a:pt x="295" y="87"/>
                </a:cubicBezTo>
                <a:cubicBezTo>
                  <a:pt x="295" y="87"/>
                  <a:pt x="295" y="87"/>
                  <a:pt x="291" y="91"/>
                </a:cubicBezTo>
                <a:cubicBezTo>
                  <a:pt x="291" y="91"/>
                  <a:pt x="291" y="91"/>
                  <a:pt x="301" y="87"/>
                </a:cubicBezTo>
                <a:cubicBezTo>
                  <a:pt x="301" y="87"/>
                  <a:pt x="301" y="87"/>
                  <a:pt x="297" y="91"/>
                </a:cubicBezTo>
                <a:cubicBezTo>
                  <a:pt x="297" y="91"/>
                  <a:pt x="302" y="90"/>
                  <a:pt x="304" y="90"/>
                </a:cubicBezTo>
                <a:cubicBezTo>
                  <a:pt x="304" y="90"/>
                  <a:pt x="304" y="90"/>
                  <a:pt x="304" y="90"/>
                </a:cubicBezTo>
                <a:cubicBezTo>
                  <a:pt x="305" y="91"/>
                  <a:pt x="312" y="91"/>
                  <a:pt x="312" y="91"/>
                </a:cubicBezTo>
                <a:cubicBezTo>
                  <a:pt x="312" y="91"/>
                  <a:pt x="310" y="94"/>
                  <a:pt x="311" y="94"/>
                </a:cubicBezTo>
                <a:cubicBezTo>
                  <a:pt x="311" y="94"/>
                  <a:pt x="319" y="94"/>
                  <a:pt x="324" y="94"/>
                </a:cubicBezTo>
                <a:cubicBezTo>
                  <a:pt x="325" y="94"/>
                  <a:pt x="327" y="94"/>
                  <a:pt x="327" y="94"/>
                </a:cubicBezTo>
                <a:cubicBezTo>
                  <a:pt x="331" y="94"/>
                  <a:pt x="334" y="96"/>
                  <a:pt x="334" y="96"/>
                </a:cubicBezTo>
                <a:cubicBezTo>
                  <a:pt x="334" y="96"/>
                  <a:pt x="336" y="96"/>
                  <a:pt x="338" y="96"/>
                </a:cubicBezTo>
                <a:cubicBezTo>
                  <a:pt x="340" y="96"/>
                  <a:pt x="343" y="96"/>
                  <a:pt x="343" y="96"/>
                </a:cubicBezTo>
                <a:cubicBezTo>
                  <a:pt x="344" y="96"/>
                  <a:pt x="349" y="99"/>
                  <a:pt x="350" y="99"/>
                </a:cubicBezTo>
                <a:cubicBezTo>
                  <a:pt x="350" y="99"/>
                  <a:pt x="356" y="97"/>
                  <a:pt x="360" y="97"/>
                </a:cubicBezTo>
                <a:cubicBezTo>
                  <a:pt x="361" y="97"/>
                  <a:pt x="361" y="97"/>
                  <a:pt x="361" y="97"/>
                </a:cubicBezTo>
                <a:cubicBezTo>
                  <a:pt x="365" y="97"/>
                  <a:pt x="366" y="100"/>
                  <a:pt x="366" y="100"/>
                </a:cubicBezTo>
                <a:cubicBezTo>
                  <a:pt x="366" y="100"/>
                  <a:pt x="366" y="100"/>
                  <a:pt x="368" y="100"/>
                </a:cubicBezTo>
                <a:cubicBezTo>
                  <a:pt x="368" y="100"/>
                  <a:pt x="368" y="100"/>
                  <a:pt x="354" y="112"/>
                </a:cubicBezTo>
                <a:cubicBezTo>
                  <a:pt x="354" y="112"/>
                  <a:pt x="354" y="112"/>
                  <a:pt x="354" y="112"/>
                </a:cubicBezTo>
                <a:cubicBezTo>
                  <a:pt x="360" y="107"/>
                  <a:pt x="367" y="102"/>
                  <a:pt x="373" y="96"/>
                </a:cubicBezTo>
                <a:cubicBezTo>
                  <a:pt x="373" y="96"/>
                  <a:pt x="373" y="96"/>
                  <a:pt x="371" y="96"/>
                </a:cubicBezTo>
                <a:cubicBezTo>
                  <a:pt x="371" y="96"/>
                  <a:pt x="371" y="96"/>
                  <a:pt x="384" y="96"/>
                </a:cubicBezTo>
                <a:cubicBezTo>
                  <a:pt x="384" y="96"/>
                  <a:pt x="384" y="98"/>
                  <a:pt x="383" y="98"/>
                </a:cubicBezTo>
                <a:cubicBezTo>
                  <a:pt x="383" y="99"/>
                  <a:pt x="388" y="101"/>
                  <a:pt x="388" y="101"/>
                </a:cubicBezTo>
                <a:cubicBezTo>
                  <a:pt x="388" y="101"/>
                  <a:pt x="388" y="101"/>
                  <a:pt x="395" y="103"/>
                </a:cubicBezTo>
                <a:cubicBezTo>
                  <a:pt x="395" y="103"/>
                  <a:pt x="395" y="103"/>
                  <a:pt x="398" y="104"/>
                </a:cubicBezTo>
                <a:cubicBezTo>
                  <a:pt x="398" y="104"/>
                  <a:pt x="398" y="99"/>
                  <a:pt x="399" y="99"/>
                </a:cubicBezTo>
                <a:cubicBezTo>
                  <a:pt x="401" y="99"/>
                  <a:pt x="405" y="98"/>
                  <a:pt x="407" y="97"/>
                </a:cubicBezTo>
                <a:cubicBezTo>
                  <a:pt x="407" y="96"/>
                  <a:pt x="408" y="96"/>
                  <a:pt x="410" y="96"/>
                </a:cubicBezTo>
                <a:cubicBezTo>
                  <a:pt x="412" y="96"/>
                  <a:pt x="415" y="97"/>
                  <a:pt x="414" y="97"/>
                </a:cubicBezTo>
                <a:cubicBezTo>
                  <a:pt x="412" y="98"/>
                  <a:pt x="407" y="100"/>
                  <a:pt x="405" y="101"/>
                </a:cubicBezTo>
                <a:cubicBezTo>
                  <a:pt x="403" y="101"/>
                  <a:pt x="403" y="104"/>
                  <a:pt x="405" y="104"/>
                </a:cubicBezTo>
                <a:cubicBezTo>
                  <a:pt x="405" y="104"/>
                  <a:pt x="405" y="104"/>
                  <a:pt x="405" y="104"/>
                </a:cubicBezTo>
                <a:cubicBezTo>
                  <a:pt x="406" y="104"/>
                  <a:pt x="406" y="102"/>
                  <a:pt x="407" y="102"/>
                </a:cubicBezTo>
                <a:cubicBezTo>
                  <a:pt x="407" y="101"/>
                  <a:pt x="410" y="101"/>
                  <a:pt x="410" y="101"/>
                </a:cubicBezTo>
                <a:cubicBezTo>
                  <a:pt x="410" y="101"/>
                  <a:pt x="410" y="101"/>
                  <a:pt x="416" y="98"/>
                </a:cubicBezTo>
                <a:cubicBezTo>
                  <a:pt x="416" y="98"/>
                  <a:pt x="416" y="98"/>
                  <a:pt x="419" y="98"/>
                </a:cubicBezTo>
                <a:cubicBezTo>
                  <a:pt x="419" y="98"/>
                  <a:pt x="421" y="96"/>
                  <a:pt x="423" y="95"/>
                </a:cubicBezTo>
                <a:cubicBezTo>
                  <a:pt x="425" y="95"/>
                  <a:pt x="428" y="95"/>
                  <a:pt x="428" y="95"/>
                </a:cubicBezTo>
                <a:cubicBezTo>
                  <a:pt x="428" y="95"/>
                  <a:pt x="428" y="95"/>
                  <a:pt x="431" y="94"/>
                </a:cubicBezTo>
                <a:cubicBezTo>
                  <a:pt x="431" y="94"/>
                  <a:pt x="434" y="94"/>
                  <a:pt x="435" y="94"/>
                </a:cubicBezTo>
                <a:cubicBezTo>
                  <a:pt x="436" y="94"/>
                  <a:pt x="437" y="92"/>
                  <a:pt x="438" y="92"/>
                </a:cubicBezTo>
                <a:cubicBezTo>
                  <a:pt x="439" y="92"/>
                  <a:pt x="440" y="92"/>
                  <a:pt x="441" y="92"/>
                </a:cubicBezTo>
                <a:cubicBezTo>
                  <a:pt x="442" y="92"/>
                  <a:pt x="443" y="92"/>
                  <a:pt x="443" y="92"/>
                </a:cubicBezTo>
                <a:cubicBezTo>
                  <a:pt x="443" y="92"/>
                  <a:pt x="445" y="91"/>
                  <a:pt x="446" y="91"/>
                </a:cubicBezTo>
                <a:cubicBezTo>
                  <a:pt x="447" y="91"/>
                  <a:pt x="448" y="91"/>
                  <a:pt x="448" y="91"/>
                </a:cubicBezTo>
                <a:cubicBezTo>
                  <a:pt x="449" y="92"/>
                  <a:pt x="447" y="93"/>
                  <a:pt x="447" y="93"/>
                </a:cubicBezTo>
                <a:cubicBezTo>
                  <a:pt x="447" y="93"/>
                  <a:pt x="436" y="95"/>
                  <a:pt x="434" y="96"/>
                </a:cubicBezTo>
                <a:cubicBezTo>
                  <a:pt x="433" y="97"/>
                  <a:pt x="432" y="97"/>
                  <a:pt x="430" y="97"/>
                </a:cubicBezTo>
                <a:cubicBezTo>
                  <a:pt x="428" y="97"/>
                  <a:pt x="427" y="97"/>
                  <a:pt x="427" y="97"/>
                </a:cubicBezTo>
                <a:cubicBezTo>
                  <a:pt x="427" y="97"/>
                  <a:pt x="420" y="99"/>
                  <a:pt x="418" y="99"/>
                </a:cubicBezTo>
                <a:cubicBezTo>
                  <a:pt x="415" y="100"/>
                  <a:pt x="412" y="103"/>
                  <a:pt x="412" y="103"/>
                </a:cubicBezTo>
                <a:cubicBezTo>
                  <a:pt x="412" y="103"/>
                  <a:pt x="412" y="103"/>
                  <a:pt x="416" y="103"/>
                </a:cubicBezTo>
                <a:cubicBezTo>
                  <a:pt x="416" y="103"/>
                  <a:pt x="419" y="101"/>
                  <a:pt x="421" y="101"/>
                </a:cubicBezTo>
                <a:cubicBezTo>
                  <a:pt x="423" y="100"/>
                  <a:pt x="429" y="97"/>
                  <a:pt x="429" y="97"/>
                </a:cubicBezTo>
                <a:cubicBezTo>
                  <a:pt x="429" y="97"/>
                  <a:pt x="429" y="97"/>
                  <a:pt x="431" y="100"/>
                </a:cubicBezTo>
                <a:cubicBezTo>
                  <a:pt x="431" y="100"/>
                  <a:pt x="436" y="97"/>
                  <a:pt x="436" y="97"/>
                </a:cubicBezTo>
                <a:cubicBezTo>
                  <a:pt x="437" y="97"/>
                  <a:pt x="446" y="95"/>
                  <a:pt x="446" y="95"/>
                </a:cubicBezTo>
                <a:cubicBezTo>
                  <a:pt x="446" y="95"/>
                  <a:pt x="447" y="95"/>
                  <a:pt x="448" y="95"/>
                </a:cubicBezTo>
                <a:cubicBezTo>
                  <a:pt x="449" y="95"/>
                  <a:pt x="449" y="95"/>
                  <a:pt x="450" y="95"/>
                </a:cubicBezTo>
                <a:cubicBezTo>
                  <a:pt x="451" y="94"/>
                  <a:pt x="453" y="92"/>
                  <a:pt x="455" y="92"/>
                </a:cubicBezTo>
                <a:cubicBezTo>
                  <a:pt x="456" y="91"/>
                  <a:pt x="458" y="91"/>
                  <a:pt x="459" y="91"/>
                </a:cubicBezTo>
                <a:cubicBezTo>
                  <a:pt x="460" y="91"/>
                  <a:pt x="461" y="91"/>
                  <a:pt x="461" y="91"/>
                </a:cubicBezTo>
                <a:cubicBezTo>
                  <a:pt x="461" y="91"/>
                  <a:pt x="459" y="90"/>
                  <a:pt x="459" y="89"/>
                </a:cubicBezTo>
                <a:cubicBezTo>
                  <a:pt x="459" y="88"/>
                  <a:pt x="460" y="88"/>
                  <a:pt x="460" y="88"/>
                </a:cubicBezTo>
                <a:cubicBezTo>
                  <a:pt x="462" y="88"/>
                  <a:pt x="464" y="89"/>
                  <a:pt x="464" y="91"/>
                </a:cubicBezTo>
                <a:cubicBezTo>
                  <a:pt x="465" y="93"/>
                  <a:pt x="461" y="96"/>
                  <a:pt x="464" y="98"/>
                </a:cubicBezTo>
                <a:cubicBezTo>
                  <a:pt x="464" y="99"/>
                  <a:pt x="465" y="99"/>
                  <a:pt x="466" y="99"/>
                </a:cubicBezTo>
                <a:cubicBezTo>
                  <a:pt x="468" y="99"/>
                  <a:pt x="470" y="97"/>
                  <a:pt x="471" y="96"/>
                </a:cubicBezTo>
                <a:cubicBezTo>
                  <a:pt x="472" y="95"/>
                  <a:pt x="479" y="91"/>
                  <a:pt x="479" y="91"/>
                </a:cubicBezTo>
                <a:cubicBezTo>
                  <a:pt x="479" y="91"/>
                  <a:pt x="479" y="91"/>
                  <a:pt x="476" y="95"/>
                </a:cubicBezTo>
                <a:cubicBezTo>
                  <a:pt x="476" y="95"/>
                  <a:pt x="476" y="95"/>
                  <a:pt x="476" y="96"/>
                </a:cubicBezTo>
                <a:cubicBezTo>
                  <a:pt x="476" y="96"/>
                  <a:pt x="476" y="96"/>
                  <a:pt x="472" y="99"/>
                </a:cubicBezTo>
                <a:cubicBezTo>
                  <a:pt x="472" y="99"/>
                  <a:pt x="472" y="99"/>
                  <a:pt x="479" y="99"/>
                </a:cubicBezTo>
                <a:cubicBezTo>
                  <a:pt x="479" y="99"/>
                  <a:pt x="484" y="94"/>
                  <a:pt x="488" y="94"/>
                </a:cubicBezTo>
                <a:cubicBezTo>
                  <a:pt x="488" y="94"/>
                  <a:pt x="488" y="94"/>
                  <a:pt x="488" y="94"/>
                </a:cubicBezTo>
                <a:cubicBezTo>
                  <a:pt x="491" y="94"/>
                  <a:pt x="499" y="99"/>
                  <a:pt x="499" y="99"/>
                </a:cubicBezTo>
                <a:close/>
                <a:moveTo>
                  <a:pt x="706" y="294"/>
                </a:moveTo>
                <a:cubicBezTo>
                  <a:pt x="705" y="293"/>
                  <a:pt x="705" y="293"/>
                  <a:pt x="704" y="293"/>
                </a:cubicBezTo>
                <a:cubicBezTo>
                  <a:pt x="703" y="293"/>
                  <a:pt x="702" y="293"/>
                  <a:pt x="701" y="294"/>
                </a:cubicBezTo>
                <a:cubicBezTo>
                  <a:pt x="702" y="294"/>
                  <a:pt x="704" y="294"/>
                  <a:pt x="706" y="294"/>
                </a:cubicBezTo>
                <a:close/>
                <a:moveTo>
                  <a:pt x="463" y="575"/>
                </a:moveTo>
                <a:cubicBezTo>
                  <a:pt x="464" y="575"/>
                  <a:pt x="463" y="576"/>
                  <a:pt x="465" y="576"/>
                </a:cubicBezTo>
                <a:cubicBezTo>
                  <a:pt x="465" y="576"/>
                  <a:pt x="465" y="576"/>
                  <a:pt x="465" y="576"/>
                </a:cubicBezTo>
                <a:cubicBezTo>
                  <a:pt x="465" y="576"/>
                  <a:pt x="466" y="575"/>
                  <a:pt x="466" y="575"/>
                </a:cubicBezTo>
                <a:cubicBezTo>
                  <a:pt x="466" y="575"/>
                  <a:pt x="466" y="576"/>
                  <a:pt x="465" y="576"/>
                </a:cubicBezTo>
                <a:cubicBezTo>
                  <a:pt x="465" y="576"/>
                  <a:pt x="465" y="576"/>
                  <a:pt x="465" y="576"/>
                </a:cubicBezTo>
                <a:cubicBezTo>
                  <a:pt x="463" y="576"/>
                  <a:pt x="464" y="574"/>
                  <a:pt x="463" y="574"/>
                </a:cubicBezTo>
                <a:cubicBezTo>
                  <a:pt x="463" y="574"/>
                  <a:pt x="463" y="575"/>
                  <a:pt x="463" y="575"/>
                </a:cubicBezTo>
                <a:cubicBezTo>
                  <a:pt x="463" y="575"/>
                  <a:pt x="463" y="575"/>
                  <a:pt x="463" y="575"/>
                </a:cubicBezTo>
                <a:close/>
                <a:moveTo>
                  <a:pt x="763" y="721"/>
                </a:moveTo>
                <a:cubicBezTo>
                  <a:pt x="763" y="722"/>
                  <a:pt x="763" y="722"/>
                  <a:pt x="763" y="722"/>
                </a:cubicBezTo>
                <a:cubicBezTo>
                  <a:pt x="763" y="722"/>
                  <a:pt x="763" y="722"/>
                  <a:pt x="763" y="722"/>
                </a:cubicBezTo>
                <a:cubicBezTo>
                  <a:pt x="763" y="722"/>
                  <a:pt x="763" y="722"/>
                  <a:pt x="763" y="721"/>
                </a:cubicBezTo>
                <a:close/>
                <a:moveTo>
                  <a:pt x="769" y="1052"/>
                </a:moveTo>
                <a:cubicBezTo>
                  <a:pt x="770" y="1053"/>
                  <a:pt x="770" y="1055"/>
                  <a:pt x="773" y="1056"/>
                </a:cubicBezTo>
                <a:cubicBezTo>
                  <a:pt x="773" y="1056"/>
                  <a:pt x="773" y="1056"/>
                  <a:pt x="773" y="1056"/>
                </a:cubicBezTo>
                <a:cubicBezTo>
                  <a:pt x="773" y="1056"/>
                  <a:pt x="773" y="1056"/>
                  <a:pt x="773" y="1056"/>
                </a:cubicBezTo>
                <a:cubicBezTo>
                  <a:pt x="771" y="1055"/>
                  <a:pt x="770" y="1053"/>
                  <a:pt x="770" y="1052"/>
                </a:cubicBezTo>
                <a:cubicBezTo>
                  <a:pt x="769" y="1052"/>
                  <a:pt x="767" y="1051"/>
                  <a:pt x="767" y="1051"/>
                </a:cubicBezTo>
                <a:cubicBezTo>
                  <a:pt x="767" y="1051"/>
                  <a:pt x="767" y="1051"/>
                  <a:pt x="767" y="1051"/>
                </a:cubicBezTo>
                <a:cubicBezTo>
                  <a:pt x="768" y="1051"/>
                  <a:pt x="769" y="1052"/>
                  <a:pt x="769" y="1052"/>
                </a:cubicBezTo>
                <a:close/>
                <a:moveTo>
                  <a:pt x="765" y="1050"/>
                </a:moveTo>
                <a:cubicBezTo>
                  <a:pt x="765" y="1050"/>
                  <a:pt x="765" y="1050"/>
                  <a:pt x="765" y="1050"/>
                </a:cubicBezTo>
                <a:cubicBezTo>
                  <a:pt x="765" y="1050"/>
                  <a:pt x="765" y="1050"/>
                  <a:pt x="765" y="1050"/>
                </a:cubicBezTo>
                <a:cubicBezTo>
                  <a:pt x="764" y="1050"/>
                  <a:pt x="763" y="1047"/>
                  <a:pt x="761" y="1046"/>
                </a:cubicBezTo>
                <a:cubicBezTo>
                  <a:pt x="763" y="1047"/>
                  <a:pt x="764" y="1050"/>
                  <a:pt x="765" y="1050"/>
                </a:cubicBezTo>
                <a:close/>
                <a:moveTo>
                  <a:pt x="755" y="1044"/>
                </a:moveTo>
                <a:cubicBezTo>
                  <a:pt x="755" y="1044"/>
                  <a:pt x="757" y="1048"/>
                  <a:pt x="758" y="1048"/>
                </a:cubicBezTo>
                <a:cubicBezTo>
                  <a:pt x="757" y="1048"/>
                  <a:pt x="755" y="1044"/>
                  <a:pt x="755" y="1044"/>
                </a:cubicBezTo>
                <a:cubicBezTo>
                  <a:pt x="755" y="1044"/>
                  <a:pt x="753" y="1042"/>
                  <a:pt x="751" y="1040"/>
                </a:cubicBezTo>
                <a:cubicBezTo>
                  <a:pt x="751" y="1040"/>
                  <a:pt x="751" y="1040"/>
                  <a:pt x="751" y="1040"/>
                </a:cubicBezTo>
                <a:cubicBezTo>
                  <a:pt x="753" y="1042"/>
                  <a:pt x="755" y="1044"/>
                  <a:pt x="755" y="1044"/>
                </a:cubicBezTo>
                <a:close/>
                <a:moveTo>
                  <a:pt x="750" y="695"/>
                </a:moveTo>
                <a:cubicBezTo>
                  <a:pt x="750" y="695"/>
                  <a:pt x="750" y="694"/>
                  <a:pt x="751" y="693"/>
                </a:cubicBezTo>
                <a:cubicBezTo>
                  <a:pt x="750" y="694"/>
                  <a:pt x="750" y="695"/>
                  <a:pt x="750" y="696"/>
                </a:cubicBezTo>
                <a:cubicBezTo>
                  <a:pt x="750" y="696"/>
                  <a:pt x="750" y="695"/>
                  <a:pt x="750" y="695"/>
                </a:cubicBezTo>
                <a:close/>
                <a:moveTo>
                  <a:pt x="746" y="705"/>
                </a:moveTo>
                <a:cubicBezTo>
                  <a:pt x="746" y="705"/>
                  <a:pt x="746" y="705"/>
                  <a:pt x="746" y="705"/>
                </a:cubicBezTo>
                <a:cubicBezTo>
                  <a:pt x="746" y="704"/>
                  <a:pt x="746" y="703"/>
                  <a:pt x="746" y="701"/>
                </a:cubicBezTo>
                <a:cubicBezTo>
                  <a:pt x="745" y="703"/>
                  <a:pt x="745" y="704"/>
                  <a:pt x="746" y="705"/>
                </a:cubicBezTo>
                <a:close/>
                <a:moveTo>
                  <a:pt x="741" y="1067"/>
                </a:moveTo>
                <a:cubicBezTo>
                  <a:pt x="741" y="1067"/>
                  <a:pt x="745" y="1067"/>
                  <a:pt x="745" y="1066"/>
                </a:cubicBezTo>
                <a:cubicBezTo>
                  <a:pt x="745" y="1066"/>
                  <a:pt x="745" y="1066"/>
                  <a:pt x="745" y="1066"/>
                </a:cubicBezTo>
                <a:cubicBezTo>
                  <a:pt x="745" y="1067"/>
                  <a:pt x="741" y="1067"/>
                  <a:pt x="741" y="1067"/>
                </a:cubicBezTo>
                <a:cubicBezTo>
                  <a:pt x="741" y="1067"/>
                  <a:pt x="741" y="1067"/>
                  <a:pt x="741" y="1067"/>
                </a:cubicBezTo>
                <a:close/>
                <a:moveTo>
                  <a:pt x="743" y="1059"/>
                </a:moveTo>
                <a:cubicBezTo>
                  <a:pt x="743" y="1059"/>
                  <a:pt x="743" y="1059"/>
                  <a:pt x="743" y="1059"/>
                </a:cubicBezTo>
                <a:cubicBezTo>
                  <a:pt x="743" y="1059"/>
                  <a:pt x="742" y="1060"/>
                  <a:pt x="742" y="1061"/>
                </a:cubicBezTo>
                <a:cubicBezTo>
                  <a:pt x="742" y="1061"/>
                  <a:pt x="742" y="1061"/>
                  <a:pt x="742" y="1061"/>
                </a:cubicBezTo>
                <a:cubicBezTo>
                  <a:pt x="742" y="1061"/>
                  <a:pt x="742" y="1060"/>
                  <a:pt x="743" y="1059"/>
                </a:cubicBezTo>
                <a:close/>
                <a:moveTo>
                  <a:pt x="743" y="1054"/>
                </a:moveTo>
                <a:cubicBezTo>
                  <a:pt x="743" y="1054"/>
                  <a:pt x="743" y="1054"/>
                  <a:pt x="743" y="1054"/>
                </a:cubicBezTo>
                <a:cubicBezTo>
                  <a:pt x="743" y="1054"/>
                  <a:pt x="743" y="1054"/>
                  <a:pt x="743" y="1054"/>
                </a:cubicBezTo>
                <a:cubicBezTo>
                  <a:pt x="743" y="1054"/>
                  <a:pt x="743" y="1054"/>
                  <a:pt x="743" y="1054"/>
                </a:cubicBezTo>
                <a:cubicBezTo>
                  <a:pt x="743" y="1054"/>
                  <a:pt x="741" y="1054"/>
                  <a:pt x="740" y="1055"/>
                </a:cubicBezTo>
                <a:cubicBezTo>
                  <a:pt x="741" y="1054"/>
                  <a:pt x="742" y="1054"/>
                  <a:pt x="743" y="1054"/>
                </a:cubicBezTo>
                <a:close/>
                <a:moveTo>
                  <a:pt x="650" y="1074"/>
                </a:moveTo>
                <a:cubicBezTo>
                  <a:pt x="650" y="1074"/>
                  <a:pt x="650" y="1074"/>
                  <a:pt x="650" y="1074"/>
                </a:cubicBezTo>
                <a:cubicBezTo>
                  <a:pt x="650" y="1074"/>
                  <a:pt x="651" y="1074"/>
                  <a:pt x="651" y="1075"/>
                </a:cubicBezTo>
                <a:cubicBezTo>
                  <a:pt x="651" y="1074"/>
                  <a:pt x="650" y="1074"/>
                  <a:pt x="650" y="1074"/>
                </a:cubicBezTo>
                <a:close/>
                <a:moveTo>
                  <a:pt x="654" y="1118"/>
                </a:moveTo>
                <a:cubicBezTo>
                  <a:pt x="654" y="1118"/>
                  <a:pt x="654" y="1118"/>
                  <a:pt x="654" y="1118"/>
                </a:cubicBezTo>
                <a:cubicBezTo>
                  <a:pt x="654" y="1118"/>
                  <a:pt x="656" y="1119"/>
                  <a:pt x="656" y="1120"/>
                </a:cubicBezTo>
                <a:cubicBezTo>
                  <a:pt x="656" y="1119"/>
                  <a:pt x="654" y="1118"/>
                  <a:pt x="654" y="1118"/>
                </a:cubicBezTo>
                <a:close/>
                <a:moveTo>
                  <a:pt x="676" y="1209"/>
                </a:moveTo>
                <a:cubicBezTo>
                  <a:pt x="676" y="1209"/>
                  <a:pt x="676" y="1209"/>
                  <a:pt x="676" y="1209"/>
                </a:cubicBezTo>
                <a:cubicBezTo>
                  <a:pt x="676" y="1209"/>
                  <a:pt x="679" y="1211"/>
                  <a:pt x="680" y="1211"/>
                </a:cubicBezTo>
                <a:cubicBezTo>
                  <a:pt x="680" y="1211"/>
                  <a:pt x="680" y="1211"/>
                  <a:pt x="680" y="1211"/>
                </a:cubicBezTo>
                <a:cubicBezTo>
                  <a:pt x="680" y="1211"/>
                  <a:pt x="677" y="1209"/>
                  <a:pt x="676" y="1209"/>
                </a:cubicBezTo>
                <a:close/>
                <a:moveTo>
                  <a:pt x="679" y="1203"/>
                </a:moveTo>
                <a:cubicBezTo>
                  <a:pt x="679" y="1203"/>
                  <a:pt x="679" y="1203"/>
                  <a:pt x="677" y="1200"/>
                </a:cubicBezTo>
                <a:cubicBezTo>
                  <a:pt x="677" y="1200"/>
                  <a:pt x="677" y="1200"/>
                  <a:pt x="677" y="1200"/>
                </a:cubicBezTo>
                <a:cubicBezTo>
                  <a:pt x="677" y="1200"/>
                  <a:pt x="677" y="1200"/>
                  <a:pt x="679" y="1203"/>
                </a:cubicBezTo>
                <a:cubicBezTo>
                  <a:pt x="679" y="1203"/>
                  <a:pt x="679" y="1203"/>
                  <a:pt x="679" y="1203"/>
                </a:cubicBezTo>
                <a:close/>
                <a:moveTo>
                  <a:pt x="697" y="679"/>
                </a:moveTo>
                <a:cubicBezTo>
                  <a:pt x="697" y="679"/>
                  <a:pt x="697" y="679"/>
                  <a:pt x="697" y="679"/>
                </a:cubicBezTo>
                <a:cubicBezTo>
                  <a:pt x="697" y="680"/>
                  <a:pt x="697" y="680"/>
                  <a:pt x="697" y="681"/>
                </a:cubicBezTo>
                <a:cubicBezTo>
                  <a:pt x="698" y="681"/>
                  <a:pt x="698" y="681"/>
                  <a:pt x="698" y="681"/>
                </a:cubicBezTo>
                <a:cubicBezTo>
                  <a:pt x="698" y="680"/>
                  <a:pt x="698" y="680"/>
                  <a:pt x="698" y="679"/>
                </a:cubicBezTo>
                <a:cubicBezTo>
                  <a:pt x="698" y="679"/>
                  <a:pt x="697" y="679"/>
                  <a:pt x="697" y="679"/>
                </a:cubicBezTo>
                <a:close/>
                <a:moveTo>
                  <a:pt x="693" y="1242"/>
                </a:moveTo>
                <a:cubicBezTo>
                  <a:pt x="693" y="1242"/>
                  <a:pt x="693" y="1242"/>
                  <a:pt x="694" y="1244"/>
                </a:cubicBezTo>
                <a:cubicBezTo>
                  <a:pt x="694" y="1244"/>
                  <a:pt x="694" y="1244"/>
                  <a:pt x="699" y="1246"/>
                </a:cubicBezTo>
                <a:cubicBezTo>
                  <a:pt x="699" y="1246"/>
                  <a:pt x="699" y="1246"/>
                  <a:pt x="701" y="1248"/>
                </a:cubicBezTo>
                <a:cubicBezTo>
                  <a:pt x="701" y="1248"/>
                  <a:pt x="704" y="1247"/>
                  <a:pt x="707" y="1247"/>
                </a:cubicBezTo>
                <a:cubicBezTo>
                  <a:pt x="708" y="1247"/>
                  <a:pt x="708" y="1247"/>
                  <a:pt x="708" y="1247"/>
                </a:cubicBezTo>
                <a:cubicBezTo>
                  <a:pt x="710" y="1247"/>
                  <a:pt x="711" y="1247"/>
                  <a:pt x="713" y="1247"/>
                </a:cubicBezTo>
                <a:cubicBezTo>
                  <a:pt x="714" y="1247"/>
                  <a:pt x="715" y="1247"/>
                  <a:pt x="715" y="1247"/>
                </a:cubicBezTo>
                <a:cubicBezTo>
                  <a:pt x="715" y="1247"/>
                  <a:pt x="715" y="1247"/>
                  <a:pt x="717" y="1249"/>
                </a:cubicBezTo>
                <a:cubicBezTo>
                  <a:pt x="717" y="1249"/>
                  <a:pt x="717" y="1249"/>
                  <a:pt x="717" y="1249"/>
                </a:cubicBezTo>
                <a:cubicBezTo>
                  <a:pt x="717" y="1249"/>
                  <a:pt x="717" y="1249"/>
                  <a:pt x="715" y="1247"/>
                </a:cubicBezTo>
                <a:cubicBezTo>
                  <a:pt x="715" y="1247"/>
                  <a:pt x="714" y="1247"/>
                  <a:pt x="712" y="1247"/>
                </a:cubicBezTo>
                <a:cubicBezTo>
                  <a:pt x="711" y="1247"/>
                  <a:pt x="710" y="1247"/>
                  <a:pt x="708" y="1247"/>
                </a:cubicBezTo>
                <a:cubicBezTo>
                  <a:pt x="708" y="1247"/>
                  <a:pt x="707" y="1247"/>
                  <a:pt x="707" y="1247"/>
                </a:cubicBezTo>
                <a:cubicBezTo>
                  <a:pt x="704" y="1247"/>
                  <a:pt x="701" y="1248"/>
                  <a:pt x="701" y="1248"/>
                </a:cubicBezTo>
                <a:cubicBezTo>
                  <a:pt x="701" y="1248"/>
                  <a:pt x="701" y="1248"/>
                  <a:pt x="699" y="1246"/>
                </a:cubicBezTo>
                <a:cubicBezTo>
                  <a:pt x="699" y="1246"/>
                  <a:pt x="699" y="1246"/>
                  <a:pt x="694" y="1244"/>
                </a:cubicBezTo>
                <a:cubicBezTo>
                  <a:pt x="694" y="1244"/>
                  <a:pt x="694" y="1244"/>
                  <a:pt x="693" y="1242"/>
                </a:cubicBezTo>
                <a:cubicBezTo>
                  <a:pt x="693" y="1242"/>
                  <a:pt x="693" y="1242"/>
                  <a:pt x="691" y="1239"/>
                </a:cubicBezTo>
                <a:cubicBezTo>
                  <a:pt x="691" y="1239"/>
                  <a:pt x="691" y="1239"/>
                  <a:pt x="691" y="1239"/>
                </a:cubicBezTo>
                <a:cubicBezTo>
                  <a:pt x="691" y="1239"/>
                  <a:pt x="691" y="1239"/>
                  <a:pt x="693" y="1242"/>
                </a:cubicBezTo>
                <a:close/>
                <a:moveTo>
                  <a:pt x="683" y="1236"/>
                </a:moveTo>
                <a:cubicBezTo>
                  <a:pt x="685" y="1236"/>
                  <a:pt x="686" y="1234"/>
                  <a:pt x="687" y="1234"/>
                </a:cubicBezTo>
                <a:cubicBezTo>
                  <a:pt x="688" y="1234"/>
                  <a:pt x="688" y="1234"/>
                  <a:pt x="689" y="1235"/>
                </a:cubicBezTo>
                <a:cubicBezTo>
                  <a:pt x="690" y="1235"/>
                  <a:pt x="690" y="1236"/>
                  <a:pt x="691" y="1237"/>
                </a:cubicBezTo>
                <a:cubicBezTo>
                  <a:pt x="690" y="1236"/>
                  <a:pt x="690" y="1235"/>
                  <a:pt x="689" y="1234"/>
                </a:cubicBezTo>
                <a:cubicBezTo>
                  <a:pt x="688" y="1234"/>
                  <a:pt x="688" y="1234"/>
                  <a:pt x="687" y="1234"/>
                </a:cubicBezTo>
                <a:cubicBezTo>
                  <a:pt x="686" y="1234"/>
                  <a:pt x="685" y="1235"/>
                  <a:pt x="683" y="1235"/>
                </a:cubicBezTo>
                <a:cubicBezTo>
                  <a:pt x="682" y="1235"/>
                  <a:pt x="682" y="1234"/>
                  <a:pt x="681" y="1233"/>
                </a:cubicBezTo>
                <a:cubicBezTo>
                  <a:pt x="682" y="1234"/>
                  <a:pt x="682" y="1236"/>
                  <a:pt x="683" y="1236"/>
                </a:cubicBezTo>
                <a:close/>
                <a:moveTo>
                  <a:pt x="681" y="1231"/>
                </a:moveTo>
                <a:cubicBezTo>
                  <a:pt x="681" y="1231"/>
                  <a:pt x="681" y="1231"/>
                  <a:pt x="681" y="1231"/>
                </a:cubicBezTo>
                <a:cubicBezTo>
                  <a:pt x="681" y="1231"/>
                  <a:pt x="681" y="1231"/>
                  <a:pt x="677" y="1230"/>
                </a:cubicBezTo>
                <a:cubicBezTo>
                  <a:pt x="677" y="1230"/>
                  <a:pt x="677" y="1230"/>
                  <a:pt x="677" y="1230"/>
                </a:cubicBezTo>
                <a:cubicBezTo>
                  <a:pt x="677" y="1230"/>
                  <a:pt x="677" y="1230"/>
                  <a:pt x="681" y="1231"/>
                </a:cubicBezTo>
                <a:close/>
                <a:moveTo>
                  <a:pt x="680" y="1217"/>
                </a:moveTo>
                <a:cubicBezTo>
                  <a:pt x="680" y="1216"/>
                  <a:pt x="678" y="1214"/>
                  <a:pt x="677" y="1214"/>
                </a:cubicBezTo>
                <a:cubicBezTo>
                  <a:pt x="677" y="1214"/>
                  <a:pt x="677" y="1214"/>
                  <a:pt x="677" y="1214"/>
                </a:cubicBezTo>
                <a:cubicBezTo>
                  <a:pt x="677" y="1214"/>
                  <a:pt x="680" y="1216"/>
                  <a:pt x="680" y="1217"/>
                </a:cubicBezTo>
                <a:close/>
                <a:moveTo>
                  <a:pt x="677" y="1226"/>
                </a:moveTo>
                <a:cubicBezTo>
                  <a:pt x="677" y="1226"/>
                  <a:pt x="677" y="1226"/>
                  <a:pt x="677" y="1226"/>
                </a:cubicBezTo>
                <a:cubicBezTo>
                  <a:pt x="677" y="1226"/>
                  <a:pt x="677" y="1226"/>
                  <a:pt x="677" y="1226"/>
                </a:cubicBezTo>
                <a:cubicBezTo>
                  <a:pt x="676" y="1225"/>
                  <a:pt x="676" y="1225"/>
                  <a:pt x="676" y="1224"/>
                </a:cubicBezTo>
                <a:cubicBezTo>
                  <a:pt x="676" y="1225"/>
                  <a:pt x="676" y="1226"/>
                  <a:pt x="677" y="1226"/>
                </a:cubicBezTo>
                <a:close/>
                <a:moveTo>
                  <a:pt x="677" y="1196"/>
                </a:moveTo>
                <a:cubicBezTo>
                  <a:pt x="677" y="1196"/>
                  <a:pt x="677" y="1196"/>
                  <a:pt x="677" y="1196"/>
                </a:cubicBezTo>
                <a:cubicBezTo>
                  <a:pt x="677" y="1196"/>
                  <a:pt x="677" y="1196"/>
                  <a:pt x="675" y="1193"/>
                </a:cubicBezTo>
                <a:cubicBezTo>
                  <a:pt x="675" y="1193"/>
                  <a:pt x="675" y="1193"/>
                  <a:pt x="675" y="1193"/>
                </a:cubicBezTo>
                <a:cubicBezTo>
                  <a:pt x="675" y="1193"/>
                  <a:pt x="675" y="1193"/>
                  <a:pt x="677" y="1196"/>
                </a:cubicBezTo>
                <a:close/>
                <a:moveTo>
                  <a:pt x="675" y="1190"/>
                </a:moveTo>
                <a:cubicBezTo>
                  <a:pt x="675" y="1190"/>
                  <a:pt x="675" y="1190"/>
                  <a:pt x="675" y="1190"/>
                </a:cubicBezTo>
                <a:cubicBezTo>
                  <a:pt x="675" y="1190"/>
                  <a:pt x="675" y="1190"/>
                  <a:pt x="673" y="1188"/>
                </a:cubicBezTo>
                <a:cubicBezTo>
                  <a:pt x="673" y="1188"/>
                  <a:pt x="673" y="1188"/>
                  <a:pt x="673" y="1188"/>
                </a:cubicBezTo>
                <a:cubicBezTo>
                  <a:pt x="673" y="1188"/>
                  <a:pt x="673" y="1188"/>
                  <a:pt x="675" y="1190"/>
                </a:cubicBezTo>
                <a:close/>
                <a:moveTo>
                  <a:pt x="672" y="1181"/>
                </a:moveTo>
                <a:cubicBezTo>
                  <a:pt x="672" y="1181"/>
                  <a:pt x="675" y="1183"/>
                  <a:pt x="675" y="1184"/>
                </a:cubicBezTo>
                <a:cubicBezTo>
                  <a:pt x="675" y="1182"/>
                  <a:pt x="672" y="1181"/>
                  <a:pt x="672" y="1181"/>
                </a:cubicBezTo>
                <a:cubicBezTo>
                  <a:pt x="672" y="1181"/>
                  <a:pt x="668" y="1180"/>
                  <a:pt x="668" y="1180"/>
                </a:cubicBezTo>
                <a:cubicBezTo>
                  <a:pt x="667" y="1180"/>
                  <a:pt x="667" y="1180"/>
                  <a:pt x="667" y="1180"/>
                </a:cubicBezTo>
                <a:cubicBezTo>
                  <a:pt x="668" y="1180"/>
                  <a:pt x="672" y="1181"/>
                  <a:pt x="672" y="1181"/>
                </a:cubicBezTo>
                <a:close/>
                <a:moveTo>
                  <a:pt x="667" y="1175"/>
                </a:moveTo>
                <a:cubicBezTo>
                  <a:pt x="667" y="1175"/>
                  <a:pt x="668" y="1177"/>
                  <a:pt x="669" y="1177"/>
                </a:cubicBezTo>
                <a:cubicBezTo>
                  <a:pt x="670" y="1177"/>
                  <a:pt x="671" y="1176"/>
                  <a:pt x="672" y="1176"/>
                </a:cubicBezTo>
                <a:cubicBezTo>
                  <a:pt x="672" y="1176"/>
                  <a:pt x="673" y="1177"/>
                  <a:pt x="673" y="1177"/>
                </a:cubicBezTo>
                <a:cubicBezTo>
                  <a:pt x="673" y="1176"/>
                  <a:pt x="672" y="1176"/>
                  <a:pt x="672" y="1176"/>
                </a:cubicBezTo>
                <a:cubicBezTo>
                  <a:pt x="671" y="1176"/>
                  <a:pt x="670" y="1176"/>
                  <a:pt x="669" y="1176"/>
                </a:cubicBezTo>
                <a:cubicBezTo>
                  <a:pt x="668" y="1176"/>
                  <a:pt x="667" y="1175"/>
                  <a:pt x="667" y="1175"/>
                </a:cubicBezTo>
                <a:cubicBezTo>
                  <a:pt x="667" y="1175"/>
                  <a:pt x="667" y="1175"/>
                  <a:pt x="667" y="1175"/>
                </a:cubicBezTo>
                <a:close/>
                <a:moveTo>
                  <a:pt x="666" y="1169"/>
                </a:moveTo>
                <a:cubicBezTo>
                  <a:pt x="666" y="1168"/>
                  <a:pt x="664" y="1167"/>
                  <a:pt x="664" y="1167"/>
                </a:cubicBezTo>
                <a:cubicBezTo>
                  <a:pt x="664" y="1168"/>
                  <a:pt x="664" y="1168"/>
                  <a:pt x="664" y="1168"/>
                </a:cubicBezTo>
                <a:cubicBezTo>
                  <a:pt x="664" y="1168"/>
                  <a:pt x="666" y="1168"/>
                  <a:pt x="666" y="1169"/>
                </a:cubicBezTo>
                <a:close/>
                <a:moveTo>
                  <a:pt x="660" y="1161"/>
                </a:moveTo>
                <a:cubicBezTo>
                  <a:pt x="661" y="1163"/>
                  <a:pt x="662" y="1164"/>
                  <a:pt x="662" y="1164"/>
                </a:cubicBezTo>
                <a:cubicBezTo>
                  <a:pt x="662" y="1164"/>
                  <a:pt x="662" y="1164"/>
                  <a:pt x="664" y="1164"/>
                </a:cubicBezTo>
                <a:cubicBezTo>
                  <a:pt x="664" y="1164"/>
                  <a:pt x="664" y="1164"/>
                  <a:pt x="664" y="1164"/>
                </a:cubicBezTo>
                <a:cubicBezTo>
                  <a:pt x="664" y="1164"/>
                  <a:pt x="664" y="1164"/>
                  <a:pt x="662" y="1163"/>
                </a:cubicBezTo>
                <a:cubicBezTo>
                  <a:pt x="662" y="1163"/>
                  <a:pt x="661" y="1163"/>
                  <a:pt x="660" y="1161"/>
                </a:cubicBezTo>
                <a:cubicBezTo>
                  <a:pt x="660" y="1161"/>
                  <a:pt x="660" y="1161"/>
                  <a:pt x="660" y="1161"/>
                </a:cubicBezTo>
                <a:close/>
                <a:moveTo>
                  <a:pt x="657" y="1148"/>
                </a:moveTo>
                <a:cubicBezTo>
                  <a:pt x="657" y="1149"/>
                  <a:pt x="661" y="1152"/>
                  <a:pt x="662" y="1153"/>
                </a:cubicBezTo>
                <a:cubicBezTo>
                  <a:pt x="662" y="1153"/>
                  <a:pt x="657" y="1149"/>
                  <a:pt x="657" y="1148"/>
                </a:cubicBezTo>
                <a:cubicBezTo>
                  <a:pt x="657" y="1148"/>
                  <a:pt x="657" y="1148"/>
                  <a:pt x="657" y="1148"/>
                </a:cubicBezTo>
                <a:cubicBezTo>
                  <a:pt x="657" y="1148"/>
                  <a:pt x="657" y="1148"/>
                  <a:pt x="657" y="1148"/>
                </a:cubicBezTo>
                <a:close/>
                <a:moveTo>
                  <a:pt x="656" y="1144"/>
                </a:moveTo>
                <a:cubicBezTo>
                  <a:pt x="656" y="1144"/>
                  <a:pt x="656" y="1144"/>
                  <a:pt x="656" y="1144"/>
                </a:cubicBezTo>
                <a:cubicBezTo>
                  <a:pt x="656" y="1144"/>
                  <a:pt x="655" y="1142"/>
                  <a:pt x="655" y="1141"/>
                </a:cubicBezTo>
                <a:cubicBezTo>
                  <a:pt x="655" y="1142"/>
                  <a:pt x="656" y="1144"/>
                  <a:pt x="656" y="1144"/>
                </a:cubicBezTo>
                <a:close/>
                <a:moveTo>
                  <a:pt x="656" y="1137"/>
                </a:moveTo>
                <a:cubicBezTo>
                  <a:pt x="656" y="1137"/>
                  <a:pt x="656" y="1136"/>
                  <a:pt x="656" y="1136"/>
                </a:cubicBezTo>
                <a:cubicBezTo>
                  <a:pt x="656" y="1136"/>
                  <a:pt x="656" y="1136"/>
                  <a:pt x="653" y="1135"/>
                </a:cubicBezTo>
                <a:cubicBezTo>
                  <a:pt x="653" y="1135"/>
                  <a:pt x="653" y="1135"/>
                  <a:pt x="653" y="1135"/>
                </a:cubicBezTo>
                <a:cubicBezTo>
                  <a:pt x="653" y="1135"/>
                  <a:pt x="653" y="1135"/>
                  <a:pt x="656" y="1137"/>
                </a:cubicBezTo>
                <a:close/>
                <a:moveTo>
                  <a:pt x="653" y="1131"/>
                </a:moveTo>
                <a:cubicBezTo>
                  <a:pt x="653" y="1131"/>
                  <a:pt x="652" y="1130"/>
                  <a:pt x="652" y="1130"/>
                </a:cubicBezTo>
                <a:cubicBezTo>
                  <a:pt x="652" y="1130"/>
                  <a:pt x="652" y="1130"/>
                  <a:pt x="652" y="1130"/>
                </a:cubicBezTo>
                <a:cubicBezTo>
                  <a:pt x="652" y="1130"/>
                  <a:pt x="653" y="1130"/>
                  <a:pt x="653" y="1131"/>
                </a:cubicBezTo>
                <a:close/>
                <a:moveTo>
                  <a:pt x="650" y="1112"/>
                </a:moveTo>
                <a:cubicBezTo>
                  <a:pt x="650" y="1112"/>
                  <a:pt x="650" y="1112"/>
                  <a:pt x="653" y="1115"/>
                </a:cubicBezTo>
                <a:cubicBezTo>
                  <a:pt x="653" y="1115"/>
                  <a:pt x="653" y="1115"/>
                  <a:pt x="653" y="1115"/>
                </a:cubicBezTo>
                <a:cubicBezTo>
                  <a:pt x="653" y="1115"/>
                  <a:pt x="653" y="1115"/>
                  <a:pt x="650" y="1112"/>
                </a:cubicBezTo>
                <a:cubicBezTo>
                  <a:pt x="650" y="1112"/>
                  <a:pt x="650" y="1112"/>
                  <a:pt x="650" y="1112"/>
                </a:cubicBezTo>
                <a:close/>
                <a:moveTo>
                  <a:pt x="651" y="1093"/>
                </a:moveTo>
                <a:cubicBezTo>
                  <a:pt x="650" y="1091"/>
                  <a:pt x="649" y="1090"/>
                  <a:pt x="649" y="1089"/>
                </a:cubicBezTo>
                <a:cubicBezTo>
                  <a:pt x="649" y="1089"/>
                  <a:pt x="648" y="1089"/>
                  <a:pt x="648" y="1089"/>
                </a:cubicBezTo>
                <a:cubicBezTo>
                  <a:pt x="648" y="1089"/>
                  <a:pt x="650" y="1091"/>
                  <a:pt x="651" y="1093"/>
                </a:cubicBezTo>
                <a:close/>
                <a:moveTo>
                  <a:pt x="647" y="1069"/>
                </a:moveTo>
                <a:cubicBezTo>
                  <a:pt x="648" y="1069"/>
                  <a:pt x="649" y="1069"/>
                  <a:pt x="649" y="1069"/>
                </a:cubicBezTo>
                <a:cubicBezTo>
                  <a:pt x="650" y="1069"/>
                  <a:pt x="650" y="1069"/>
                  <a:pt x="650" y="1069"/>
                </a:cubicBezTo>
                <a:cubicBezTo>
                  <a:pt x="650" y="1069"/>
                  <a:pt x="650" y="1069"/>
                  <a:pt x="650" y="1069"/>
                </a:cubicBezTo>
                <a:cubicBezTo>
                  <a:pt x="650" y="1069"/>
                  <a:pt x="650" y="1069"/>
                  <a:pt x="649" y="1069"/>
                </a:cubicBezTo>
                <a:cubicBezTo>
                  <a:pt x="649" y="1069"/>
                  <a:pt x="648" y="1069"/>
                  <a:pt x="647" y="1069"/>
                </a:cubicBezTo>
                <a:cubicBezTo>
                  <a:pt x="647" y="1069"/>
                  <a:pt x="646" y="1069"/>
                  <a:pt x="646" y="1068"/>
                </a:cubicBezTo>
                <a:cubicBezTo>
                  <a:pt x="646" y="1069"/>
                  <a:pt x="647" y="1069"/>
                  <a:pt x="647" y="1069"/>
                </a:cubicBezTo>
                <a:close/>
                <a:moveTo>
                  <a:pt x="644" y="1060"/>
                </a:moveTo>
                <a:cubicBezTo>
                  <a:pt x="644" y="1060"/>
                  <a:pt x="644" y="1060"/>
                  <a:pt x="644" y="1060"/>
                </a:cubicBezTo>
                <a:cubicBezTo>
                  <a:pt x="644" y="1060"/>
                  <a:pt x="644" y="1060"/>
                  <a:pt x="642" y="1058"/>
                </a:cubicBezTo>
                <a:cubicBezTo>
                  <a:pt x="642" y="1059"/>
                  <a:pt x="642" y="1059"/>
                  <a:pt x="642" y="1059"/>
                </a:cubicBezTo>
                <a:cubicBezTo>
                  <a:pt x="642" y="1059"/>
                  <a:pt x="642" y="1059"/>
                  <a:pt x="644" y="1060"/>
                </a:cubicBezTo>
                <a:close/>
                <a:moveTo>
                  <a:pt x="639" y="1053"/>
                </a:moveTo>
                <a:cubicBezTo>
                  <a:pt x="639" y="1053"/>
                  <a:pt x="642" y="1055"/>
                  <a:pt x="643" y="1056"/>
                </a:cubicBezTo>
                <a:cubicBezTo>
                  <a:pt x="642" y="1055"/>
                  <a:pt x="639" y="1053"/>
                  <a:pt x="639" y="1053"/>
                </a:cubicBezTo>
                <a:cubicBezTo>
                  <a:pt x="639" y="1053"/>
                  <a:pt x="639" y="1053"/>
                  <a:pt x="639" y="1053"/>
                </a:cubicBezTo>
                <a:close/>
                <a:moveTo>
                  <a:pt x="638" y="950"/>
                </a:moveTo>
                <a:cubicBezTo>
                  <a:pt x="638" y="950"/>
                  <a:pt x="642" y="952"/>
                  <a:pt x="643" y="953"/>
                </a:cubicBezTo>
                <a:cubicBezTo>
                  <a:pt x="642" y="952"/>
                  <a:pt x="638" y="950"/>
                  <a:pt x="638" y="950"/>
                </a:cubicBezTo>
                <a:cubicBezTo>
                  <a:pt x="638" y="950"/>
                  <a:pt x="638" y="950"/>
                  <a:pt x="638" y="950"/>
                </a:cubicBezTo>
                <a:close/>
                <a:moveTo>
                  <a:pt x="638" y="947"/>
                </a:moveTo>
                <a:cubicBezTo>
                  <a:pt x="638" y="947"/>
                  <a:pt x="638" y="947"/>
                  <a:pt x="638" y="947"/>
                </a:cubicBezTo>
                <a:cubicBezTo>
                  <a:pt x="638" y="947"/>
                  <a:pt x="637" y="946"/>
                  <a:pt x="637" y="946"/>
                </a:cubicBezTo>
                <a:cubicBezTo>
                  <a:pt x="637" y="946"/>
                  <a:pt x="637" y="947"/>
                  <a:pt x="638" y="947"/>
                </a:cubicBezTo>
                <a:close/>
                <a:moveTo>
                  <a:pt x="638" y="941"/>
                </a:moveTo>
                <a:cubicBezTo>
                  <a:pt x="638" y="941"/>
                  <a:pt x="638" y="941"/>
                  <a:pt x="638" y="941"/>
                </a:cubicBezTo>
                <a:cubicBezTo>
                  <a:pt x="638" y="941"/>
                  <a:pt x="638" y="941"/>
                  <a:pt x="636" y="939"/>
                </a:cubicBezTo>
                <a:cubicBezTo>
                  <a:pt x="636" y="939"/>
                  <a:pt x="636" y="939"/>
                  <a:pt x="636" y="939"/>
                </a:cubicBezTo>
                <a:cubicBezTo>
                  <a:pt x="636" y="939"/>
                  <a:pt x="636" y="939"/>
                  <a:pt x="638" y="941"/>
                </a:cubicBezTo>
                <a:close/>
                <a:moveTo>
                  <a:pt x="633" y="931"/>
                </a:moveTo>
                <a:cubicBezTo>
                  <a:pt x="633" y="931"/>
                  <a:pt x="637" y="933"/>
                  <a:pt x="638" y="935"/>
                </a:cubicBezTo>
                <a:cubicBezTo>
                  <a:pt x="637" y="933"/>
                  <a:pt x="633" y="931"/>
                  <a:pt x="632" y="931"/>
                </a:cubicBezTo>
                <a:cubicBezTo>
                  <a:pt x="632" y="931"/>
                  <a:pt x="633" y="931"/>
                  <a:pt x="633" y="931"/>
                </a:cubicBezTo>
                <a:close/>
                <a:moveTo>
                  <a:pt x="628" y="922"/>
                </a:moveTo>
                <a:cubicBezTo>
                  <a:pt x="628" y="922"/>
                  <a:pt x="628" y="922"/>
                  <a:pt x="631" y="922"/>
                </a:cubicBezTo>
                <a:cubicBezTo>
                  <a:pt x="631" y="922"/>
                  <a:pt x="631" y="922"/>
                  <a:pt x="631" y="922"/>
                </a:cubicBezTo>
                <a:cubicBezTo>
                  <a:pt x="631" y="922"/>
                  <a:pt x="631" y="922"/>
                  <a:pt x="628" y="922"/>
                </a:cubicBezTo>
                <a:cubicBezTo>
                  <a:pt x="628" y="922"/>
                  <a:pt x="628" y="922"/>
                  <a:pt x="626" y="918"/>
                </a:cubicBezTo>
                <a:cubicBezTo>
                  <a:pt x="626" y="918"/>
                  <a:pt x="626" y="918"/>
                  <a:pt x="626" y="918"/>
                </a:cubicBezTo>
                <a:cubicBezTo>
                  <a:pt x="627" y="918"/>
                  <a:pt x="627" y="919"/>
                  <a:pt x="628" y="922"/>
                </a:cubicBezTo>
                <a:close/>
                <a:moveTo>
                  <a:pt x="623" y="902"/>
                </a:moveTo>
                <a:cubicBezTo>
                  <a:pt x="624" y="902"/>
                  <a:pt x="624" y="902"/>
                  <a:pt x="624" y="902"/>
                </a:cubicBezTo>
                <a:cubicBezTo>
                  <a:pt x="624" y="902"/>
                  <a:pt x="625" y="903"/>
                  <a:pt x="626" y="904"/>
                </a:cubicBezTo>
                <a:cubicBezTo>
                  <a:pt x="628" y="905"/>
                  <a:pt x="629" y="906"/>
                  <a:pt x="629" y="906"/>
                </a:cubicBezTo>
                <a:cubicBezTo>
                  <a:pt x="631" y="907"/>
                  <a:pt x="631" y="907"/>
                  <a:pt x="631" y="907"/>
                </a:cubicBezTo>
                <a:cubicBezTo>
                  <a:pt x="631" y="908"/>
                  <a:pt x="631" y="908"/>
                  <a:pt x="631" y="908"/>
                </a:cubicBezTo>
                <a:cubicBezTo>
                  <a:pt x="631" y="908"/>
                  <a:pt x="631" y="908"/>
                  <a:pt x="632" y="909"/>
                </a:cubicBezTo>
                <a:cubicBezTo>
                  <a:pt x="632" y="909"/>
                  <a:pt x="632" y="909"/>
                  <a:pt x="633" y="906"/>
                </a:cubicBezTo>
                <a:cubicBezTo>
                  <a:pt x="633" y="906"/>
                  <a:pt x="633" y="906"/>
                  <a:pt x="631" y="904"/>
                </a:cubicBezTo>
                <a:cubicBezTo>
                  <a:pt x="631" y="904"/>
                  <a:pt x="631" y="904"/>
                  <a:pt x="630" y="902"/>
                </a:cubicBezTo>
                <a:cubicBezTo>
                  <a:pt x="630" y="902"/>
                  <a:pt x="630" y="902"/>
                  <a:pt x="628" y="900"/>
                </a:cubicBezTo>
                <a:cubicBezTo>
                  <a:pt x="628" y="900"/>
                  <a:pt x="627" y="899"/>
                  <a:pt x="626" y="898"/>
                </a:cubicBezTo>
                <a:cubicBezTo>
                  <a:pt x="626" y="898"/>
                  <a:pt x="626" y="898"/>
                  <a:pt x="626" y="898"/>
                </a:cubicBezTo>
                <a:cubicBezTo>
                  <a:pt x="625" y="897"/>
                  <a:pt x="623" y="895"/>
                  <a:pt x="622" y="895"/>
                </a:cubicBezTo>
                <a:cubicBezTo>
                  <a:pt x="622" y="895"/>
                  <a:pt x="622" y="895"/>
                  <a:pt x="622" y="895"/>
                </a:cubicBezTo>
                <a:cubicBezTo>
                  <a:pt x="621" y="896"/>
                  <a:pt x="622" y="899"/>
                  <a:pt x="622" y="899"/>
                </a:cubicBezTo>
                <a:cubicBezTo>
                  <a:pt x="622" y="899"/>
                  <a:pt x="622" y="899"/>
                  <a:pt x="621" y="901"/>
                </a:cubicBezTo>
                <a:cubicBezTo>
                  <a:pt x="621" y="902"/>
                  <a:pt x="622" y="902"/>
                  <a:pt x="623" y="902"/>
                </a:cubicBezTo>
                <a:close/>
                <a:moveTo>
                  <a:pt x="597" y="679"/>
                </a:moveTo>
                <a:cubicBezTo>
                  <a:pt x="596" y="678"/>
                  <a:pt x="596" y="677"/>
                  <a:pt x="596" y="677"/>
                </a:cubicBezTo>
                <a:cubicBezTo>
                  <a:pt x="596" y="677"/>
                  <a:pt x="596" y="677"/>
                  <a:pt x="596" y="677"/>
                </a:cubicBezTo>
                <a:cubicBezTo>
                  <a:pt x="596" y="677"/>
                  <a:pt x="596" y="678"/>
                  <a:pt x="597" y="679"/>
                </a:cubicBezTo>
                <a:close/>
                <a:moveTo>
                  <a:pt x="595" y="677"/>
                </a:moveTo>
                <a:cubicBezTo>
                  <a:pt x="595" y="676"/>
                  <a:pt x="595" y="675"/>
                  <a:pt x="595" y="672"/>
                </a:cubicBezTo>
                <a:cubicBezTo>
                  <a:pt x="595" y="672"/>
                  <a:pt x="596" y="671"/>
                  <a:pt x="596" y="669"/>
                </a:cubicBezTo>
                <a:cubicBezTo>
                  <a:pt x="596" y="669"/>
                  <a:pt x="596" y="668"/>
                  <a:pt x="596" y="668"/>
                </a:cubicBezTo>
                <a:cubicBezTo>
                  <a:pt x="596" y="668"/>
                  <a:pt x="596" y="669"/>
                  <a:pt x="596" y="669"/>
                </a:cubicBezTo>
                <a:cubicBezTo>
                  <a:pt x="596" y="671"/>
                  <a:pt x="595" y="672"/>
                  <a:pt x="595" y="672"/>
                </a:cubicBezTo>
                <a:cubicBezTo>
                  <a:pt x="595" y="672"/>
                  <a:pt x="595" y="672"/>
                  <a:pt x="594" y="677"/>
                </a:cubicBezTo>
                <a:cubicBezTo>
                  <a:pt x="594" y="677"/>
                  <a:pt x="594" y="677"/>
                  <a:pt x="595" y="677"/>
                </a:cubicBezTo>
                <a:close/>
                <a:moveTo>
                  <a:pt x="593" y="662"/>
                </a:moveTo>
                <a:cubicBezTo>
                  <a:pt x="593" y="664"/>
                  <a:pt x="594" y="665"/>
                  <a:pt x="594" y="665"/>
                </a:cubicBezTo>
                <a:cubicBezTo>
                  <a:pt x="594" y="665"/>
                  <a:pt x="594" y="665"/>
                  <a:pt x="594" y="665"/>
                </a:cubicBezTo>
                <a:cubicBezTo>
                  <a:pt x="594" y="665"/>
                  <a:pt x="593" y="664"/>
                  <a:pt x="593" y="663"/>
                </a:cubicBezTo>
                <a:cubicBezTo>
                  <a:pt x="593" y="662"/>
                  <a:pt x="593" y="662"/>
                  <a:pt x="593" y="661"/>
                </a:cubicBezTo>
                <a:cubicBezTo>
                  <a:pt x="593" y="662"/>
                  <a:pt x="593" y="662"/>
                  <a:pt x="593" y="662"/>
                </a:cubicBezTo>
                <a:close/>
                <a:moveTo>
                  <a:pt x="528" y="789"/>
                </a:moveTo>
                <a:cubicBezTo>
                  <a:pt x="528" y="789"/>
                  <a:pt x="527" y="792"/>
                  <a:pt x="525" y="792"/>
                </a:cubicBezTo>
                <a:cubicBezTo>
                  <a:pt x="525" y="792"/>
                  <a:pt x="525" y="792"/>
                  <a:pt x="525" y="792"/>
                </a:cubicBezTo>
                <a:cubicBezTo>
                  <a:pt x="525" y="792"/>
                  <a:pt x="525" y="792"/>
                  <a:pt x="525" y="792"/>
                </a:cubicBezTo>
                <a:cubicBezTo>
                  <a:pt x="527" y="792"/>
                  <a:pt x="528" y="790"/>
                  <a:pt x="528" y="789"/>
                </a:cubicBezTo>
                <a:cubicBezTo>
                  <a:pt x="528" y="789"/>
                  <a:pt x="528" y="789"/>
                  <a:pt x="528" y="789"/>
                </a:cubicBezTo>
                <a:close/>
                <a:moveTo>
                  <a:pt x="532" y="791"/>
                </a:moveTo>
                <a:cubicBezTo>
                  <a:pt x="531" y="791"/>
                  <a:pt x="530" y="791"/>
                  <a:pt x="530" y="791"/>
                </a:cubicBezTo>
                <a:cubicBezTo>
                  <a:pt x="530" y="791"/>
                  <a:pt x="530" y="791"/>
                  <a:pt x="530" y="791"/>
                </a:cubicBezTo>
                <a:cubicBezTo>
                  <a:pt x="530" y="791"/>
                  <a:pt x="531" y="791"/>
                  <a:pt x="532" y="791"/>
                </a:cubicBezTo>
                <a:cubicBezTo>
                  <a:pt x="533" y="791"/>
                  <a:pt x="533" y="791"/>
                  <a:pt x="533" y="791"/>
                </a:cubicBezTo>
                <a:cubicBezTo>
                  <a:pt x="533" y="791"/>
                  <a:pt x="533" y="791"/>
                  <a:pt x="532" y="791"/>
                </a:cubicBezTo>
                <a:close/>
                <a:moveTo>
                  <a:pt x="546" y="779"/>
                </a:moveTo>
                <a:cubicBezTo>
                  <a:pt x="544" y="780"/>
                  <a:pt x="544" y="781"/>
                  <a:pt x="544" y="781"/>
                </a:cubicBezTo>
                <a:cubicBezTo>
                  <a:pt x="544" y="781"/>
                  <a:pt x="544" y="781"/>
                  <a:pt x="543" y="782"/>
                </a:cubicBezTo>
                <a:cubicBezTo>
                  <a:pt x="543" y="782"/>
                  <a:pt x="543" y="782"/>
                  <a:pt x="543" y="784"/>
                </a:cubicBezTo>
                <a:cubicBezTo>
                  <a:pt x="543" y="784"/>
                  <a:pt x="542" y="785"/>
                  <a:pt x="541" y="786"/>
                </a:cubicBezTo>
                <a:cubicBezTo>
                  <a:pt x="541" y="788"/>
                  <a:pt x="541" y="793"/>
                  <a:pt x="541" y="793"/>
                </a:cubicBezTo>
                <a:cubicBezTo>
                  <a:pt x="541" y="793"/>
                  <a:pt x="539" y="793"/>
                  <a:pt x="538" y="794"/>
                </a:cubicBezTo>
                <a:cubicBezTo>
                  <a:pt x="537" y="794"/>
                  <a:pt x="538" y="796"/>
                  <a:pt x="536" y="796"/>
                </a:cubicBezTo>
                <a:cubicBezTo>
                  <a:pt x="536" y="796"/>
                  <a:pt x="535" y="796"/>
                  <a:pt x="535" y="796"/>
                </a:cubicBezTo>
                <a:cubicBezTo>
                  <a:pt x="535" y="796"/>
                  <a:pt x="536" y="796"/>
                  <a:pt x="536" y="796"/>
                </a:cubicBezTo>
                <a:cubicBezTo>
                  <a:pt x="538" y="796"/>
                  <a:pt x="538" y="794"/>
                  <a:pt x="538" y="794"/>
                </a:cubicBezTo>
                <a:cubicBezTo>
                  <a:pt x="539" y="793"/>
                  <a:pt x="541" y="793"/>
                  <a:pt x="541" y="793"/>
                </a:cubicBezTo>
                <a:cubicBezTo>
                  <a:pt x="541" y="793"/>
                  <a:pt x="541" y="788"/>
                  <a:pt x="541" y="786"/>
                </a:cubicBezTo>
                <a:cubicBezTo>
                  <a:pt x="542" y="785"/>
                  <a:pt x="543" y="784"/>
                  <a:pt x="543" y="784"/>
                </a:cubicBezTo>
                <a:cubicBezTo>
                  <a:pt x="543" y="784"/>
                  <a:pt x="543" y="784"/>
                  <a:pt x="543" y="782"/>
                </a:cubicBezTo>
                <a:cubicBezTo>
                  <a:pt x="543" y="782"/>
                  <a:pt x="543" y="782"/>
                  <a:pt x="544" y="781"/>
                </a:cubicBezTo>
                <a:cubicBezTo>
                  <a:pt x="544" y="781"/>
                  <a:pt x="544" y="780"/>
                  <a:pt x="546" y="779"/>
                </a:cubicBezTo>
                <a:cubicBezTo>
                  <a:pt x="546" y="779"/>
                  <a:pt x="546" y="779"/>
                  <a:pt x="546" y="779"/>
                </a:cubicBezTo>
                <a:close/>
                <a:moveTo>
                  <a:pt x="507" y="661"/>
                </a:moveTo>
                <a:cubicBezTo>
                  <a:pt x="507" y="661"/>
                  <a:pt x="508" y="661"/>
                  <a:pt x="509" y="662"/>
                </a:cubicBezTo>
                <a:cubicBezTo>
                  <a:pt x="508" y="661"/>
                  <a:pt x="507" y="661"/>
                  <a:pt x="507" y="661"/>
                </a:cubicBezTo>
                <a:cubicBezTo>
                  <a:pt x="507" y="661"/>
                  <a:pt x="507" y="661"/>
                  <a:pt x="507" y="661"/>
                </a:cubicBezTo>
                <a:close/>
                <a:moveTo>
                  <a:pt x="497" y="643"/>
                </a:moveTo>
                <a:cubicBezTo>
                  <a:pt x="497" y="643"/>
                  <a:pt x="497" y="643"/>
                  <a:pt x="497" y="643"/>
                </a:cubicBezTo>
                <a:cubicBezTo>
                  <a:pt x="497" y="643"/>
                  <a:pt x="497" y="643"/>
                  <a:pt x="497" y="643"/>
                </a:cubicBezTo>
                <a:cubicBezTo>
                  <a:pt x="497" y="643"/>
                  <a:pt x="497" y="643"/>
                  <a:pt x="497" y="643"/>
                </a:cubicBezTo>
                <a:close/>
                <a:moveTo>
                  <a:pt x="487" y="615"/>
                </a:moveTo>
                <a:cubicBezTo>
                  <a:pt x="484" y="615"/>
                  <a:pt x="485" y="613"/>
                  <a:pt x="484" y="613"/>
                </a:cubicBezTo>
                <a:cubicBezTo>
                  <a:pt x="484" y="613"/>
                  <a:pt x="484" y="613"/>
                  <a:pt x="484" y="613"/>
                </a:cubicBezTo>
                <a:cubicBezTo>
                  <a:pt x="484" y="613"/>
                  <a:pt x="484" y="613"/>
                  <a:pt x="484" y="613"/>
                </a:cubicBezTo>
                <a:cubicBezTo>
                  <a:pt x="484" y="613"/>
                  <a:pt x="484" y="613"/>
                  <a:pt x="484" y="613"/>
                </a:cubicBezTo>
                <a:cubicBezTo>
                  <a:pt x="485" y="613"/>
                  <a:pt x="484" y="615"/>
                  <a:pt x="486" y="615"/>
                </a:cubicBezTo>
                <a:cubicBezTo>
                  <a:pt x="486" y="615"/>
                  <a:pt x="486" y="615"/>
                  <a:pt x="487" y="615"/>
                </a:cubicBezTo>
                <a:cubicBezTo>
                  <a:pt x="487" y="615"/>
                  <a:pt x="487" y="615"/>
                  <a:pt x="487" y="615"/>
                </a:cubicBezTo>
                <a:close/>
                <a:moveTo>
                  <a:pt x="494" y="609"/>
                </a:moveTo>
                <a:cubicBezTo>
                  <a:pt x="494" y="609"/>
                  <a:pt x="494" y="609"/>
                  <a:pt x="494" y="609"/>
                </a:cubicBezTo>
                <a:cubicBezTo>
                  <a:pt x="493" y="609"/>
                  <a:pt x="493" y="609"/>
                  <a:pt x="491" y="609"/>
                </a:cubicBezTo>
                <a:cubicBezTo>
                  <a:pt x="491" y="609"/>
                  <a:pt x="491" y="609"/>
                  <a:pt x="491" y="609"/>
                </a:cubicBezTo>
                <a:cubicBezTo>
                  <a:pt x="492" y="609"/>
                  <a:pt x="492" y="609"/>
                  <a:pt x="494" y="609"/>
                </a:cubicBezTo>
                <a:close/>
                <a:moveTo>
                  <a:pt x="484" y="637"/>
                </a:moveTo>
                <a:cubicBezTo>
                  <a:pt x="486" y="636"/>
                  <a:pt x="486" y="636"/>
                  <a:pt x="486" y="636"/>
                </a:cubicBezTo>
                <a:cubicBezTo>
                  <a:pt x="486" y="636"/>
                  <a:pt x="486" y="636"/>
                  <a:pt x="487" y="637"/>
                </a:cubicBezTo>
                <a:cubicBezTo>
                  <a:pt x="488" y="639"/>
                  <a:pt x="485" y="638"/>
                  <a:pt x="484" y="638"/>
                </a:cubicBezTo>
                <a:cubicBezTo>
                  <a:pt x="484" y="639"/>
                  <a:pt x="486" y="640"/>
                  <a:pt x="486" y="640"/>
                </a:cubicBezTo>
                <a:cubicBezTo>
                  <a:pt x="486" y="640"/>
                  <a:pt x="486" y="640"/>
                  <a:pt x="487" y="640"/>
                </a:cubicBezTo>
                <a:cubicBezTo>
                  <a:pt x="488" y="641"/>
                  <a:pt x="491" y="642"/>
                  <a:pt x="491" y="642"/>
                </a:cubicBezTo>
                <a:cubicBezTo>
                  <a:pt x="491" y="642"/>
                  <a:pt x="491" y="641"/>
                  <a:pt x="493" y="641"/>
                </a:cubicBezTo>
                <a:cubicBezTo>
                  <a:pt x="493" y="640"/>
                  <a:pt x="492" y="639"/>
                  <a:pt x="492" y="638"/>
                </a:cubicBezTo>
                <a:cubicBezTo>
                  <a:pt x="491" y="637"/>
                  <a:pt x="485" y="632"/>
                  <a:pt x="484" y="632"/>
                </a:cubicBezTo>
                <a:cubicBezTo>
                  <a:pt x="484" y="632"/>
                  <a:pt x="484" y="632"/>
                  <a:pt x="484" y="632"/>
                </a:cubicBezTo>
                <a:cubicBezTo>
                  <a:pt x="483" y="632"/>
                  <a:pt x="484" y="636"/>
                  <a:pt x="484" y="637"/>
                </a:cubicBezTo>
                <a:close/>
                <a:moveTo>
                  <a:pt x="481" y="616"/>
                </a:moveTo>
                <a:cubicBezTo>
                  <a:pt x="481" y="616"/>
                  <a:pt x="481" y="616"/>
                  <a:pt x="481" y="616"/>
                </a:cubicBezTo>
                <a:cubicBezTo>
                  <a:pt x="481" y="615"/>
                  <a:pt x="480" y="615"/>
                  <a:pt x="478" y="615"/>
                </a:cubicBezTo>
                <a:cubicBezTo>
                  <a:pt x="478" y="615"/>
                  <a:pt x="478" y="615"/>
                  <a:pt x="478" y="615"/>
                </a:cubicBezTo>
                <a:cubicBezTo>
                  <a:pt x="481" y="615"/>
                  <a:pt x="481" y="616"/>
                  <a:pt x="481" y="616"/>
                </a:cubicBezTo>
                <a:close/>
                <a:moveTo>
                  <a:pt x="463" y="615"/>
                </a:moveTo>
                <a:cubicBezTo>
                  <a:pt x="463" y="615"/>
                  <a:pt x="464" y="615"/>
                  <a:pt x="464" y="615"/>
                </a:cubicBezTo>
                <a:cubicBezTo>
                  <a:pt x="464" y="615"/>
                  <a:pt x="464" y="615"/>
                  <a:pt x="464" y="615"/>
                </a:cubicBezTo>
                <a:cubicBezTo>
                  <a:pt x="462" y="615"/>
                  <a:pt x="463" y="612"/>
                  <a:pt x="463" y="612"/>
                </a:cubicBezTo>
                <a:cubicBezTo>
                  <a:pt x="463" y="612"/>
                  <a:pt x="462" y="612"/>
                  <a:pt x="462" y="612"/>
                </a:cubicBezTo>
                <a:cubicBezTo>
                  <a:pt x="462" y="612"/>
                  <a:pt x="462" y="615"/>
                  <a:pt x="463" y="615"/>
                </a:cubicBezTo>
                <a:close/>
                <a:moveTo>
                  <a:pt x="447" y="582"/>
                </a:moveTo>
                <a:cubicBezTo>
                  <a:pt x="446" y="582"/>
                  <a:pt x="445" y="582"/>
                  <a:pt x="443" y="582"/>
                </a:cubicBezTo>
                <a:cubicBezTo>
                  <a:pt x="442" y="582"/>
                  <a:pt x="442" y="582"/>
                  <a:pt x="442" y="582"/>
                </a:cubicBezTo>
                <a:cubicBezTo>
                  <a:pt x="442" y="582"/>
                  <a:pt x="442" y="582"/>
                  <a:pt x="442" y="582"/>
                </a:cubicBezTo>
                <a:cubicBezTo>
                  <a:pt x="443" y="582"/>
                  <a:pt x="443" y="582"/>
                  <a:pt x="443" y="582"/>
                </a:cubicBezTo>
                <a:cubicBezTo>
                  <a:pt x="445" y="582"/>
                  <a:pt x="446" y="582"/>
                  <a:pt x="447" y="582"/>
                </a:cubicBezTo>
                <a:cubicBezTo>
                  <a:pt x="447" y="582"/>
                  <a:pt x="447" y="582"/>
                  <a:pt x="447" y="582"/>
                </a:cubicBezTo>
                <a:close/>
                <a:moveTo>
                  <a:pt x="454" y="611"/>
                </a:moveTo>
                <a:cubicBezTo>
                  <a:pt x="454" y="611"/>
                  <a:pt x="454" y="611"/>
                  <a:pt x="454" y="610"/>
                </a:cubicBezTo>
                <a:cubicBezTo>
                  <a:pt x="454" y="610"/>
                  <a:pt x="454" y="610"/>
                  <a:pt x="454" y="610"/>
                </a:cubicBezTo>
                <a:cubicBezTo>
                  <a:pt x="454" y="610"/>
                  <a:pt x="454" y="610"/>
                  <a:pt x="454" y="611"/>
                </a:cubicBezTo>
                <a:cubicBezTo>
                  <a:pt x="454" y="611"/>
                  <a:pt x="454" y="612"/>
                  <a:pt x="453" y="612"/>
                </a:cubicBezTo>
                <a:cubicBezTo>
                  <a:pt x="454" y="612"/>
                  <a:pt x="454" y="611"/>
                  <a:pt x="454" y="611"/>
                </a:cubicBezTo>
                <a:close/>
                <a:moveTo>
                  <a:pt x="462" y="576"/>
                </a:moveTo>
                <a:cubicBezTo>
                  <a:pt x="462" y="576"/>
                  <a:pt x="462" y="576"/>
                  <a:pt x="462" y="576"/>
                </a:cubicBezTo>
                <a:cubicBezTo>
                  <a:pt x="461" y="576"/>
                  <a:pt x="459" y="576"/>
                  <a:pt x="447" y="576"/>
                </a:cubicBezTo>
                <a:cubicBezTo>
                  <a:pt x="447" y="576"/>
                  <a:pt x="447" y="576"/>
                  <a:pt x="447" y="576"/>
                </a:cubicBezTo>
                <a:cubicBezTo>
                  <a:pt x="447" y="576"/>
                  <a:pt x="450" y="576"/>
                  <a:pt x="462" y="576"/>
                </a:cubicBezTo>
                <a:close/>
                <a:moveTo>
                  <a:pt x="449" y="592"/>
                </a:moveTo>
                <a:cubicBezTo>
                  <a:pt x="449" y="592"/>
                  <a:pt x="449" y="592"/>
                  <a:pt x="449" y="592"/>
                </a:cubicBezTo>
                <a:cubicBezTo>
                  <a:pt x="450" y="592"/>
                  <a:pt x="450" y="592"/>
                  <a:pt x="450" y="591"/>
                </a:cubicBezTo>
                <a:cubicBezTo>
                  <a:pt x="450" y="591"/>
                  <a:pt x="450" y="591"/>
                  <a:pt x="449" y="591"/>
                </a:cubicBezTo>
                <a:cubicBezTo>
                  <a:pt x="449" y="591"/>
                  <a:pt x="449" y="591"/>
                  <a:pt x="449" y="591"/>
                </a:cubicBezTo>
                <a:cubicBezTo>
                  <a:pt x="449" y="591"/>
                  <a:pt x="449" y="591"/>
                  <a:pt x="449" y="592"/>
                </a:cubicBezTo>
                <a:close/>
                <a:moveTo>
                  <a:pt x="449" y="594"/>
                </a:moveTo>
                <a:cubicBezTo>
                  <a:pt x="449" y="594"/>
                  <a:pt x="449" y="594"/>
                  <a:pt x="449" y="593"/>
                </a:cubicBezTo>
                <a:cubicBezTo>
                  <a:pt x="448" y="593"/>
                  <a:pt x="446" y="593"/>
                  <a:pt x="438" y="593"/>
                </a:cubicBezTo>
                <a:cubicBezTo>
                  <a:pt x="438" y="593"/>
                  <a:pt x="438" y="593"/>
                  <a:pt x="438" y="593"/>
                </a:cubicBezTo>
                <a:cubicBezTo>
                  <a:pt x="438" y="593"/>
                  <a:pt x="440" y="594"/>
                  <a:pt x="449" y="594"/>
                </a:cubicBezTo>
                <a:close/>
                <a:moveTo>
                  <a:pt x="297" y="158"/>
                </a:moveTo>
                <a:cubicBezTo>
                  <a:pt x="292" y="163"/>
                  <a:pt x="286" y="168"/>
                  <a:pt x="279" y="173"/>
                </a:cubicBezTo>
                <a:cubicBezTo>
                  <a:pt x="280" y="173"/>
                  <a:pt x="281" y="172"/>
                  <a:pt x="281" y="172"/>
                </a:cubicBezTo>
                <a:cubicBezTo>
                  <a:pt x="281" y="172"/>
                  <a:pt x="281" y="172"/>
                  <a:pt x="298" y="158"/>
                </a:cubicBezTo>
                <a:lnTo>
                  <a:pt x="297" y="158"/>
                </a:lnTo>
                <a:close/>
                <a:moveTo>
                  <a:pt x="312" y="212"/>
                </a:moveTo>
                <a:cubicBezTo>
                  <a:pt x="312" y="212"/>
                  <a:pt x="312" y="212"/>
                  <a:pt x="312" y="212"/>
                </a:cubicBezTo>
                <a:cubicBezTo>
                  <a:pt x="312" y="212"/>
                  <a:pt x="311" y="212"/>
                  <a:pt x="311" y="211"/>
                </a:cubicBezTo>
                <a:cubicBezTo>
                  <a:pt x="311" y="210"/>
                  <a:pt x="306" y="210"/>
                  <a:pt x="307" y="208"/>
                </a:cubicBezTo>
                <a:cubicBezTo>
                  <a:pt x="308" y="205"/>
                  <a:pt x="309" y="202"/>
                  <a:pt x="309" y="202"/>
                </a:cubicBezTo>
                <a:cubicBezTo>
                  <a:pt x="309" y="202"/>
                  <a:pt x="309" y="202"/>
                  <a:pt x="309" y="198"/>
                </a:cubicBezTo>
                <a:cubicBezTo>
                  <a:pt x="309" y="198"/>
                  <a:pt x="312" y="194"/>
                  <a:pt x="311" y="191"/>
                </a:cubicBezTo>
                <a:cubicBezTo>
                  <a:pt x="309" y="188"/>
                  <a:pt x="308" y="188"/>
                  <a:pt x="308" y="188"/>
                </a:cubicBezTo>
                <a:cubicBezTo>
                  <a:pt x="308" y="188"/>
                  <a:pt x="308" y="188"/>
                  <a:pt x="309" y="186"/>
                </a:cubicBezTo>
                <a:cubicBezTo>
                  <a:pt x="309" y="186"/>
                  <a:pt x="309" y="186"/>
                  <a:pt x="309" y="183"/>
                </a:cubicBezTo>
                <a:cubicBezTo>
                  <a:pt x="309" y="183"/>
                  <a:pt x="314" y="181"/>
                  <a:pt x="311" y="180"/>
                </a:cubicBezTo>
                <a:cubicBezTo>
                  <a:pt x="310" y="180"/>
                  <a:pt x="309" y="180"/>
                  <a:pt x="309" y="180"/>
                </a:cubicBezTo>
                <a:cubicBezTo>
                  <a:pt x="306" y="180"/>
                  <a:pt x="302" y="181"/>
                  <a:pt x="302" y="181"/>
                </a:cubicBezTo>
                <a:cubicBezTo>
                  <a:pt x="302" y="181"/>
                  <a:pt x="302" y="181"/>
                  <a:pt x="302" y="182"/>
                </a:cubicBezTo>
                <a:cubicBezTo>
                  <a:pt x="302" y="182"/>
                  <a:pt x="302" y="182"/>
                  <a:pt x="300" y="182"/>
                </a:cubicBezTo>
                <a:cubicBezTo>
                  <a:pt x="300" y="182"/>
                  <a:pt x="299" y="184"/>
                  <a:pt x="297" y="184"/>
                </a:cubicBezTo>
                <a:cubicBezTo>
                  <a:pt x="296" y="184"/>
                  <a:pt x="292" y="185"/>
                  <a:pt x="292" y="185"/>
                </a:cubicBezTo>
                <a:cubicBezTo>
                  <a:pt x="292" y="185"/>
                  <a:pt x="290" y="188"/>
                  <a:pt x="288" y="188"/>
                </a:cubicBezTo>
                <a:cubicBezTo>
                  <a:pt x="288" y="188"/>
                  <a:pt x="291" y="184"/>
                  <a:pt x="291" y="184"/>
                </a:cubicBezTo>
                <a:cubicBezTo>
                  <a:pt x="291" y="184"/>
                  <a:pt x="288" y="183"/>
                  <a:pt x="288" y="181"/>
                </a:cubicBezTo>
                <a:cubicBezTo>
                  <a:pt x="288" y="179"/>
                  <a:pt x="288" y="177"/>
                  <a:pt x="288" y="177"/>
                </a:cubicBezTo>
                <a:cubicBezTo>
                  <a:pt x="288" y="177"/>
                  <a:pt x="288" y="177"/>
                  <a:pt x="290" y="175"/>
                </a:cubicBezTo>
                <a:cubicBezTo>
                  <a:pt x="290" y="175"/>
                  <a:pt x="290" y="175"/>
                  <a:pt x="286" y="175"/>
                </a:cubicBezTo>
                <a:cubicBezTo>
                  <a:pt x="286" y="175"/>
                  <a:pt x="284" y="176"/>
                  <a:pt x="284" y="176"/>
                </a:cubicBezTo>
                <a:cubicBezTo>
                  <a:pt x="284" y="176"/>
                  <a:pt x="282" y="176"/>
                  <a:pt x="280" y="176"/>
                </a:cubicBezTo>
                <a:cubicBezTo>
                  <a:pt x="279" y="176"/>
                  <a:pt x="278" y="176"/>
                  <a:pt x="278" y="176"/>
                </a:cubicBezTo>
                <a:cubicBezTo>
                  <a:pt x="277" y="175"/>
                  <a:pt x="277" y="175"/>
                  <a:pt x="278" y="174"/>
                </a:cubicBezTo>
                <a:cubicBezTo>
                  <a:pt x="277" y="175"/>
                  <a:pt x="276" y="176"/>
                  <a:pt x="275" y="176"/>
                </a:cubicBezTo>
                <a:cubicBezTo>
                  <a:pt x="275" y="176"/>
                  <a:pt x="271" y="179"/>
                  <a:pt x="272" y="180"/>
                </a:cubicBezTo>
                <a:cubicBezTo>
                  <a:pt x="272" y="180"/>
                  <a:pt x="273" y="180"/>
                  <a:pt x="274" y="180"/>
                </a:cubicBezTo>
                <a:cubicBezTo>
                  <a:pt x="276" y="180"/>
                  <a:pt x="278" y="180"/>
                  <a:pt x="278" y="180"/>
                </a:cubicBezTo>
                <a:cubicBezTo>
                  <a:pt x="279" y="180"/>
                  <a:pt x="280" y="179"/>
                  <a:pt x="280" y="179"/>
                </a:cubicBezTo>
                <a:cubicBezTo>
                  <a:pt x="280" y="179"/>
                  <a:pt x="280" y="179"/>
                  <a:pt x="285" y="179"/>
                </a:cubicBezTo>
                <a:cubicBezTo>
                  <a:pt x="285" y="179"/>
                  <a:pt x="285" y="179"/>
                  <a:pt x="282" y="182"/>
                </a:cubicBezTo>
                <a:cubicBezTo>
                  <a:pt x="282" y="182"/>
                  <a:pt x="282" y="183"/>
                  <a:pt x="282" y="185"/>
                </a:cubicBezTo>
                <a:cubicBezTo>
                  <a:pt x="282" y="187"/>
                  <a:pt x="285" y="189"/>
                  <a:pt x="285" y="189"/>
                </a:cubicBezTo>
                <a:cubicBezTo>
                  <a:pt x="285" y="189"/>
                  <a:pt x="282" y="192"/>
                  <a:pt x="283" y="192"/>
                </a:cubicBezTo>
                <a:cubicBezTo>
                  <a:pt x="284" y="192"/>
                  <a:pt x="287" y="190"/>
                  <a:pt x="287" y="190"/>
                </a:cubicBezTo>
                <a:cubicBezTo>
                  <a:pt x="287" y="190"/>
                  <a:pt x="291" y="188"/>
                  <a:pt x="292" y="188"/>
                </a:cubicBezTo>
                <a:cubicBezTo>
                  <a:pt x="293" y="188"/>
                  <a:pt x="294" y="187"/>
                  <a:pt x="294" y="187"/>
                </a:cubicBezTo>
                <a:cubicBezTo>
                  <a:pt x="294" y="187"/>
                  <a:pt x="294" y="187"/>
                  <a:pt x="296" y="187"/>
                </a:cubicBezTo>
                <a:cubicBezTo>
                  <a:pt x="296" y="187"/>
                  <a:pt x="296" y="187"/>
                  <a:pt x="297" y="185"/>
                </a:cubicBezTo>
                <a:cubicBezTo>
                  <a:pt x="297" y="185"/>
                  <a:pt x="300" y="184"/>
                  <a:pt x="303" y="184"/>
                </a:cubicBezTo>
                <a:cubicBezTo>
                  <a:pt x="304" y="184"/>
                  <a:pt x="304" y="184"/>
                  <a:pt x="305" y="184"/>
                </a:cubicBezTo>
                <a:cubicBezTo>
                  <a:pt x="308" y="185"/>
                  <a:pt x="304" y="187"/>
                  <a:pt x="304" y="187"/>
                </a:cubicBezTo>
                <a:cubicBezTo>
                  <a:pt x="304" y="187"/>
                  <a:pt x="304" y="187"/>
                  <a:pt x="304" y="190"/>
                </a:cubicBezTo>
                <a:cubicBezTo>
                  <a:pt x="304" y="190"/>
                  <a:pt x="304" y="190"/>
                  <a:pt x="303" y="192"/>
                </a:cubicBezTo>
                <a:cubicBezTo>
                  <a:pt x="303" y="192"/>
                  <a:pt x="304" y="193"/>
                  <a:pt x="305" y="196"/>
                </a:cubicBezTo>
                <a:cubicBezTo>
                  <a:pt x="306" y="199"/>
                  <a:pt x="303" y="202"/>
                  <a:pt x="303" y="202"/>
                </a:cubicBezTo>
                <a:cubicBezTo>
                  <a:pt x="303" y="202"/>
                  <a:pt x="303" y="202"/>
                  <a:pt x="303" y="207"/>
                </a:cubicBezTo>
                <a:cubicBezTo>
                  <a:pt x="303" y="207"/>
                  <a:pt x="302" y="210"/>
                  <a:pt x="301" y="212"/>
                </a:cubicBezTo>
                <a:cubicBezTo>
                  <a:pt x="300" y="214"/>
                  <a:pt x="305" y="214"/>
                  <a:pt x="305" y="215"/>
                </a:cubicBezTo>
                <a:cubicBezTo>
                  <a:pt x="305" y="216"/>
                  <a:pt x="306" y="216"/>
                  <a:pt x="306" y="216"/>
                </a:cubicBezTo>
                <a:cubicBezTo>
                  <a:pt x="306" y="216"/>
                  <a:pt x="307" y="216"/>
                  <a:pt x="307" y="216"/>
                </a:cubicBezTo>
                <a:cubicBezTo>
                  <a:pt x="307" y="216"/>
                  <a:pt x="308" y="217"/>
                  <a:pt x="308" y="218"/>
                </a:cubicBezTo>
                <a:cubicBezTo>
                  <a:pt x="308" y="219"/>
                  <a:pt x="303" y="221"/>
                  <a:pt x="303" y="221"/>
                </a:cubicBezTo>
                <a:cubicBezTo>
                  <a:pt x="303" y="221"/>
                  <a:pt x="303" y="223"/>
                  <a:pt x="303" y="224"/>
                </a:cubicBezTo>
                <a:cubicBezTo>
                  <a:pt x="305" y="223"/>
                  <a:pt x="307" y="222"/>
                  <a:pt x="307" y="221"/>
                </a:cubicBezTo>
                <a:cubicBezTo>
                  <a:pt x="309" y="220"/>
                  <a:pt x="309" y="217"/>
                  <a:pt x="309" y="217"/>
                </a:cubicBezTo>
                <a:cubicBezTo>
                  <a:pt x="309" y="217"/>
                  <a:pt x="314" y="215"/>
                  <a:pt x="314" y="213"/>
                </a:cubicBezTo>
                <a:cubicBezTo>
                  <a:pt x="314" y="212"/>
                  <a:pt x="313" y="212"/>
                  <a:pt x="312" y="212"/>
                </a:cubicBezTo>
                <a:close/>
                <a:moveTo>
                  <a:pt x="407" y="499"/>
                </a:moveTo>
                <a:cubicBezTo>
                  <a:pt x="406" y="499"/>
                  <a:pt x="406" y="498"/>
                  <a:pt x="405" y="498"/>
                </a:cubicBezTo>
                <a:cubicBezTo>
                  <a:pt x="405" y="498"/>
                  <a:pt x="405" y="498"/>
                  <a:pt x="405" y="498"/>
                </a:cubicBezTo>
                <a:cubicBezTo>
                  <a:pt x="406" y="498"/>
                  <a:pt x="406" y="499"/>
                  <a:pt x="407" y="499"/>
                </a:cubicBezTo>
                <a:cubicBezTo>
                  <a:pt x="407" y="499"/>
                  <a:pt x="408" y="499"/>
                  <a:pt x="408" y="499"/>
                </a:cubicBezTo>
                <a:cubicBezTo>
                  <a:pt x="408" y="499"/>
                  <a:pt x="407" y="499"/>
                  <a:pt x="407" y="499"/>
                </a:cubicBezTo>
                <a:close/>
                <a:moveTo>
                  <a:pt x="538" y="285"/>
                </a:moveTo>
                <a:cubicBezTo>
                  <a:pt x="538" y="285"/>
                  <a:pt x="538" y="285"/>
                  <a:pt x="538" y="285"/>
                </a:cubicBezTo>
                <a:cubicBezTo>
                  <a:pt x="538" y="285"/>
                  <a:pt x="538" y="285"/>
                  <a:pt x="537" y="285"/>
                </a:cubicBezTo>
                <a:cubicBezTo>
                  <a:pt x="537" y="285"/>
                  <a:pt x="536" y="285"/>
                  <a:pt x="535" y="285"/>
                </a:cubicBezTo>
                <a:cubicBezTo>
                  <a:pt x="534" y="285"/>
                  <a:pt x="534" y="281"/>
                  <a:pt x="531" y="281"/>
                </a:cubicBezTo>
                <a:cubicBezTo>
                  <a:pt x="529" y="281"/>
                  <a:pt x="529" y="283"/>
                  <a:pt x="528" y="283"/>
                </a:cubicBezTo>
                <a:cubicBezTo>
                  <a:pt x="529" y="284"/>
                  <a:pt x="529" y="285"/>
                  <a:pt x="530" y="285"/>
                </a:cubicBezTo>
                <a:cubicBezTo>
                  <a:pt x="530" y="285"/>
                  <a:pt x="531" y="285"/>
                  <a:pt x="532" y="285"/>
                </a:cubicBezTo>
                <a:cubicBezTo>
                  <a:pt x="532" y="285"/>
                  <a:pt x="532" y="285"/>
                  <a:pt x="532" y="285"/>
                </a:cubicBezTo>
                <a:cubicBezTo>
                  <a:pt x="532" y="285"/>
                  <a:pt x="532" y="285"/>
                  <a:pt x="532" y="285"/>
                </a:cubicBezTo>
                <a:cubicBezTo>
                  <a:pt x="533" y="285"/>
                  <a:pt x="533" y="286"/>
                  <a:pt x="534" y="286"/>
                </a:cubicBezTo>
                <a:cubicBezTo>
                  <a:pt x="535" y="287"/>
                  <a:pt x="535" y="288"/>
                  <a:pt x="536" y="288"/>
                </a:cubicBezTo>
                <a:cubicBezTo>
                  <a:pt x="536" y="288"/>
                  <a:pt x="536" y="288"/>
                  <a:pt x="536" y="288"/>
                </a:cubicBezTo>
                <a:cubicBezTo>
                  <a:pt x="537" y="287"/>
                  <a:pt x="538" y="286"/>
                  <a:pt x="539" y="285"/>
                </a:cubicBezTo>
                <a:cubicBezTo>
                  <a:pt x="539" y="285"/>
                  <a:pt x="538" y="285"/>
                  <a:pt x="538" y="285"/>
                </a:cubicBezTo>
                <a:close/>
                <a:moveTo>
                  <a:pt x="609" y="333"/>
                </a:moveTo>
                <a:cubicBezTo>
                  <a:pt x="612" y="332"/>
                  <a:pt x="613" y="331"/>
                  <a:pt x="615" y="331"/>
                </a:cubicBezTo>
                <a:cubicBezTo>
                  <a:pt x="615" y="331"/>
                  <a:pt x="615" y="331"/>
                  <a:pt x="615" y="331"/>
                </a:cubicBezTo>
                <a:cubicBezTo>
                  <a:pt x="616" y="331"/>
                  <a:pt x="617" y="332"/>
                  <a:pt x="619" y="332"/>
                </a:cubicBezTo>
                <a:cubicBezTo>
                  <a:pt x="619" y="332"/>
                  <a:pt x="619" y="332"/>
                  <a:pt x="620" y="332"/>
                </a:cubicBezTo>
                <a:cubicBezTo>
                  <a:pt x="622" y="332"/>
                  <a:pt x="623" y="331"/>
                  <a:pt x="623" y="331"/>
                </a:cubicBezTo>
                <a:cubicBezTo>
                  <a:pt x="623" y="331"/>
                  <a:pt x="623" y="332"/>
                  <a:pt x="625" y="332"/>
                </a:cubicBezTo>
                <a:cubicBezTo>
                  <a:pt x="625" y="332"/>
                  <a:pt x="626" y="332"/>
                  <a:pt x="626" y="332"/>
                </a:cubicBezTo>
                <a:cubicBezTo>
                  <a:pt x="628" y="331"/>
                  <a:pt x="628" y="330"/>
                  <a:pt x="628" y="330"/>
                </a:cubicBezTo>
                <a:cubicBezTo>
                  <a:pt x="628" y="330"/>
                  <a:pt x="628" y="330"/>
                  <a:pt x="630" y="330"/>
                </a:cubicBezTo>
                <a:cubicBezTo>
                  <a:pt x="630" y="330"/>
                  <a:pt x="630" y="329"/>
                  <a:pt x="632" y="327"/>
                </a:cubicBezTo>
                <a:cubicBezTo>
                  <a:pt x="632" y="327"/>
                  <a:pt x="632" y="327"/>
                  <a:pt x="632" y="326"/>
                </a:cubicBezTo>
                <a:cubicBezTo>
                  <a:pt x="631" y="326"/>
                  <a:pt x="627" y="325"/>
                  <a:pt x="627" y="325"/>
                </a:cubicBezTo>
                <a:cubicBezTo>
                  <a:pt x="627" y="325"/>
                  <a:pt x="624" y="326"/>
                  <a:pt x="624" y="326"/>
                </a:cubicBezTo>
                <a:cubicBezTo>
                  <a:pt x="623" y="326"/>
                  <a:pt x="619" y="327"/>
                  <a:pt x="617" y="327"/>
                </a:cubicBezTo>
                <a:cubicBezTo>
                  <a:pt x="615" y="327"/>
                  <a:pt x="609" y="331"/>
                  <a:pt x="609" y="332"/>
                </a:cubicBezTo>
                <a:cubicBezTo>
                  <a:pt x="609" y="332"/>
                  <a:pt x="609" y="333"/>
                  <a:pt x="609" y="333"/>
                </a:cubicBezTo>
                <a:close/>
                <a:moveTo>
                  <a:pt x="537" y="344"/>
                </a:moveTo>
                <a:cubicBezTo>
                  <a:pt x="537" y="344"/>
                  <a:pt x="537" y="344"/>
                  <a:pt x="537" y="348"/>
                </a:cubicBezTo>
                <a:cubicBezTo>
                  <a:pt x="537" y="348"/>
                  <a:pt x="545" y="346"/>
                  <a:pt x="549" y="341"/>
                </a:cubicBezTo>
                <a:cubicBezTo>
                  <a:pt x="553" y="335"/>
                  <a:pt x="552" y="334"/>
                  <a:pt x="552" y="334"/>
                </a:cubicBezTo>
                <a:cubicBezTo>
                  <a:pt x="552" y="334"/>
                  <a:pt x="553" y="334"/>
                  <a:pt x="553" y="332"/>
                </a:cubicBezTo>
                <a:cubicBezTo>
                  <a:pt x="553" y="331"/>
                  <a:pt x="550" y="331"/>
                  <a:pt x="552" y="329"/>
                </a:cubicBezTo>
                <a:cubicBezTo>
                  <a:pt x="554" y="326"/>
                  <a:pt x="555" y="326"/>
                  <a:pt x="555" y="326"/>
                </a:cubicBezTo>
                <a:cubicBezTo>
                  <a:pt x="555" y="326"/>
                  <a:pt x="554" y="325"/>
                  <a:pt x="555" y="324"/>
                </a:cubicBezTo>
                <a:cubicBezTo>
                  <a:pt x="556" y="323"/>
                  <a:pt x="557" y="322"/>
                  <a:pt x="558" y="321"/>
                </a:cubicBezTo>
                <a:cubicBezTo>
                  <a:pt x="559" y="320"/>
                  <a:pt x="559" y="318"/>
                  <a:pt x="559" y="318"/>
                </a:cubicBezTo>
                <a:cubicBezTo>
                  <a:pt x="559" y="318"/>
                  <a:pt x="559" y="318"/>
                  <a:pt x="560" y="319"/>
                </a:cubicBezTo>
                <a:cubicBezTo>
                  <a:pt x="560" y="319"/>
                  <a:pt x="560" y="319"/>
                  <a:pt x="561" y="317"/>
                </a:cubicBezTo>
                <a:cubicBezTo>
                  <a:pt x="561" y="317"/>
                  <a:pt x="561" y="317"/>
                  <a:pt x="562" y="316"/>
                </a:cubicBezTo>
                <a:cubicBezTo>
                  <a:pt x="562" y="316"/>
                  <a:pt x="564" y="314"/>
                  <a:pt x="565" y="314"/>
                </a:cubicBezTo>
                <a:cubicBezTo>
                  <a:pt x="565" y="314"/>
                  <a:pt x="565" y="314"/>
                  <a:pt x="565" y="314"/>
                </a:cubicBezTo>
                <a:cubicBezTo>
                  <a:pt x="566" y="315"/>
                  <a:pt x="563" y="318"/>
                  <a:pt x="565" y="318"/>
                </a:cubicBezTo>
                <a:cubicBezTo>
                  <a:pt x="568" y="318"/>
                  <a:pt x="568" y="315"/>
                  <a:pt x="568" y="315"/>
                </a:cubicBezTo>
                <a:cubicBezTo>
                  <a:pt x="568" y="315"/>
                  <a:pt x="567" y="312"/>
                  <a:pt x="568" y="312"/>
                </a:cubicBezTo>
                <a:cubicBezTo>
                  <a:pt x="570" y="312"/>
                  <a:pt x="572" y="313"/>
                  <a:pt x="572" y="313"/>
                </a:cubicBezTo>
                <a:cubicBezTo>
                  <a:pt x="572" y="313"/>
                  <a:pt x="572" y="313"/>
                  <a:pt x="571" y="310"/>
                </a:cubicBezTo>
                <a:cubicBezTo>
                  <a:pt x="571" y="310"/>
                  <a:pt x="571" y="310"/>
                  <a:pt x="574" y="308"/>
                </a:cubicBezTo>
                <a:cubicBezTo>
                  <a:pt x="574" y="308"/>
                  <a:pt x="574" y="306"/>
                  <a:pt x="572" y="306"/>
                </a:cubicBezTo>
                <a:cubicBezTo>
                  <a:pt x="572" y="306"/>
                  <a:pt x="571" y="306"/>
                  <a:pt x="571" y="306"/>
                </a:cubicBezTo>
                <a:cubicBezTo>
                  <a:pt x="569" y="306"/>
                  <a:pt x="566" y="307"/>
                  <a:pt x="566" y="307"/>
                </a:cubicBezTo>
                <a:cubicBezTo>
                  <a:pt x="566" y="307"/>
                  <a:pt x="566" y="307"/>
                  <a:pt x="563" y="306"/>
                </a:cubicBezTo>
                <a:cubicBezTo>
                  <a:pt x="563" y="306"/>
                  <a:pt x="564" y="309"/>
                  <a:pt x="562" y="309"/>
                </a:cubicBezTo>
                <a:cubicBezTo>
                  <a:pt x="562" y="309"/>
                  <a:pt x="562" y="309"/>
                  <a:pt x="562" y="309"/>
                </a:cubicBezTo>
                <a:cubicBezTo>
                  <a:pt x="560" y="309"/>
                  <a:pt x="561" y="308"/>
                  <a:pt x="561" y="308"/>
                </a:cubicBezTo>
                <a:cubicBezTo>
                  <a:pt x="561" y="308"/>
                  <a:pt x="561" y="308"/>
                  <a:pt x="559" y="309"/>
                </a:cubicBezTo>
                <a:cubicBezTo>
                  <a:pt x="559" y="309"/>
                  <a:pt x="559" y="309"/>
                  <a:pt x="558" y="308"/>
                </a:cubicBezTo>
                <a:cubicBezTo>
                  <a:pt x="558" y="308"/>
                  <a:pt x="553" y="311"/>
                  <a:pt x="552" y="313"/>
                </a:cubicBezTo>
                <a:cubicBezTo>
                  <a:pt x="552" y="314"/>
                  <a:pt x="544" y="319"/>
                  <a:pt x="545" y="319"/>
                </a:cubicBezTo>
                <a:cubicBezTo>
                  <a:pt x="545" y="319"/>
                  <a:pt x="545" y="320"/>
                  <a:pt x="545" y="320"/>
                </a:cubicBezTo>
                <a:cubicBezTo>
                  <a:pt x="547" y="320"/>
                  <a:pt x="550" y="317"/>
                  <a:pt x="550" y="317"/>
                </a:cubicBezTo>
                <a:cubicBezTo>
                  <a:pt x="550" y="317"/>
                  <a:pt x="550" y="317"/>
                  <a:pt x="554" y="316"/>
                </a:cubicBezTo>
                <a:cubicBezTo>
                  <a:pt x="554" y="316"/>
                  <a:pt x="548" y="321"/>
                  <a:pt x="547" y="322"/>
                </a:cubicBezTo>
                <a:cubicBezTo>
                  <a:pt x="547" y="324"/>
                  <a:pt x="543" y="326"/>
                  <a:pt x="543" y="326"/>
                </a:cubicBezTo>
                <a:cubicBezTo>
                  <a:pt x="543" y="326"/>
                  <a:pt x="543" y="326"/>
                  <a:pt x="543" y="328"/>
                </a:cubicBezTo>
                <a:cubicBezTo>
                  <a:pt x="543" y="328"/>
                  <a:pt x="539" y="331"/>
                  <a:pt x="539" y="333"/>
                </a:cubicBezTo>
                <a:cubicBezTo>
                  <a:pt x="538" y="335"/>
                  <a:pt x="540" y="336"/>
                  <a:pt x="539" y="337"/>
                </a:cubicBezTo>
                <a:cubicBezTo>
                  <a:pt x="539" y="338"/>
                  <a:pt x="536" y="342"/>
                  <a:pt x="536" y="342"/>
                </a:cubicBezTo>
                <a:cubicBezTo>
                  <a:pt x="536" y="343"/>
                  <a:pt x="537" y="344"/>
                  <a:pt x="537" y="344"/>
                </a:cubicBezTo>
                <a:close/>
                <a:moveTo>
                  <a:pt x="524" y="299"/>
                </a:moveTo>
                <a:cubicBezTo>
                  <a:pt x="524" y="300"/>
                  <a:pt x="525" y="300"/>
                  <a:pt x="525" y="300"/>
                </a:cubicBezTo>
                <a:cubicBezTo>
                  <a:pt x="527" y="300"/>
                  <a:pt x="528" y="298"/>
                  <a:pt x="531" y="298"/>
                </a:cubicBezTo>
                <a:cubicBezTo>
                  <a:pt x="534" y="298"/>
                  <a:pt x="536" y="297"/>
                  <a:pt x="536" y="297"/>
                </a:cubicBezTo>
                <a:cubicBezTo>
                  <a:pt x="536" y="297"/>
                  <a:pt x="531" y="300"/>
                  <a:pt x="533" y="300"/>
                </a:cubicBezTo>
                <a:cubicBezTo>
                  <a:pt x="533" y="300"/>
                  <a:pt x="534" y="300"/>
                  <a:pt x="534" y="300"/>
                </a:cubicBezTo>
                <a:cubicBezTo>
                  <a:pt x="536" y="300"/>
                  <a:pt x="539" y="300"/>
                  <a:pt x="539" y="300"/>
                </a:cubicBezTo>
                <a:cubicBezTo>
                  <a:pt x="539" y="300"/>
                  <a:pt x="539" y="300"/>
                  <a:pt x="540" y="299"/>
                </a:cubicBezTo>
                <a:cubicBezTo>
                  <a:pt x="540" y="299"/>
                  <a:pt x="541" y="299"/>
                  <a:pt x="542" y="299"/>
                </a:cubicBezTo>
                <a:cubicBezTo>
                  <a:pt x="543" y="299"/>
                  <a:pt x="544" y="299"/>
                  <a:pt x="545" y="298"/>
                </a:cubicBezTo>
                <a:cubicBezTo>
                  <a:pt x="548" y="297"/>
                  <a:pt x="552" y="295"/>
                  <a:pt x="553" y="295"/>
                </a:cubicBezTo>
                <a:cubicBezTo>
                  <a:pt x="553" y="295"/>
                  <a:pt x="556" y="293"/>
                  <a:pt x="557" y="293"/>
                </a:cubicBezTo>
                <a:cubicBezTo>
                  <a:pt x="558" y="293"/>
                  <a:pt x="559" y="293"/>
                  <a:pt x="559" y="293"/>
                </a:cubicBezTo>
                <a:cubicBezTo>
                  <a:pt x="559" y="293"/>
                  <a:pt x="559" y="293"/>
                  <a:pt x="553" y="297"/>
                </a:cubicBezTo>
                <a:cubicBezTo>
                  <a:pt x="553" y="298"/>
                  <a:pt x="553" y="298"/>
                  <a:pt x="554" y="298"/>
                </a:cubicBezTo>
                <a:cubicBezTo>
                  <a:pt x="554" y="298"/>
                  <a:pt x="555" y="298"/>
                  <a:pt x="555" y="298"/>
                </a:cubicBezTo>
                <a:cubicBezTo>
                  <a:pt x="556" y="298"/>
                  <a:pt x="556" y="298"/>
                  <a:pt x="557" y="298"/>
                </a:cubicBezTo>
                <a:cubicBezTo>
                  <a:pt x="557" y="298"/>
                  <a:pt x="557" y="298"/>
                  <a:pt x="557" y="298"/>
                </a:cubicBezTo>
                <a:cubicBezTo>
                  <a:pt x="558" y="299"/>
                  <a:pt x="557" y="301"/>
                  <a:pt x="561" y="302"/>
                </a:cubicBezTo>
                <a:cubicBezTo>
                  <a:pt x="561" y="302"/>
                  <a:pt x="562" y="302"/>
                  <a:pt x="562" y="302"/>
                </a:cubicBezTo>
                <a:cubicBezTo>
                  <a:pt x="565" y="302"/>
                  <a:pt x="567" y="300"/>
                  <a:pt x="567" y="300"/>
                </a:cubicBezTo>
                <a:cubicBezTo>
                  <a:pt x="567" y="300"/>
                  <a:pt x="567" y="300"/>
                  <a:pt x="574" y="300"/>
                </a:cubicBezTo>
                <a:cubicBezTo>
                  <a:pt x="574" y="300"/>
                  <a:pt x="574" y="300"/>
                  <a:pt x="576" y="300"/>
                </a:cubicBezTo>
                <a:cubicBezTo>
                  <a:pt x="576" y="300"/>
                  <a:pt x="576" y="300"/>
                  <a:pt x="577" y="299"/>
                </a:cubicBezTo>
                <a:cubicBezTo>
                  <a:pt x="577" y="299"/>
                  <a:pt x="577" y="299"/>
                  <a:pt x="577" y="302"/>
                </a:cubicBezTo>
                <a:cubicBezTo>
                  <a:pt x="577" y="302"/>
                  <a:pt x="577" y="302"/>
                  <a:pt x="580" y="303"/>
                </a:cubicBezTo>
                <a:cubicBezTo>
                  <a:pt x="580" y="303"/>
                  <a:pt x="580" y="303"/>
                  <a:pt x="581" y="301"/>
                </a:cubicBezTo>
                <a:cubicBezTo>
                  <a:pt x="581" y="301"/>
                  <a:pt x="581" y="301"/>
                  <a:pt x="583" y="301"/>
                </a:cubicBezTo>
                <a:cubicBezTo>
                  <a:pt x="583" y="301"/>
                  <a:pt x="583" y="301"/>
                  <a:pt x="582" y="304"/>
                </a:cubicBezTo>
                <a:cubicBezTo>
                  <a:pt x="581" y="304"/>
                  <a:pt x="581" y="304"/>
                  <a:pt x="581" y="305"/>
                </a:cubicBezTo>
                <a:cubicBezTo>
                  <a:pt x="581" y="306"/>
                  <a:pt x="581" y="307"/>
                  <a:pt x="581" y="307"/>
                </a:cubicBezTo>
                <a:cubicBezTo>
                  <a:pt x="581" y="307"/>
                  <a:pt x="581" y="307"/>
                  <a:pt x="576" y="306"/>
                </a:cubicBezTo>
                <a:cubicBezTo>
                  <a:pt x="576" y="306"/>
                  <a:pt x="575" y="308"/>
                  <a:pt x="576" y="309"/>
                </a:cubicBezTo>
                <a:cubicBezTo>
                  <a:pt x="576" y="309"/>
                  <a:pt x="577" y="309"/>
                  <a:pt x="577" y="309"/>
                </a:cubicBezTo>
                <a:cubicBezTo>
                  <a:pt x="577" y="309"/>
                  <a:pt x="577" y="308"/>
                  <a:pt x="577" y="308"/>
                </a:cubicBezTo>
                <a:cubicBezTo>
                  <a:pt x="577" y="308"/>
                  <a:pt x="577" y="309"/>
                  <a:pt x="579" y="311"/>
                </a:cubicBezTo>
                <a:cubicBezTo>
                  <a:pt x="581" y="312"/>
                  <a:pt x="584" y="311"/>
                  <a:pt x="583" y="314"/>
                </a:cubicBezTo>
                <a:cubicBezTo>
                  <a:pt x="582" y="316"/>
                  <a:pt x="581" y="316"/>
                  <a:pt x="581" y="316"/>
                </a:cubicBezTo>
                <a:cubicBezTo>
                  <a:pt x="581" y="316"/>
                  <a:pt x="581" y="316"/>
                  <a:pt x="581" y="316"/>
                </a:cubicBezTo>
                <a:cubicBezTo>
                  <a:pt x="581" y="316"/>
                  <a:pt x="582" y="320"/>
                  <a:pt x="581" y="321"/>
                </a:cubicBezTo>
                <a:cubicBezTo>
                  <a:pt x="579" y="322"/>
                  <a:pt x="577" y="323"/>
                  <a:pt x="577" y="324"/>
                </a:cubicBezTo>
                <a:cubicBezTo>
                  <a:pt x="576" y="324"/>
                  <a:pt x="572" y="327"/>
                  <a:pt x="572" y="328"/>
                </a:cubicBezTo>
                <a:cubicBezTo>
                  <a:pt x="572" y="329"/>
                  <a:pt x="572" y="329"/>
                  <a:pt x="573" y="329"/>
                </a:cubicBezTo>
                <a:cubicBezTo>
                  <a:pt x="575" y="329"/>
                  <a:pt x="578" y="327"/>
                  <a:pt x="578" y="326"/>
                </a:cubicBezTo>
                <a:cubicBezTo>
                  <a:pt x="579" y="326"/>
                  <a:pt x="580" y="325"/>
                  <a:pt x="581" y="325"/>
                </a:cubicBezTo>
                <a:cubicBezTo>
                  <a:pt x="582" y="325"/>
                  <a:pt x="582" y="325"/>
                  <a:pt x="582" y="325"/>
                </a:cubicBezTo>
                <a:cubicBezTo>
                  <a:pt x="583" y="327"/>
                  <a:pt x="580" y="332"/>
                  <a:pt x="581" y="333"/>
                </a:cubicBezTo>
                <a:cubicBezTo>
                  <a:pt x="582" y="333"/>
                  <a:pt x="582" y="333"/>
                  <a:pt x="582" y="333"/>
                </a:cubicBezTo>
                <a:cubicBezTo>
                  <a:pt x="581" y="334"/>
                  <a:pt x="580" y="335"/>
                  <a:pt x="580" y="335"/>
                </a:cubicBezTo>
                <a:cubicBezTo>
                  <a:pt x="580" y="335"/>
                  <a:pt x="581" y="339"/>
                  <a:pt x="579" y="339"/>
                </a:cubicBezTo>
                <a:cubicBezTo>
                  <a:pt x="579" y="339"/>
                  <a:pt x="579" y="339"/>
                  <a:pt x="578" y="339"/>
                </a:cubicBezTo>
                <a:cubicBezTo>
                  <a:pt x="578" y="339"/>
                  <a:pt x="578" y="339"/>
                  <a:pt x="578" y="339"/>
                </a:cubicBezTo>
                <a:cubicBezTo>
                  <a:pt x="578" y="340"/>
                  <a:pt x="579" y="341"/>
                  <a:pt x="578" y="341"/>
                </a:cubicBezTo>
                <a:cubicBezTo>
                  <a:pt x="577" y="341"/>
                  <a:pt x="577" y="341"/>
                  <a:pt x="577" y="341"/>
                </a:cubicBezTo>
                <a:cubicBezTo>
                  <a:pt x="576" y="341"/>
                  <a:pt x="576" y="340"/>
                  <a:pt x="576" y="340"/>
                </a:cubicBezTo>
                <a:cubicBezTo>
                  <a:pt x="573" y="341"/>
                  <a:pt x="570" y="343"/>
                  <a:pt x="572" y="344"/>
                </a:cubicBezTo>
                <a:cubicBezTo>
                  <a:pt x="572" y="345"/>
                  <a:pt x="572" y="345"/>
                  <a:pt x="572" y="345"/>
                </a:cubicBezTo>
                <a:cubicBezTo>
                  <a:pt x="570" y="346"/>
                  <a:pt x="568" y="347"/>
                  <a:pt x="568" y="347"/>
                </a:cubicBezTo>
                <a:cubicBezTo>
                  <a:pt x="568" y="348"/>
                  <a:pt x="572" y="349"/>
                  <a:pt x="572" y="349"/>
                </a:cubicBezTo>
                <a:cubicBezTo>
                  <a:pt x="572" y="349"/>
                  <a:pt x="572" y="350"/>
                  <a:pt x="574" y="350"/>
                </a:cubicBezTo>
                <a:cubicBezTo>
                  <a:pt x="574" y="350"/>
                  <a:pt x="574" y="350"/>
                  <a:pt x="574" y="350"/>
                </a:cubicBezTo>
                <a:cubicBezTo>
                  <a:pt x="576" y="350"/>
                  <a:pt x="576" y="349"/>
                  <a:pt x="576" y="349"/>
                </a:cubicBezTo>
                <a:cubicBezTo>
                  <a:pt x="576" y="349"/>
                  <a:pt x="577" y="349"/>
                  <a:pt x="578" y="349"/>
                </a:cubicBezTo>
                <a:cubicBezTo>
                  <a:pt x="578" y="349"/>
                  <a:pt x="579" y="349"/>
                  <a:pt x="579" y="349"/>
                </a:cubicBezTo>
                <a:cubicBezTo>
                  <a:pt x="581" y="349"/>
                  <a:pt x="582" y="347"/>
                  <a:pt x="586" y="347"/>
                </a:cubicBezTo>
                <a:cubicBezTo>
                  <a:pt x="589" y="346"/>
                  <a:pt x="591" y="345"/>
                  <a:pt x="592" y="345"/>
                </a:cubicBezTo>
                <a:cubicBezTo>
                  <a:pt x="594" y="344"/>
                  <a:pt x="608" y="337"/>
                  <a:pt x="608" y="337"/>
                </a:cubicBezTo>
                <a:cubicBezTo>
                  <a:pt x="608" y="337"/>
                  <a:pt x="608" y="337"/>
                  <a:pt x="606" y="337"/>
                </a:cubicBezTo>
                <a:cubicBezTo>
                  <a:pt x="606" y="337"/>
                  <a:pt x="606" y="337"/>
                  <a:pt x="607" y="337"/>
                </a:cubicBezTo>
                <a:cubicBezTo>
                  <a:pt x="606" y="337"/>
                  <a:pt x="605" y="336"/>
                  <a:pt x="605" y="336"/>
                </a:cubicBezTo>
                <a:cubicBezTo>
                  <a:pt x="605" y="336"/>
                  <a:pt x="605" y="336"/>
                  <a:pt x="602" y="339"/>
                </a:cubicBezTo>
                <a:cubicBezTo>
                  <a:pt x="602" y="339"/>
                  <a:pt x="599" y="338"/>
                  <a:pt x="595" y="338"/>
                </a:cubicBezTo>
                <a:cubicBezTo>
                  <a:pt x="595" y="338"/>
                  <a:pt x="594" y="338"/>
                  <a:pt x="594" y="338"/>
                </a:cubicBezTo>
                <a:cubicBezTo>
                  <a:pt x="590" y="338"/>
                  <a:pt x="589" y="342"/>
                  <a:pt x="589" y="342"/>
                </a:cubicBezTo>
                <a:cubicBezTo>
                  <a:pt x="589" y="342"/>
                  <a:pt x="588" y="342"/>
                  <a:pt x="587" y="342"/>
                </a:cubicBezTo>
                <a:cubicBezTo>
                  <a:pt x="587" y="342"/>
                  <a:pt x="586" y="342"/>
                  <a:pt x="586" y="342"/>
                </a:cubicBezTo>
                <a:cubicBezTo>
                  <a:pt x="584" y="342"/>
                  <a:pt x="582" y="345"/>
                  <a:pt x="582" y="345"/>
                </a:cubicBezTo>
                <a:cubicBezTo>
                  <a:pt x="582" y="345"/>
                  <a:pt x="581" y="344"/>
                  <a:pt x="581" y="344"/>
                </a:cubicBezTo>
                <a:cubicBezTo>
                  <a:pt x="580" y="344"/>
                  <a:pt x="579" y="344"/>
                  <a:pt x="578" y="345"/>
                </a:cubicBezTo>
                <a:cubicBezTo>
                  <a:pt x="577" y="345"/>
                  <a:pt x="577" y="345"/>
                  <a:pt x="577" y="345"/>
                </a:cubicBezTo>
                <a:cubicBezTo>
                  <a:pt x="576" y="343"/>
                  <a:pt x="584" y="339"/>
                  <a:pt x="585" y="339"/>
                </a:cubicBezTo>
                <a:cubicBezTo>
                  <a:pt x="586" y="339"/>
                  <a:pt x="586" y="335"/>
                  <a:pt x="586" y="335"/>
                </a:cubicBezTo>
                <a:cubicBezTo>
                  <a:pt x="586" y="335"/>
                  <a:pt x="587" y="334"/>
                  <a:pt x="587" y="333"/>
                </a:cubicBezTo>
                <a:cubicBezTo>
                  <a:pt x="588" y="334"/>
                  <a:pt x="588" y="334"/>
                  <a:pt x="588" y="334"/>
                </a:cubicBezTo>
                <a:cubicBezTo>
                  <a:pt x="590" y="334"/>
                  <a:pt x="592" y="333"/>
                  <a:pt x="593" y="331"/>
                </a:cubicBezTo>
                <a:cubicBezTo>
                  <a:pt x="594" y="330"/>
                  <a:pt x="595" y="328"/>
                  <a:pt x="596" y="325"/>
                </a:cubicBezTo>
                <a:cubicBezTo>
                  <a:pt x="598" y="323"/>
                  <a:pt x="601" y="322"/>
                  <a:pt x="602" y="320"/>
                </a:cubicBezTo>
                <a:cubicBezTo>
                  <a:pt x="604" y="317"/>
                  <a:pt x="602" y="315"/>
                  <a:pt x="602" y="315"/>
                </a:cubicBezTo>
                <a:cubicBezTo>
                  <a:pt x="602" y="315"/>
                  <a:pt x="602" y="315"/>
                  <a:pt x="602" y="313"/>
                </a:cubicBezTo>
                <a:cubicBezTo>
                  <a:pt x="602" y="313"/>
                  <a:pt x="602" y="313"/>
                  <a:pt x="604" y="314"/>
                </a:cubicBezTo>
                <a:cubicBezTo>
                  <a:pt x="604" y="314"/>
                  <a:pt x="603" y="317"/>
                  <a:pt x="606" y="319"/>
                </a:cubicBezTo>
                <a:cubicBezTo>
                  <a:pt x="609" y="320"/>
                  <a:pt x="610" y="321"/>
                  <a:pt x="610" y="321"/>
                </a:cubicBezTo>
                <a:cubicBezTo>
                  <a:pt x="611" y="321"/>
                  <a:pt x="611" y="321"/>
                  <a:pt x="611" y="321"/>
                </a:cubicBezTo>
                <a:cubicBezTo>
                  <a:pt x="613" y="319"/>
                  <a:pt x="613" y="318"/>
                  <a:pt x="613" y="318"/>
                </a:cubicBezTo>
                <a:cubicBezTo>
                  <a:pt x="613" y="318"/>
                  <a:pt x="613" y="318"/>
                  <a:pt x="615" y="318"/>
                </a:cubicBezTo>
                <a:cubicBezTo>
                  <a:pt x="615" y="318"/>
                  <a:pt x="612" y="316"/>
                  <a:pt x="613" y="315"/>
                </a:cubicBezTo>
                <a:cubicBezTo>
                  <a:pt x="614" y="315"/>
                  <a:pt x="615" y="314"/>
                  <a:pt x="615" y="312"/>
                </a:cubicBezTo>
                <a:cubicBezTo>
                  <a:pt x="615" y="312"/>
                  <a:pt x="614" y="311"/>
                  <a:pt x="614" y="311"/>
                </a:cubicBezTo>
                <a:cubicBezTo>
                  <a:pt x="614" y="311"/>
                  <a:pt x="614" y="311"/>
                  <a:pt x="614" y="311"/>
                </a:cubicBezTo>
                <a:cubicBezTo>
                  <a:pt x="614" y="311"/>
                  <a:pt x="613" y="312"/>
                  <a:pt x="613" y="312"/>
                </a:cubicBezTo>
                <a:cubicBezTo>
                  <a:pt x="613" y="312"/>
                  <a:pt x="613" y="311"/>
                  <a:pt x="613" y="311"/>
                </a:cubicBezTo>
                <a:cubicBezTo>
                  <a:pt x="613" y="309"/>
                  <a:pt x="613" y="307"/>
                  <a:pt x="609" y="307"/>
                </a:cubicBezTo>
                <a:cubicBezTo>
                  <a:pt x="609" y="307"/>
                  <a:pt x="607" y="307"/>
                  <a:pt x="605" y="307"/>
                </a:cubicBezTo>
                <a:cubicBezTo>
                  <a:pt x="603" y="307"/>
                  <a:pt x="601" y="305"/>
                  <a:pt x="599" y="305"/>
                </a:cubicBezTo>
                <a:cubicBezTo>
                  <a:pt x="599" y="305"/>
                  <a:pt x="598" y="305"/>
                  <a:pt x="596" y="305"/>
                </a:cubicBezTo>
                <a:cubicBezTo>
                  <a:pt x="596" y="305"/>
                  <a:pt x="596" y="305"/>
                  <a:pt x="595" y="305"/>
                </a:cubicBezTo>
                <a:cubicBezTo>
                  <a:pt x="593" y="305"/>
                  <a:pt x="592" y="304"/>
                  <a:pt x="591" y="304"/>
                </a:cubicBezTo>
                <a:cubicBezTo>
                  <a:pt x="591" y="304"/>
                  <a:pt x="591" y="304"/>
                  <a:pt x="591" y="304"/>
                </a:cubicBezTo>
                <a:cubicBezTo>
                  <a:pt x="590" y="304"/>
                  <a:pt x="589" y="304"/>
                  <a:pt x="588" y="304"/>
                </a:cubicBezTo>
                <a:cubicBezTo>
                  <a:pt x="588" y="304"/>
                  <a:pt x="588" y="304"/>
                  <a:pt x="589" y="301"/>
                </a:cubicBezTo>
                <a:cubicBezTo>
                  <a:pt x="589" y="301"/>
                  <a:pt x="589" y="301"/>
                  <a:pt x="586" y="301"/>
                </a:cubicBezTo>
                <a:cubicBezTo>
                  <a:pt x="586" y="301"/>
                  <a:pt x="586" y="301"/>
                  <a:pt x="587" y="300"/>
                </a:cubicBezTo>
                <a:cubicBezTo>
                  <a:pt x="587" y="300"/>
                  <a:pt x="588" y="300"/>
                  <a:pt x="588" y="299"/>
                </a:cubicBezTo>
                <a:cubicBezTo>
                  <a:pt x="589" y="298"/>
                  <a:pt x="586" y="298"/>
                  <a:pt x="586" y="297"/>
                </a:cubicBezTo>
                <a:cubicBezTo>
                  <a:pt x="586" y="296"/>
                  <a:pt x="589" y="295"/>
                  <a:pt x="589" y="294"/>
                </a:cubicBezTo>
                <a:cubicBezTo>
                  <a:pt x="589" y="293"/>
                  <a:pt x="587" y="292"/>
                  <a:pt x="587" y="292"/>
                </a:cubicBezTo>
                <a:cubicBezTo>
                  <a:pt x="587" y="291"/>
                  <a:pt x="592" y="289"/>
                  <a:pt x="590" y="288"/>
                </a:cubicBezTo>
                <a:cubicBezTo>
                  <a:pt x="590" y="288"/>
                  <a:pt x="589" y="288"/>
                  <a:pt x="589" y="288"/>
                </a:cubicBezTo>
                <a:cubicBezTo>
                  <a:pt x="586" y="288"/>
                  <a:pt x="581" y="291"/>
                  <a:pt x="581" y="291"/>
                </a:cubicBezTo>
                <a:cubicBezTo>
                  <a:pt x="581" y="291"/>
                  <a:pt x="581" y="291"/>
                  <a:pt x="582" y="288"/>
                </a:cubicBezTo>
                <a:cubicBezTo>
                  <a:pt x="582" y="288"/>
                  <a:pt x="582" y="288"/>
                  <a:pt x="581" y="287"/>
                </a:cubicBezTo>
                <a:cubicBezTo>
                  <a:pt x="581" y="287"/>
                  <a:pt x="583" y="282"/>
                  <a:pt x="582" y="281"/>
                </a:cubicBezTo>
                <a:cubicBezTo>
                  <a:pt x="581" y="280"/>
                  <a:pt x="578" y="280"/>
                  <a:pt x="578" y="280"/>
                </a:cubicBezTo>
                <a:cubicBezTo>
                  <a:pt x="578" y="280"/>
                  <a:pt x="578" y="280"/>
                  <a:pt x="577" y="279"/>
                </a:cubicBezTo>
                <a:cubicBezTo>
                  <a:pt x="577" y="279"/>
                  <a:pt x="577" y="279"/>
                  <a:pt x="574" y="279"/>
                </a:cubicBezTo>
                <a:cubicBezTo>
                  <a:pt x="574" y="279"/>
                  <a:pt x="573" y="278"/>
                  <a:pt x="571" y="278"/>
                </a:cubicBezTo>
                <a:cubicBezTo>
                  <a:pt x="571" y="278"/>
                  <a:pt x="571" y="278"/>
                  <a:pt x="571" y="278"/>
                </a:cubicBezTo>
                <a:cubicBezTo>
                  <a:pt x="569" y="279"/>
                  <a:pt x="571" y="281"/>
                  <a:pt x="571" y="281"/>
                </a:cubicBezTo>
                <a:cubicBezTo>
                  <a:pt x="571" y="281"/>
                  <a:pt x="571" y="281"/>
                  <a:pt x="567" y="282"/>
                </a:cubicBezTo>
                <a:cubicBezTo>
                  <a:pt x="567" y="282"/>
                  <a:pt x="566" y="280"/>
                  <a:pt x="566" y="280"/>
                </a:cubicBezTo>
                <a:cubicBezTo>
                  <a:pt x="566" y="280"/>
                  <a:pt x="566" y="280"/>
                  <a:pt x="566" y="280"/>
                </a:cubicBezTo>
                <a:cubicBezTo>
                  <a:pt x="566" y="280"/>
                  <a:pt x="564" y="283"/>
                  <a:pt x="564" y="283"/>
                </a:cubicBezTo>
                <a:cubicBezTo>
                  <a:pt x="564" y="283"/>
                  <a:pt x="564" y="283"/>
                  <a:pt x="563" y="284"/>
                </a:cubicBezTo>
                <a:cubicBezTo>
                  <a:pt x="563" y="284"/>
                  <a:pt x="561" y="283"/>
                  <a:pt x="560" y="283"/>
                </a:cubicBezTo>
                <a:cubicBezTo>
                  <a:pt x="560" y="283"/>
                  <a:pt x="559" y="283"/>
                  <a:pt x="559" y="283"/>
                </a:cubicBezTo>
                <a:cubicBezTo>
                  <a:pt x="559" y="283"/>
                  <a:pt x="558" y="286"/>
                  <a:pt x="556" y="287"/>
                </a:cubicBezTo>
                <a:cubicBezTo>
                  <a:pt x="551" y="287"/>
                  <a:pt x="551" y="286"/>
                  <a:pt x="551" y="286"/>
                </a:cubicBezTo>
                <a:cubicBezTo>
                  <a:pt x="551" y="286"/>
                  <a:pt x="551" y="286"/>
                  <a:pt x="546" y="286"/>
                </a:cubicBezTo>
                <a:cubicBezTo>
                  <a:pt x="546" y="286"/>
                  <a:pt x="546" y="286"/>
                  <a:pt x="546" y="284"/>
                </a:cubicBezTo>
                <a:cubicBezTo>
                  <a:pt x="546" y="284"/>
                  <a:pt x="545" y="285"/>
                  <a:pt x="544" y="286"/>
                </a:cubicBezTo>
                <a:cubicBezTo>
                  <a:pt x="544" y="286"/>
                  <a:pt x="545" y="286"/>
                  <a:pt x="546" y="286"/>
                </a:cubicBezTo>
                <a:cubicBezTo>
                  <a:pt x="546" y="286"/>
                  <a:pt x="545" y="287"/>
                  <a:pt x="550" y="287"/>
                </a:cubicBezTo>
                <a:cubicBezTo>
                  <a:pt x="549" y="288"/>
                  <a:pt x="549" y="288"/>
                  <a:pt x="548" y="288"/>
                </a:cubicBezTo>
                <a:cubicBezTo>
                  <a:pt x="544" y="289"/>
                  <a:pt x="542" y="290"/>
                  <a:pt x="540" y="291"/>
                </a:cubicBezTo>
                <a:cubicBezTo>
                  <a:pt x="537" y="292"/>
                  <a:pt x="521" y="298"/>
                  <a:pt x="524" y="299"/>
                </a:cubicBezTo>
                <a:close/>
                <a:moveTo>
                  <a:pt x="519" y="282"/>
                </a:moveTo>
                <a:cubicBezTo>
                  <a:pt x="519" y="282"/>
                  <a:pt x="521" y="283"/>
                  <a:pt x="522" y="283"/>
                </a:cubicBezTo>
                <a:cubicBezTo>
                  <a:pt x="523" y="283"/>
                  <a:pt x="523" y="282"/>
                  <a:pt x="524" y="282"/>
                </a:cubicBezTo>
                <a:cubicBezTo>
                  <a:pt x="523" y="281"/>
                  <a:pt x="521" y="281"/>
                  <a:pt x="520" y="280"/>
                </a:cubicBezTo>
                <a:cubicBezTo>
                  <a:pt x="519" y="278"/>
                  <a:pt x="523" y="277"/>
                  <a:pt x="521" y="275"/>
                </a:cubicBezTo>
                <a:cubicBezTo>
                  <a:pt x="521" y="275"/>
                  <a:pt x="521" y="274"/>
                  <a:pt x="521" y="274"/>
                </a:cubicBezTo>
                <a:cubicBezTo>
                  <a:pt x="519" y="274"/>
                  <a:pt x="517" y="279"/>
                  <a:pt x="517" y="279"/>
                </a:cubicBezTo>
                <a:cubicBezTo>
                  <a:pt x="517" y="279"/>
                  <a:pt x="517" y="279"/>
                  <a:pt x="516" y="279"/>
                </a:cubicBezTo>
                <a:cubicBezTo>
                  <a:pt x="516" y="281"/>
                  <a:pt x="516" y="281"/>
                  <a:pt x="516" y="281"/>
                </a:cubicBezTo>
                <a:cubicBezTo>
                  <a:pt x="517" y="281"/>
                  <a:pt x="519" y="282"/>
                  <a:pt x="519" y="282"/>
                </a:cubicBezTo>
                <a:close/>
                <a:moveTo>
                  <a:pt x="512" y="243"/>
                </a:moveTo>
                <a:cubicBezTo>
                  <a:pt x="513" y="245"/>
                  <a:pt x="514" y="246"/>
                  <a:pt x="514" y="246"/>
                </a:cubicBezTo>
                <a:cubicBezTo>
                  <a:pt x="514" y="246"/>
                  <a:pt x="512" y="251"/>
                  <a:pt x="514" y="251"/>
                </a:cubicBezTo>
                <a:cubicBezTo>
                  <a:pt x="516" y="251"/>
                  <a:pt x="516" y="248"/>
                  <a:pt x="517" y="248"/>
                </a:cubicBezTo>
                <a:cubicBezTo>
                  <a:pt x="517" y="248"/>
                  <a:pt x="517" y="248"/>
                  <a:pt x="518" y="248"/>
                </a:cubicBezTo>
                <a:cubicBezTo>
                  <a:pt x="519" y="249"/>
                  <a:pt x="519" y="251"/>
                  <a:pt x="519" y="251"/>
                </a:cubicBezTo>
                <a:cubicBezTo>
                  <a:pt x="519" y="251"/>
                  <a:pt x="519" y="251"/>
                  <a:pt x="516" y="255"/>
                </a:cubicBezTo>
                <a:cubicBezTo>
                  <a:pt x="516" y="255"/>
                  <a:pt x="519" y="253"/>
                  <a:pt x="520" y="253"/>
                </a:cubicBezTo>
                <a:cubicBezTo>
                  <a:pt x="520" y="253"/>
                  <a:pt x="520" y="253"/>
                  <a:pt x="520" y="254"/>
                </a:cubicBezTo>
                <a:cubicBezTo>
                  <a:pt x="520" y="256"/>
                  <a:pt x="510" y="264"/>
                  <a:pt x="513" y="265"/>
                </a:cubicBezTo>
                <a:cubicBezTo>
                  <a:pt x="513" y="265"/>
                  <a:pt x="514" y="265"/>
                  <a:pt x="514" y="265"/>
                </a:cubicBezTo>
                <a:cubicBezTo>
                  <a:pt x="516" y="265"/>
                  <a:pt x="517" y="262"/>
                  <a:pt x="517" y="262"/>
                </a:cubicBezTo>
                <a:cubicBezTo>
                  <a:pt x="517" y="262"/>
                  <a:pt x="517" y="262"/>
                  <a:pt x="519" y="263"/>
                </a:cubicBezTo>
                <a:cubicBezTo>
                  <a:pt x="519" y="263"/>
                  <a:pt x="524" y="258"/>
                  <a:pt x="523" y="256"/>
                </a:cubicBezTo>
                <a:cubicBezTo>
                  <a:pt x="523" y="254"/>
                  <a:pt x="521" y="254"/>
                  <a:pt x="522" y="253"/>
                </a:cubicBezTo>
                <a:cubicBezTo>
                  <a:pt x="522" y="252"/>
                  <a:pt x="523" y="251"/>
                  <a:pt x="523" y="249"/>
                </a:cubicBezTo>
                <a:cubicBezTo>
                  <a:pt x="523" y="247"/>
                  <a:pt x="523" y="242"/>
                  <a:pt x="523" y="242"/>
                </a:cubicBezTo>
                <a:cubicBezTo>
                  <a:pt x="523" y="242"/>
                  <a:pt x="527" y="239"/>
                  <a:pt x="526" y="236"/>
                </a:cubicBezTo>
                <a:cubicBezTo>
                  <a:pt x="524" y="233"/>
                  <a:pt x="522" y="234"/>
                  <a:pt x="522" y="234"/>
                </a:cubicBezTo>
                <a:cubicBezTo>
                  <a:pt x="521" y="233"/>
                  <a:pt x="521" y="233"/>
                  <a:pt x="520" y="233"/>
                </a:cubicBezTo>
                <a:cubicBezTo>
                  <a:pt x="520" y="233"/>
                  <a:pt x="520" y="233"/>
                  <a:pt x="519" y="233"/>
                </a:cubicBezTo>
                <a:cubicBezTo>
                  <a:pt x="518" y="234"/>
                  <a:pt x="512" y="239"/>
                  <a:pt x="512" y="239"/>
                </a:cubicBezTo>
                <a:cubicBezTo>
                  <a:pt x="513" y="240"/>
                  <a:pt x="513" y="240"/>
                  <a:pt x="514" y="240"/>
                </a:cubicBezTo>
                <a:cubicBezTo>
                  <a:pt x="515" y="240"/>
                  <a:pt x="515" y="240"/>
                  <a:pt x="515" y="240"/>
                </a:cubicBezTo>
                <a:cubicBezTo>
                  <a:pt x="515" y="240"/>
                  <a:pt x="516" y="240"/>
                  <a:pt x="516" y="240"/>
                </a:cubicBezTo>
                <a:cubicBezTo>
                  <a:pt x="516" y="240"/>
                  <a:pt x="517" y="240"/>
                  <a:pt x="517" y="241"/>
                </a:cubicBezTo>
                <a:cubicBezTo>
                  <a:pt x="516" y="242"/>
                  <a:pt x="512" y="242"/>
                  <a:pt x="512" y="243"/>
                </a:cubicBezTo>
                <a:close/>
                <a:moveTo>
                  <a:pt x="482" y="121"/>
                </a:moveTo>
                <a:cubicBezTo>
                  <a:pt x="482" y="121"/>
                  <a:pt x="486" y="123"/>
                  <a:pt x="483" y="123"/>
                </a:cubicBezTo>
                <a:cubicBezTo>
                  <a:pt x="481" y="123"/>
                  <a:pt x="476" y="124"/>
                  <a:pt x="476" y="124"/>
                </a:cubicBezTo>
                <a:cubicBezTo>
                  <a:pt x="475" y="124"/>
                  <a:pt x="473" y="123"/>
                  <a:pt x="473" y="123"/>
                </a:cubicBezTo>
                <a:cubicBezTo>
                  <a:pt x="473" y="123"/>
                  <a:pt x="473" y="123"/>
                  <a:pt x="470" y="123"/>
                </a:cubicBezTo>
                <a:cubicBezTo>
                  <a:pt x="470" y="123"/>
                  <a:pt x="470" y="123"/>
                  <a:pt x="470" y="122"/>
                </a:cubicBezTo>
                <a:cubicBezTo>
                  <a:pt x="470" y="122"/>
                  <a:pt x="476" y="121"/>
                  <a:pt x="478" y="121"/>
                </a:cubicBezTo>
                <a:cubicBezTo>
                  <a:pt x="479" y="120"/>
                  <a:pt x="483" y="119"/>
                  <a:pt x="483" y="119"/>
                </a:cubicBezTo>
                <a:cubicBezTo>
                  <a:pt x="483" y="119"/>
                  <a:pt x="480" y="117"/>
                  <a:pt x="478" y="117"/>
                </a:cubicBezTo>
                <a:cubicBezTo>
                  <a:pt x="478" y="117"/>
                  <a:pt x="478" y="118"/>
                  <a:pt x="478" y="118"/>
                </a:cubicBezTo>
                <a:cubicBezTo>
                  <a:pt x="477" y="118"/>
                  <a:pt x="476" y="119"/>
                  <a:pt x="476" y="119"/>
                </a:cubicBezTo>
                <a:cubicBezTo>
                  <a:pt x="476" y="119"/>
                  <a:pt x="475" y="118"/>
                  <a:pt x="473" y="118"/>
                </a:cubicBezTo>
                <a:cubicBezTo>
                  <a:pt x="473" y="118"/>
                  <a:pt x="473" y="118"/>
                  <a:pt x="472" y="118"/>
                </a:cubicBezTo>
                <a:cubicBezTo>
                  <a:pt x="470" y="119"/>
                  <a:pt x="464" y="120"/>
                  <a:pt x="464" y="120"/>
                </a:cubicBezTo>
                <a:cubicBezTo>
                  <a:pt x="464" y="120"/>
                  <a:pt x="464" y="120"/>
                  <a:pt x="451" y="121"/>
                </a:cubicBezTo>
                <a:cubicBezTo>
                  <a:pt x="451" y="121"/>
                  <a:pt x="452" y="123"/>
                  <a:pt x="449" y="123"/>
                </a:cubicBezTo>
                <a:cubicBezTo>
                  <a:pt x="448" y="123"/>
                  <a:pt x="447" y="122"/>
                  <a:pt x="445" y="122"/>
                </a:cubicBezTo>
                <a:cubicBezTo>
                  <a:pt x="445" y="122"/>
                  <a:pt x="444" y="123"/>
                  <a:pt x="444" y="123"/>
                </a:cubicBezTo>
                <a:cubicBezTo>
                  <a:pt x="442" y="124"/>
                  <a:pt x="436" y="125"/>
                  <a:pt x="437" y="126"/>
                </a:cubicBezTo>
                <a:cubicBezTo>
                  <a:pt x="438" y="126"/>
                  <a:pt x="438" y="126"/>
                  <a:pt x="438" y="126"/>
                </a:cubicBezTo>
                <a:cubicBezTo>
                  <a:pt x="440" y="126"/>
                  <a:pt x="443" y="125"/>
                  <a:pt x="443" y="125"/>
                </a:cubicBezTo>
                <a:cubicBezTo>
                  <a:pt x="443" y="125"/>
                  <a:pt x="443" y="125"/>
                  <a:pt x="447" y="125"/>
                </a:cubicBezTo>
                <a:cubicBezTo>
                  <a:pt x="447" y="125"/>
                  <a:pt x="447" y="125"/>
                  <a:pt x="449" y="124"/>
                </a:cubicBezTo>
                <a:cubicBezTo>
                  <a:pt x="449" y="124"/>
                  <a:pt x="449" y="126"/>
                  <a:pt x="450" y="126"/>
                </a:cubicBezTo>
                <a:cubicBezTo>
                  <a:pt x="450" y="126"/>
                  <a:pt x="450" y="125"/>
                  <a:pt x="451" y="125"/>
                </a:cubicBezTo>
                <a:cubicBezTo>
                  <a:pt x="453" y="124"/>
                  <a:pt x="454" y="123"/>
                  <a:pt x="457" y="123"/>
                </a:cubicBezTo>
                <a:cubicBezTo>
                  <a:pt x="460" y="123"/>
                  <a:pt x="464" y="125"/>
                  <a:pt x="460" y="126"/>
                </a:cubicBezTo>
                <a:cubicBezTo>
                  <a:pt x="459" y="127"/>
                  <a:pt x="458" y="127"/>
                  <a:pt x="457" y="127"/>
                </a:cubicBezTo>
                <a:cubicBezTo>
                  <a:pt x="456" y="127"/>
                  <a:pt x="455" y="127"/>
                  <a:pt x="454" y="127"/>
                </a:cubicBezTo>
                <a:cubicBezTo>
                  <a:pt x="454" y="126"/>
                  <a:pt x="453" y="126"/>
                  <a:pt x="452" y="126"/>
                </a:cubicBezTo>
                <a:cubicBezTo>
                  <a:pt x="452" y="126"/>
                  <a:pt x="452" y="126"/>
                  <a:pt x="452" y="126"/>
                </a:cubicBezTo>
                <a:cubicBezTo>
                  <a:pt x="451" y="127"/>
                  <a:pt x="452" y="128"/>
                  <a:pt x="452" y="128"/>
                </a:cubicBezTo>
                <a:cubicBezTo>
                  <a:pt x="452" y="128"/>
                  <a:pt x="447" y="130"/>
                  <a:pt x="445" y="131"/>
                </a:cubicBezTo>
                <a:cubicBezTo>
                  <a:pt x="444" y="132"/>
                  <a:pt x="437" y="132"/>
                  <a:pt x="439" y="133"/>
                </a:cubicBezTo>
                <a:cubicBezTo>
                  <a:pt x="440" y="134"/>
                  <a:pt x="443" y="134"/>
                  <a:pt x="446" y="134"/>
                </a:cubicBezTo>
                <a:cubicBezTo>
                  <a:pt x="446" y="134"/>
                  <a:pt x="447" y="134"/>
                  <a:pt x="447" y="134"/>
                </a:cubicBezTo>
                <a:cubicBezTo>
                  <a:pt x="449" y="134"/>
                  <a:pt x="458" y="129"/>
                  <a:pt x="461" y="129"/>
                </a:cubicBezTo>
                <a:cubicBezTo>
                  <a:pt x="461" y="129"/>
                  <a:pt x="461" y="129"/>
                  <a:pt x="461" y="129"/>
                </a:cubicBezTo>
                <a:cubicBezTo>
                  <a:pt x="463" y="129"/>
                  <a:pt x="460" y="132"/>
                  <a:pt x="457" y="133"/>
                </a:cubicBezTo>
                <a:cubicBezTo>
                  <a:pt x="454" y="134"/>
                  <a:pt x="447" y="135"/>
                  <a:pt x="449" y="136"/>
                </a:cubicBezTo>
                <a:cubicBezTo>
                  <a:pt x="449" y="136"/>
                  <a:pt x="450" y="136"/>
                  <a:pt x="450" y="136"/>
                </a:cubicBezTo>
                <a:cubicBezTo>
                  <a:pt x="453" y="136"/>
                  <a:pt x="459" y="134"/>
                  <a:pt x="459" y="134"/>
                </a:cubicBezTo>
                <a:cubicBezTo>
                  <a:pt x="460" y="134"/>
                  <a:pt x="463" y="132"/>
                  <a:pt x="463" y="132"/>
                </a:cubicBezTo>
                <a:cubicBezTo>
                  <a:pt x="463" y="132"/>
                  <a:pt x="463" y="132"/>
                  <a:pt x="466" y="132"/>
                </a:cubicBezTo>
                <a:cubicBezTo>
                  <a:pt x="466" y="132"/>
                  <a:pt x="464" y="130"/>
                  <a:pt x="465" y="129"/>
                </a:cubicBezTo>
                <a:cubicBezTo>
                  <a:pt x="466" y="129"/>
                  <a:pt x="466" y="129"/>
                  <a:pt x="466" y="129"/>
                </a:cubicBezTo>
                <a:cubicBezTo>
                  <a:pt x="467" y="129"/>
                  <a:pt x="468" y="129"/>
                  <a:pt x="468" y="129"/>
                </a:cubicBezTo>
                <a:cubicBezTo>
                  <a:pt x="468" y="129"/>
                  <a:pt x="468" y="129"/>
                  <a:pt x="470" y="127"/>
                </a:cubicBezTo>
                <a:cubicBezTo>
                  <a:pt x="470" y="127"/>
                  <a:pt x="470" y="127"/>
                  <a:pt x="471" y="129"/>
                </a:cubicBezTo>
                <a:cubicBezTo>
                  <a:pt x="471" y="129"/>
                  <a:pt x="471" y="129"/>
                  <a:pt x="472" y="128"/>
                </a:cubicBezTo>
                <a:cubicBezTo>
                  <a:pt x="472" y="128"/>
                  <a:pt x="476" y="129"/>
                  <a:pt x="477" y="129"/>
                </a:cubicBezTo>
                <a:cubicBezTo>
                  <a:pt x="477" y="129"/>
                  <a:pt x="477" y="129"/>
                  <a:pt x="478" y="129"/>
                </a:cubicBezTo>
                <a:cubicBezTo>
                  <a:pt x="479" y="129"/>
                  <a:pt x="479" y="127"/>
                  <a:pt x="479" y="127"/>
                </a:cubicBezTo>
                <a:cubicBezTo>
                  <a:pt x="479" y="127"/>
                  <a:pt x="481" y="125"/>
                  <a:pt x="485" y="124"/>
                </a:cubicBezTo>
                <a:cubicBezTo>
                  <a:pt x="488" y="123"/>
                  <a:pt x="489" y="121"/>
                  <a:pt x="489" y="121"/>
                </a:cubicBezTo>
                <a:cubicBezTo>
                  <a:pt x="489" y="121"/>
                  <a:pt x="489" y="121"/>
                  <a:pt x="482" y="121"/>
                </a:cubicBezTo>
                <a:close/>
                <a:moveTo>
                  <a:pt x="484" y="160"/>
                </a:moveTo>
                <a:cubicBezTo>
                  <a:pt x="484" y="160"/>
                  <a:pt x="484" y="160"/>
                  <a:pt x="482" y="160"/>
                </a:cubicBezTo>
                <a:cubicBezTo>
                  <a:pt x="482" y="160"/>
                  <a:pt x="482" y="161"/>
                  <a:pt x="478" y="161"/>
                </a:cubicBezTo>
                <a:cubicBezTo>
                  <a:pt x="478" y="161"/>
                  <a:pt x="478" y="161"/>
                  <a:pt x="478" y="161"/>
                </a:cubicBezTo>
                <a:cubicBezTo>
                  <a:pt x="474" y="161"/>
                  <a:pt x="476" y="158"/>
                  <a:pt x="475" y="158"/>
                </a:cubicBezTo>
                <a:cubicBezTo>
                  <a:pt x="475" y="157"/>
                  <a:pt x="474" y="157"/>
                  <a:pt x="473" y="157"/>
                </a:cubicBezTo>
                <a:cubicBezTo>
                  <a:pt x="473" y="157"/>
                  <a:pt x="472" y="157"/>
                  <a:pt x="472" y="157"/>
                </a:cubicBezTo>
                <a:cubicBezTo>
                  <a:pt x="472" y="157"/>
                  <a:pt x="472" y="157"/>
                  <a:pt x="470" y="155"/>
                </a:cubicBezTo>
                <a:cubicBezTo>
                  <a:pt x="470" y="155"/>
                  <a:pt x="470" y="155"/>
                  <a:pt x="469" y="156"/>
                </a:cubicBezTo>
                <a:cubicBezTo>
                  <a:pt x="469" y="156"/>
                  <a:pt x="467" y="154"/>
                  <a:pt x="466" y="154"/>
                </a:cubicBezTo>
                <a:cubicBezTo>
                  <a:pt x="466" y="154"/>
                  <a:pt x="466" y="154"/>
                  <a:pt x="466" y="154"/>
                </a:cubicBezTo>
                <a:cubicBezTo>
                  <a:pt x="464" y="155"/>
                  <a:pt x="468" y="157"/>
                  <a:pt x="468" y="157"/>
                </a:cubicBezTo>
                <a:cubicBezTo>
                  <a:pt x="468" y="157"/>
                  <a:pt x="470" y="161"/>
                  <a:pt x="467" y="163"/>
                </a:cubicBezTo>
                <a:cubicBezTo>
                  <a:pt x="466" y="163"/>
                  <a:pt x="465" y="163"/>
                  <a:pt x="465" y="163"/>
                </a:cubicBezTo>
                <a:cubicBezTo>
                  <a:pt x="464" y="163"/>
                  <a:pt x="464" y="163"/>
                  <a:pt x="463" y="163"/>
                </a:cubicBezTo>
                <a:cubicBezTo>
                  <a:pt x="463" y="163"/>
                  <a:pt x="462" y="162"/>
                  <a:pt x="462" y="162"/>
                </a:cubicBezTo>
                <a:cubicBezTo>
                  <a:pt x="462" y="162"/>
                  <a:pt x="462" y="162"/>
                  <a:pt x="461" y="162"/>
                </a:cubicBezTo>
                <a:cubicBezTo>
                  <a:pt x="460" y="163"/>
                  <a:pt x="458" y="166"/>
                  <a:pt x="458" y="166"/>
                </a:cubicBezTo>
                <a:cubicBezTo>
                  <a:pt x="458" y="166"/>
                  <a:pt x="458" y="166"/>
                  <a:pt x="456" y="166"/>
                </a:cubicBezTo>
                <a:cubicBezTo>
                  <a:pt x="456" y="166"/>
                  <a:pt x="456" y="167"/>
                  <a:pt x="454" y="167"/>
                </a:cubicBezTo>
                <a:cubicBezTo>
                  <a:pt x="452" y="167"/>
                  <a:pt x="451" y="166"/>
                  <a:pt x="450" y="166"/>
                </a:cubicBezTo>
                <a:cubicBezTo>
                  <a:pt x="450" y="166"/>
                  <a:pt x="448" y="168"/>
                  <a:pt x="448" y="168"/>
                </a:cubicBezTo>
                <a:cubicBezTo>
                  <a:pt x="448" y="168"/>
                  <a:pt x="448" y="168"/>
                  <a:pt x="447" y="168"/>
                </a:cubicBezTo>
                <a:cubicBezTo>
                  <a:pt x="446" y="168"/>
                  <a:pt x="444" y="168"/>
                  <a:pt x="444" y="168"/>
                </a:cubicBezTo>
                <a:cubicBezTo>
                  <a:pt x="444" y="169"/>
                  <a:pt x="447" y="169"/>
                  <a:pt x="448" y="169"/>
                </a:cubicBezTo>
                <a:cubicBezTo>
                  <a:pt x="448" y="169"/>
                  <a:pt x="448" y="169"/>
                  <a:pt x="448" y="169"/>
                </a:cubicBezTo>
                <a:cubicBezTo>
                  <a:pt x="448" y="169"/>
                  <a:pt x="448" y="169"/>
                  <a:pt x="448" y="169"/>
                </a:cubicBezTo>
                <a:cubicBezTo>
                  <a:pt x="449" y="169"/>
                  <a:pt x="451" y="170"/>
                  <a:pt x="452" y="171"/>
                </a:cubicBezTo>
                <a:cubicBezTo>
                  <a:pt x="452" y="171"/>
                  <a:pt x="452" y="171"/>
                  <a:pt x="452" y="171"/>
                </a:cubicBezTo>
                <a:cubicBezTo>
                  <a:pt x="454" y="171"/>
                  <a:pt x="457" y="170"/>
                  <a:pt x="458" y="170"/>
                </a:cubicBezTo>
                <a:cubicBezTo>
                  <a:pt x="458" y="170"/>
                  <a:pt x="458" y="170"/>
                  <a:pt x="459" y="170"/>
                </a:cubicBezTo>
                <a:cubicBezTo>
                  <a:pt x="460" y="170"/>
                  <a:pt x="461" y="170"/>
                  <a:pt x="461" y="170"/>
                </a:cubicBezTo>
                <a:cubicBezTo>
                  <a:pt x="461" y="170"/>
                  <a:pt x="461" y="170"/>
                  <a:pt x="463" y="169"/>
                </a:cubicBezTo>
                <a:cubicBezTo>
                  <a:pt x="463" y="169"/>
                  <a:pt x="463" y="169"/>
                  <a:pt x="468" y="169"/>
                </a:cubicBezTo>
                <a:cubicBezTo>
                  <a:pt x="468" y="169"/>
                  <a:pt x="469" y="167"/>
                  <a:pt x="470" y="166"/>
                </a:cubicBezTo>
                <a:cubicBezTo>
                  <a:pt x="471" y="165"/>
                  <a:pt x="472" y="165"/>
                  <a:pt x="473" y="165"/>
                </a:cubicBezTo>
                <a:cubicBezTo>
                  <a:pt x="475" y="165"/>
                  <a:pt x="477" y="166"/>
                  <a:pt x="477" y="166"/>
                </a:cubicBezTo>
                <a:cubicBezTo>
                  <a:pt x="477" y="166"/>
                  <a:pt x="481" y="165"/>
                  <a:pt x="483" y="164"/>
                </a:cubicBezTo>
                <a:cubicBezTo>
                  <a:pt x="486" y="163"/>
                  <a:pt x="491" y="160"/>
                  <a:pt x="494" y="158"/>
                </a:cubicBezTo>
                <a:cubicBezTo>
                  <a:pt x="495" y="157"/>
                  <a:pt x="497" y="157"/>
                  <a:pt x="497" y="157"/>
                </a:cubicBezTo>
                <a:cubicBezTo>
                  <a:pt x="498" y="157"/>
                  <a:pt x="499" y="157"/>
                  <a:pt x="499" y="157"/>
                </a:cubicBezTo>
                <a:cubicBezTo>
                  <a:pt x="499" y="157"/>
                  <a:pt x="499" y="157"/>
                  <a:pt x="502" y="157"/>
                </a:cubicBezTo>
                <a:cubicBezTo>
                  <a:pt x="502" y="157"/>
                  <a:pt x="501" y="156"/>
                  <a:pt x="502" y="155"/>
                </a:cubicBezTo>
                <a:cubicBezTo>
                  <a:pt x="502" y="155"/>
                  <a:pt x="502" y="155"/>
                  <a:pt x="502" y="155"/>
                </a:cubicBezTo>
                <a:cubicBezTo>
                  <a:pt x="504" y="155"/>
                  <a:pt x="506" y="156"/>
                  <a:pt x="506" y="156"/>
                </a:cubicBezTo>
                <a:cubicBezTo>
                  <a:pt x="506" y="156"/>
                  <a:pt x="505" y="155"/>
                  <a:pt x="506" y="154"/>
                </a:cubicBezTo>
                <a:cubicBezTo>
                  <a:pt x="506" y="154"/>
                  <a:pt x="506" y="153"/>
                  <a:pt x="507" y="153"/>
                </a:cubicBezTo>
                <a:cubicBezTo>
                  <a:pt x="508" y="153"/>
                  <a:pt x="509" y="155"/>
                  <a:pt x="509" y="156"/>
                </a:cubicBezTo>
                <a:cubicBezTo>
                  <a:pt x="509" y="156"/>
                  <a:pt x="509" y="156"/>
                  <a:pt x="509" y="156"/>
                </a:cubicBezTo>
                <a:cubicBezTo>
                  <a:pt x="510" y="156"/>
                  <a:pt x="513" y="154"/>
                  <a:pt x="513" y="154"/>
                </a:cubicBezTo>
                <a:cubicBezTo>
                  <a:pt x="514" y="153"/>
                  <a:pt x="508" y="152"/>
                  <a:pt x="505" y="152"/>
                </a:cubicBezTo>
                <a:cubicBezTo>
                  <a:pt x="504" y="152"/>
                  <a:pt x="504" y="152"/>
                  <a:pt x="504" y="152"/>
                </a:cubicBezTo>
                <a:cubicBezTo>
                  <a:pt x="501" y="153"/>
                  <a:pt x="497" y="154"/>
                  <a:pt x="494" y="155"/>
                </a:cubicBezTo>
                <a:cubicBezTo>
                  <a:pt x="492" y="157"/>
                  <a:pt x="484" y="160"/>
                  <a:pt x="484" y="160"/>
                </a:cubicBezTo>
                <a:close/>
                <a:moveTo>
                  <a:pt x="469" y="619"/>
                </a:moveTo>
                <a:cubicBezTo>
                  <a:pt x="469" y="619"/>
                  <a:pt x="469" y="619"/>
                  <a:pt x="469" y="619"/>
                </a:cubicBezTo>
                <a:cubicBezTo>
                  <a:pt x="470" y="619"/>
                  <a:pt x="470" y="619"/>
                  <a:pt x="470" y="619"/>
                </a:cubicBezTo>
                <a:lnTo>
                  <a:pt x="469" y="619"/>
                </a:lnTo>
                <a:close/>
                <a:moveTo>
                  <a:pt x="94" y="184"/>
                </a:moveTo>
                <a:cubicBezTo>
                  <a:pt x="94" y="184"/>
                  <a:pt x="94" y="184"/>
                  <a:pt x="94" y="184"/>
                </a:cubicBezTo>
                <a:cubicBezTo>
                  <a:pt x="92" y="184"/>
                  <a:pt x="91" y="182"/>
                  <a:pt x="92" y="180"/>
                </a:cubicBezTo>
                <a:cubicBezTo>
                  <a:pt x="92" y="179"/>
                  <a:pt x="92" y="179"/>
                  <a:pt x="93" y="179"/>
                </a:cubicBezTo>
                <a:cubicBezTo>
                  <a:pt x="93" y="179"/>
                  <a:pt x="94" y="179"/>
                  <a:pt x="94" y="179"/>
                </a:cubicBezTo>
                <a:cubicBezTo>
                  <a:pt x="94" y="179"/>
                  <a:pt x="95" y="179"/>
                  <a:pt x="95" y="179"/>
                </a:cubicBezTo>
                <a:cubicBezTo>
                  <a:pt x="95" y="179"/>
                  <a:pt x="96" y="179"/>
                  <a:pt x="96" y="179"/>
                </a:cubicBezTo>
                <a:cubicBezTo>
                  <a:pt x="96" y="179"/>
                  <a:pt x="97" y="179"/>
                  <a:pt x="98" y="179"/>
                </a:cubicBezTo>
                <a:cubicBezTo>
                  <a:pt x="100" y="179"/>
                  <a:pt x="102" y="179"/>
                  <a:pt x="104" y="179"/>
                </a:cubicBezTo>
                <a:cubicBezTo>
                  <a:pt x="107" y="180"/>
                  <a:pt x="98" y="184"/>
                  <a:pt x="94" y="184"/>
                </a:cubicBezTo>
                <a:close/>
                <a:moveTo>
                  <a:pt x="59" y="231"/>
                </a:moveTo>
                <a:cubicBezTo>
                  <a:pt x="58" y="231"/>
                  <a:pt x="58" y="231"/>
                  <a:pt x="57" y="231"/>
                </a:cubicBezTo>
                <a:cubicBezTo>
                  <a:pt x="56" y="231"/>
                  <a:pt x="56" y="231"/>
                  <a:pt x="55" y="231"/>
                </a:cubicBezTo>
                <a:cubicBezTo>
                  <a:pt x="54" y="231"/>
                  <a:pt x="53" y="231"/>
                  <a:pt x="52" y="232"/>
                </a:cubicBezTo>
                <a:cubicBezTo>
                  <a:pt x="50" y="232"/>
                  <a:pt x="48" y="233"/>
                  <a:pt x="47" y="233"/>
                </a:cubicBezTo>
                <a:cubicBezTo>
                  <a:pt x="46" y="233"/>
                  <a:pt x="46" y="233"/>
                  <a:pt x="46" y="232"/>
                </a:cubicBezTo>
                <a:cubicBezTo>
                  <a:pt x="46" y="231"/>
                  <a:pt x="52" y="228"/>
                  <a:pt x="52" y="228"/>
                </a:cubicBezTo>
                <a:cubicBezTo>
                  <a:pt x="52" y="228"/>
                  <a:pt x="57" y="226"/>
                  <a:pt x="60" y="226"/>
                </a:cubicBezTo>
                <a:cubicBezTo>
                  <a:pt x="62" y="226"/>
                  <a:pt x="62" y="230"/>
                  <a:pt x="60" y="231"/>
                </a:cubicBezTo>
                <a:cubicBezTo>
                  <a:pt x="60" y="231"/>
                  <a:pt x="59" y="231"/>
                  <a:pt x="59" y="231"/>
                </a:cubicBezTo>
                <a:close/>
                <a:moveTo>
                  <a:pt x="33" y="236"/>
                </a:moveTo>
                <a:cubicBezTo>
                  <a:pt x="33" y="236"/>
                  <a:pt x="33" y="236"/>
                  <a:pt x="40" y="233"/>
                </a:cubicBezTo>
                <a:cubicBezTo>
                  <a:pt x="40" y="233"/>
                  <a:pt x="40" y="233"/>
                  <a:pt x="39" y="236"/>
                </a:cubicBezTo>
                <a:lnTo>
                  <a:pt x="33" y="236"/>
                </a:lnTo>
                <a:close/>
                <a:moveTo>
                  <a:pt x="19" y="241"/>
                </a:moveTo>
                <a:cubicBezTo>
                  <a:pt x="27" y="236"/>
                  <a:pt x="27" y="236"/>
                  <a:pt x="27" y="236"/>
                </a:cubicBezTo>
                <a:cubicBezTo>
                  <a:pt x="27" y="236"/>
                  <a:pt x="27" y="236"/>
                  <a:pt x="29" y="238"/>
                </a:cubicBezTo>
                <a:cubicBezTo>
                  <a:pt x="29" y="238"/>
                  <a:pt x="29" y="238"/>
                  <a:pt x="24" y="241"/>
                </a:cubicBezTo>
                <a:cubicBezTo>
                  <a:pt x="24" y="241"/>
                  <a:pt x="24" y="241"/>
                  <a:pt x="19" y="241"/>
                </a:cubicBezTo>
                <a:close/>
                <a:moveTo>
                  <a:pt x="8" y="245"/>
                </a:moveTo>
                <a:cubicBezTo>
                  <a:pt x="8" y="245"/>
                  <a:pt x="8" y="245"/>
                  <a:pt x="0" y="246"/>
                </a:cubicBezTo>
                <a:cubicBezTo>
                  <a:pt x="14" y="239"/>
                  <a:pt x="14" y="239"/>
                  <a:pt x="14" y="239"/>
                </a:cubicBezTo>
                <a:cubicBezTo>
                  <a:pt x="14" y="239"/>
                  <a:pt x="14" y="239"/>
                  <a:pt x="16" y="242"/>
                </a:cubicBezTo>
                <a:cubicBezTo>
                  <a:pt x="16" y="242"/>
                  <a:pt x="16" y="242"/>
                  <a:pt x="9" y="243"/>
                </a:cubicBezTo>
                <a:cubicBezTo>
                  <a:pt x="9" y="243"/>
                  <a:pt x="9" y="243"/>
                  <a:pt x="8" y="245"/>
                </a:cubicBezTo>
                <a:close/>
                <a:moveTo>
                  <a:pt x="153" y="203"/>
                </a:moveTo>
                <a:cubicBezTo>
                  <a:pt x="154" y="203"/>
                  <a:pt x="154" y="203"/>
                  <a:pt x="154" y="203"/>
                </a:cubicBezTo>
                <a:cubicBezTo>
                  <a:pt x="154" y="203"/>
                  <a:pt x="154" y="203"/>
                  <a:pt x="154" y="206"/>
                </a:cubicBezTo>
                <a:cubicBezTo>
                  <a:pt x="154" y="206"/>
                  <a:pt x="154" y="206"/>
                  <a:pt x="157" y="204"/>
                </a:cubicBezTo>
                <a:cubicBezTo>
                  <a:pt x="157" y="204"/>
                  <a:pt x="157" y="201"/>
                  <a:pt x="158" y="201"/>
                </a:cubicBezTo>
                <a:cubicBezTo>
                  <a:pt x="158" y="201"/>
                  <a:pt x="158" y="201"/>
                  <a:pt x="158" y="201"/>
                </a:cubicBezTo>
                <a:cubicBezTo>
                  <a:pt x="159" y="201"/>
                  <a:pt x="160" y="202"/>
                  <a:pt x="160" y="202"/>
                </a:cubicBezTo>
                <a:cubicBezTo>
                  <a:pt x="160" y="202"/>
                  <a:pt x="163" y="201"/>
                  <a:pt x="163" y="201"/>
                </a:cubicBezTo>
                <a:cubicBezTo>
                  <a:pt x="163" y="201"/>
                  <a:pt x="163" y="201"/>
                  <a:pt x="163" y="201"/>
                </a:cubicBezTo>
                <a:cubicBezTo>
                  <a:pt x="164" y="201"/>
                  <a:pt x="165" y="202"/>
                  <a:pt x="165" y="202"/>
                </a:cubicBezTo>
                <a:cubicBezTo>
                  <a:pt x="165" y="202"/>
                  <a:pt x="165" y="202"/>
                  <a:pt x="167" y="202"/>
                </a:cubicBezTo>
                <a:cubicBezTo>
                  <a:pt x="167" y="202"/>
                  <a:pt x="167" y="202"/>
                  <a:pt x="166" y="204"/>
                </a:cubicBezTo>
                <a:cubicBezTo>
                  <a:pt x="166" y="204"/>
                  <a:pt x="166" y="204"/>
                  <a:pt x="162" y="205"/>
                </a:cubicBezTo>
                <a:cubicBezTo>
                  <a:pt x="162" y="205"/>
                  <a:pt x="162" y="205"/>
                  <a:pt x="161" y="206"/>
                </a:cubicBezTo>
                <a:cubicBezTo>
                  <a:pt x="161" y="206"/>
                  <a:pt x="161" y="206"/>
                  <a:pt x="158" y="206"/>
                </a:cubicBezTo>
                <a:cubicBezTo>
                  <a:pt x="158" y="206"/>
                  <a:pt x="159" y="207"/>
                  <a:pt x="157" y="208"/>
                </a:cubicBezTo>
                <a:cubicBezTo>
                  <a:pt x="155" y="209"/>
                  <a:pt x="149" y="209"/>
                  <a:pt x="149" y="209"/>
                </a:cubicBezTo>
                <a:cubicBezTo>
                  <a:pt x="149" y="209"/>
                  <a:pt x="145" y="209"/>
                  <a:pt x="146" y="208"/>
                </a:cubicBezTo>
                <a:cubicBezTo>
                  <a:pt x="146" y="206"/>
                  <a:pt x="149" y="204"/>
                  <a:pt x="149" y="204"/>
                </a:cubicBezTo>
                <a:cubicBezTo>
                  <a:pt x="151" y="203"/>
                  <a:pt x="152" y="203"/>
                  <a:pt x="153" y="203"/>
                </a:cubicBezTo>
                <a:close/>
                <a:moveTo>
                  <a:pt x="166" y="200"/>
                </a:moveTo>
                <a:cubicBezTo>
                  <a:pt x="165" y="199"/>
                  <a:pt x="169" y="198"/>
                  <a:pt x="171" y="196"/>
                </a:cubicBezTo>
                <a:cubicBezTo>
                  <a:pt x="172" y="196"/>
                  <a:pt x="172" y="196"/>
                  <a:pt x="173" y="196"/>
                </a:cubicBezTo>
                <a:cubicBezTo>
                  <a:pt x="175" y="196"/>
                  <a:pt x="176" y="197"/>
                  <a:pt x="176" y="198"/>
                </a:cubicBezTo>
                <a:cubicBezTo>
                  <a:pt x="176" y="198"/>
                  <a:pt x="176" y="199"/>
                  <a:pt x="175" y="199"/>
                </a:cubicBezTo>
                <a:cubicBezTo>
                  <a:pt x="174" y="199"/>
                  <a:pt x="174" y="198"/>
                  <a:pt x="174" y="198"/>
                </a:cubicBezTo>
                <a:cubicBezTo>
                  <a:pt x="174" y="198"/>
                  <a:pt x="174" y="198"/>
                  <a:pt x="172" y="200"/>
                </a:cubicBezTo>
                <a:cubicBezTo>
                  <a:pt x="172" y="200"/>
                  <a:pt x="170" y="201"/>
                  <a:pt x="168" y="201"/>
                </a:cubicBezTo>
                <a:cubicBezTo>
                  <a:pt x="167" y="201"/>
                  <a:pt x="166" y="201"/>
                  <a:pt x="166" y="200"/>
                </a:cubicBezTo>
                <a:close/>
                <a:moveTo>
                  <a:pt x="650" y="1171"/>
                </a:moveTo>
                <a:cubicBezTo>
                  <a:pt x="651" y="1170"/>
                  <a:pt x="651" y="1170"/>
                  <a:pt x="651" y="1170"/>
                </a:cubicBezTo>
                <a:cubicBezTo>
                  <a:pt x="653" y="1170"/>
                  <a:pt x="652" y="1173"/>
                  <a:pt x="651" y="1174"/>
                </a:cubicBezTo>
                <a:cubicBezTo>
                  <a:pt x="650" y="1174"/>
                  <a:pt x="650" y="1174"/>
                  <a:pt x="650" y="1174"/>
                </a:cubicBezTo>
                <a:cubicBezTo>
                  <a:pt x="649" y="1174"/>
                  <a:pt x="648" y="1172"/>
                  <a:pt x="650" y="1171"/>
                </a:cubicBezTo>
                <a:close/>
                <a:moveTo>
                  <a:pt x="650" y="1178"/>
                </a:moveTo>
                <a:cubicBezTo>
                  <a:pt x="652" y="1178"/>
                  <a:pt x="652" y="1178"/>
                  <a:pt x="652" y="1178"/>
                </a:cubicBezTo>
                <a:cubicBezTo>
                  <a:pt x="652" y="1178"/>
                  <a:pt x="652" y="1178"/>
                  <a:pt x="655" y="1178"/>
                </a:cubicBezTo>
                <a:cubicBezTo>
                  <a:pt x="655" y="1178"/>
                  <a:pt x="655" y="1178"/>
                  <a:pt x="654" y="1180"/>
                </a:cubicBezTo>
                <a:cubicBezTo>
                  <a:pt x="654" y="1180"/>
                  <a:pt x="654" y="1180"/>
                  <a:pt x="651" y="1180"/>
                </a:cubicBezTo>
                <a:cubicBezTo>
                  <a:pt x="651" y="1180"/>
                  <a:pt x="651" y="1180"/>
                  <a:pt x="650" y="1178"/>
                </a:cubicBezTo>
                <a:close/>
                <a:moveTo>
                  <a:pt x="659" y="1176"/>
                </a:moveTo>
                <a:cubicBezTo>
                  <a:pt x="660" y="1176"/>
                  <a:pt x="660" y="1176"/>
                  <a:pt x="660" y="1176"/>
                </a:cubicBezTo>
                <a:cubicBezTo>
                  <a:pt x="664" y="1177"/>
                  <a:pt x="658" y="1180"/>
                  <a:pt x="658" y="1180"/>
                </a:cubicBezTo>
                <a:cubicBezTo>
                  <a:pt x="656" y="1180"/>
                  <a:pt x="656" y="1176"/>
                  <a:pt x="659" y="1176"/>
                </a:cubicBezTo>
                <a:close/>
                <a:moveTo>
                  <a:pt x="654" y="1184"/>
                </a:moveTo>
                <a:cubicBezTo>
                  <a:pt x="651" y="1182"/>
                  <a:pt x="651" y="1182"/>
                  <a:pt x="651" y="1182"/>
                </a:cubicBezTo>
                <a:cubicBezTo>
                  <a:pt x="651" y="1182"/>
                  <a:pt x="651" y="1182"/>
                  <a:pt x="655" y="1182"/>
                </a:cubicBezTo>
                <a:cubicBezTo>
                  <a:pt x="655" y="1182"/>
                  <a:pt x="655" y="1182"/>
                  <a:pt x="657" y="1185"/>
                </a:cubicBezTo>
                <a:cubicBezTo>
                  <a:pt x="657" y="1185"/>
                  <a:pt x="657" y="1185"/>
                  <a:pt x="657" y="1188"/>
                </a:cubicBezTo>
                <a:cubicBezTo>
                  <a:pt x="657" y="1188"/>
                  <a:pt x="657" y="1188"/>
                  <a:pt x="654" y="1186"/>
                </a:cubicBezTo>
                <a:cubicBezTo>
                  <a:pt x="654" y="1186"/>
                  <a:pt x="654" y="1186"/>
                  <a:pt x="654" y="1184"/>
                </a:cubicBezTo>
                <a:close/>
                <a:moveTo>
                  <a:pt x="646" y="1176"/>
                </a:moveTo>
                <a:cubicBezTo>
                  <a:pt x="646" y="1176"/>
                  <a:pt x="646" y="1176"/>
                  <a:pt x="648" y="1176"/>
                </a:cubicBezTo>
                <a:cubicBezTo>
                  <a:pt x="647" y="1178"/>
                  <a:pt x="647" y="1178"/>
                  <a:pt x="647" y="1178"/>
                </a:cubicBezTo>
                <a:cubicBezTo>
                  <a:pt x="647" y="1178"/>
                  <a:pt x="647" y="1178"/>
                  <a:pt x="646" y="1176"/>
                </a:cubicBezTo>
                <a:close/>
                <a:moveTo>
                  <a:pt x="645" y="1153"/>
                </a:moveTo>
                <a:cubicBezTo>
                  <a:pt x="645" y="1153"/>
                  <a:pt x="645" y="1153"/>
                  <a:pt x="648" y="1156"/>
                </a:cubicBezTo>
                <a:cubicBezTo>
                  <a:pt x="648" y="1156"/>
                  <a:pt x="648" y="1156"/>
                  <a:pt x="646" y="1158"/>
                </a:cubicBezTo>
                <a:cubicBezTo>
                  <a:pt x="646" y="1158"/>
                  <a:pt x="646" y="1158"/>
                  <a:pt x="650" y="1162"/>
                </a:cubicBezTo>
                <a:cubicBezTo>
                  <a:pt x="650" y="1162"/>
                  <a:pt x="650" y="1162"/>
                  <a:pt x="650" y="1167"/>
                </a:cubicBezTo>
                <a:cubicBezTo>
                  <a:pt x="644" y="1165"/>
                  <a:pt x="644" y="1165"/>
                  <a:pt x="644" y="1165"/>
                </a:cubicBezTo>
                <a:cubicBezTo>
                  <a:pt x="644" y="1165"/>
                  <a:pt x="644" y="1165"/>
                  <a:pt x="645" y="1163"/>
                </a:cubicBezTo>
                <a:cubicBezTo>
                  <a:pt x="645" y="1163"/>
                  <a:pt x="644" y="1159"/>
                  <a:pt x="642" y="1159"/>
                </a:cubicBezTo>
                <a:cubicBezTo>
                  <a:pt x="641" y="1158"/>
                  <a:pt x="641" y="1152"/>
                  <a:pt x="641" y="1152"/>
                </a:cubicBezTo>
                <a:cubicBezTo>
                  <a:pt x="641" y="1152"/>
                  <a:pt x="641" y="1152"/>
                  <a:pt x="645" y="1153"/>
                </a:cubicBezTo>
                <a:close/>
                <a:moveTo>
                  <a:pt x="658" y="1212"/>
                </a:moveTo>
                <a:cubicBezTo>
                  <a:pt x="658" y="1212"/>
                  <a:pt x="658" y="1210"/>
                  <a:pt x="659" y="1210"/>
                </a:cubicBezTo>
                <a:cubicBezTo>
                  <a:pt x="659" y="1210"/>
                  <a:pt x="659" y="1211"/>
                  <a:pt x="660" y="1211"/>
                </a:cubicBezTo>
                <a:cubicBezTo>
                  <a:pt x="662" y="1212"/>
                  <a:pt x="664" y="1214"/>
                  <a:pt x="664" y="1216"/>
                </a:cubicBezTo>
                <a:cubicBezTo>
                  <a:pt x="664" y="1218"/>
                  <a:pt x="666" y="1222"/>
                  <a:pt x="666" y="1222"/>
                </a:cubicBezTo>
                <a:cubicBezTo>
                  <a:pt x="666" y="1222"/>
                  <a:pt x="666" y="1222"/>
                  <a:pt x="670" y="1226"/>
                </a:cubicBezTo>
                <a:cubicBezTo>
                  <a:pt x="670" y="1226"/>
                  <a:pt x="670" y="1226"/>
                  <a:pt x="670" y="1229"/>
                </a:cubicBezTo>
                <a:cubicBezTo>
                  <a:pt x="670" y="1229"/>
                  <a:pt x="670" y="1229"/>
                  <a:pt x="666" y="1226"/>
                </a:cubicBezTo>
                <a:cubicBezTo>
                  <a:pt x="666" y="1226"/>
                  <a:pt x="666" y="1227"/>
                  <a:pt x="665" y="1228"/>
                </a:cubicBezTo>
                <a:cubicBezTo>
                  <a:pt x="665" y="1228"/>
                  <a:pt x="665" y="1228"/>
                  <a:pt x="665" y="1228"/>
                </a:cubicBezTo>
                <a:cubicBezTo>
                  <a:pt x="664" y="1228"/>
                  <a:pt x="662" y="1221"/>
                  <a:pt x="662" y="1221"/>
                </a:cubicBezTo>
                <a:cubicBezTo>
                  <a:pt x="662" y="1221"/>
                  <a:pt x="662" y="1221"/>
                  <a:pt x="662" y="1218"/>
                </a:cubicBezTo>
                <a:cubicBezTo>
                  <a:pt x="662" y="1218"/>
                  <a:pt x="662" y="1218"/>
                  <a:pt x="659" y="1221"/>
                </a:cubicBezTo>
                <a:cubicBezTo>
                  <a:pt x="659" y="1221"/>
                  <a:pt x="659" y="1221"/>
                  <a:pt x="658" y="1221"/>
                </a:cubicBezTo>
                <a:cubicBezTo>
                  <a:pt x="658" y="1221"/>
                  <a:pt x="658" y="1221"/>
                  <a:pt x="660" y="1216"/>
                </a:cubicBezTo>
                <a:cubicBezTo>
                  <a:pt x="660" y="1216"/>
                  <a:pt x="656" y="1216"/>
                  <a:pt x="655" y="1216"/>
                </a:cubicBezTo>
                <a:cubicBezTo>
                  <a:pt x="653" y="1216"/>
                  <a:pt x="655" y="1211"/>
                  <a:pt x="655" y="1211"/>
                </a:cubicBezTo>
                <a:cubicBezTo>
                  <a:pt x="655" y="1211"/>
                  <a:pt x="655" y="1211"/>
                  <a:pt x="658" y="1212"/>
                </a:cubicBezTo>
                <a:close/>
                <a:moveTo>
                  <a:pt x="668" y="1230"/>
                </a:moveTo>
                <a:cubicBezTo>
                  <a:pt x="668" y="1230"/>
                  <a:pt x="668" y="1230"/>
                  <a:pt x="668" y="1233"/>
                </a:cubicBezTo>
                <a:cubicBezTo>
                  <a:pt x="668" y="1233"/>
                  <a:pt x="668" y="1233"/>
                  <a:pt x="667" y="1236"/>
                </a:cubicBezTo>
                <a:cubicBezTo>
                  <a:pt x="667" y="1236"/>
                  <a:pt x="667" y="1236"/>
                  <a:pt x="666" y="1232"/>
                </a:cubicBezTo>
                <a:cubicBezTo>
                  <a:pt x="666" y="1232"/>
                  <a:pt x="666" y="1232"/>
                  <a:pt x="664" y="1232"/>
                </a:cubicBezTo>
                <a:cubicBezTo>
                  <a:pt x="665" y="1229"/>
                  <a:pt x="665" y="1229"/>
                  <a:pt x="665" y="1229"/>
                </a:cubicBezTo>
                <a:cubicBezTo>
                  <a:pt x="665" y="1229"/>
                  <a:pt x="665" y="1229"/>
                  <a:pt x="668" y="1230"/>
                </a:cubicBezTo>
                <a:close/>
                <a:moveTo>
                  <a:pt x="673" y="1235"/>
                </a:moveTo>
                <a:cubicBezTo>
                  <a:pt x="673" y="1235"/>
                  <a:pt x="673" y="1235"/>
                  <a:pt x="673" y="1233"/>
                </a:cubicBezTo>
                <a:cubicBezTo>
                  <a:pt x="673" y="1233"/>
                  <a:pt x="673" y="1233"/>
                  <a:pt x="675" y="1234"/>
                </a:cubicBezTo>
                <a:cubicBezTo>
                  <a:pt x="675" y="1234"/>
                  <a:pt x="675" y="1234"/>
                  <a:pt x="675" y="1238"/>
                </a:cubicBezTo>
                <a:cubicBezTo>
                  <a:pt x="675" y="1238"/>
                  <a:pt x="675" y="1238"/>
                  <a:pt x="675" y="1242"/>
                </a:cubicBezTo>
                <a:cubicBezTo>
                  <a:pt x="671" y="1244"/>
                  <a:pt x="671" y="1244"/>
                  <a:pt x="671" y="1244"/>
                </a:cubicBezTo>
                <a:cubicBezTo>
                  <a:pt x="671" y="1244"/>
                  <a:pt x="671" y="1244"/>
                  <a:pt x="672" y="1239"/>
                </a:cubicBezTo>
                <a:cubicBezTo>
                  <a:pt x="672" y="1239"/>
                  <a:pt x="672" y="1239"/>
                  <a:pt x="669" y="1235"/>
                </a:cubicBezTo>
                <a:cubicBezTo>
                  <a:pt x="669" y="1235"/>
                  <a:pt x="669" y="1235"/>
                  <a:pt x="673" y="1235"/>
                </a:cubicBezTo>
                <a:close/>
                <a:moveTo>
                  <a:pt x="679" y="1248"/>
                </a:moveTo>
                <a:cubicBezTo>
                  <a:pt x="679" y="1248"/>
                  <a:pt x="679" y="1248"/>
                  <a:pt x="678" y="1249"/>
                </a:cubicBezTo>
                <a:cubicBezTo>
                  <a:pt x="678" y="1249"/>
                  <a:pt x="678" y="1249"/>
                  <a:pt x="673" y="1245"/>
                </a:cubicBezTo>
                <a:cubicBezTo>
                  <a:pt x="675" y="1244"/>
                  <a:pt x="675" y="1244"/>
                  <a:pt x="675" y="1244"/>
                </a:cubicBezTo>
                <a:cubicBezTo>
                  <a:pt x="675" y="1244"/>
                  <a:pt x="675" y="1244"/>
                  <a:pt x="679" y="1248"/>
                </a:cubicBezTo>
                <a:close/>
                <a:moveTo>
                  <a:pt x="682" y="1244"/>
                </a:moveTo>
                <a:cubicBezTo>
                  <a:pt x="681" y="1247"/>
                  <a:pt x="681" y="1247"/>
                  <a:pt x="681" y="1247"/>
                </a:cubicBezTo>
                <a:cubicBezTo>
                  <a:pt x="681" y="1247"/>
                  <a:pt x="681" y="1247"/>
                  <a:pt x="679" y="1245"/>
                </a:cubicBezTo>
                <a:cubicBezTo>
                  <a:pt x="679" y="1245"/>
                  <a:pt x="679" y="1245"/>
                  <a:pt x="680" y="1243"/>
                </a:cubicBezTo>
                <a:cubicBezTo>
                  <a:pt x="680" y="1243"/>
                  <a:pt x="680" y="1243"/>
                  <a:pt x="682" y="1244"/>
                </a:cubicBezTo>
                <a:close/>
                <a:moveTo>
                  <a:pt x="684" y="1245"/>
                </a:moveTo>
                <a:cubicBezTo>
                  <a:pt x="684" y="1245"/>
                  <a:pt x="684" y="1245"/>
                  <a:pt x="686" y="1247"/>
                </a:cubicBezTo>
                <a:cubicBezTo>
                  <a:pt x="686" y="1251"/>
                  <a:pt x="686" y="1251"/>
                  <a:pt x="686" y="1251"/>
                </a:cubicBezTo>
                <a:cubicBezTo>
                  <a:pt x="686" y="1251"/>
                  <a:pt x="686" y="1251"/>
                  <a:pt x="681" y="1249"/>
                </a:cubicBezTo>
                <a:cubicBezTo>
                  <a:pt x="681" y="1249"/>
                  <a:pt x="681" y="1249"/>
                  <a:pt x="683" y="1248"/>
                </a:cubicBezTo>
                <a:cubicBezTo>
                  <a:pt x="683" y="1248"/>
                  <a:pt x="683" y="1248"/>
                  <a:pt x="684" y="1245"/>
                </a:cubicBezTo>
                <a:close/>
                <a:moveTo>
                  <a:pt x="692" y="1255"/>
                </a:moveTo>
                <a:cubicBezTo>
                  <a:pt x="692" y="1255"/>
                  <a:pt x="692" y="1255"/>
                  <a:pt x="692" y="1253"/>
                </a:cubicBezTo>
                <a:cubicBezTo>
                  <a:pt x="692" y="1253"/>
                  <a:pt x="688" y="1254"/>
                  <a:pt x="688" y="1254"/>
                </a:cubicBezTo>
                <a:cubicBezTo>
                  <a:pt x="687" y="1254"/>
                  <a:pt x="688" y="1251"/>
                  <a:pt x="688" y="1249"/>
                </a:cubicBezTo>
                <a:cubicBezTo>
                  <a:pt x="688" y="1248"/>
                  <a:pt x="689" y="1248"/>
                  <a:pt x="690" y="1248"/>
                </a:cubicBezTo>
                <a:cubicBezTo>
                  <a:pt x="691" y="1248"/>
                  <a:pt x="693" y="1249"/>
                  <a:pt x="693" y="1249"/>
                </a:cubicBezTo>
                <a:cubicBezTo>
                  <a:pt x="694" y="1250"/>
                  <a:pt x="694" y="1250"/>
                  <a:pt x="694" y="1250"/>
                </a:cubicBezTo>
                <a:cubicBezTo>
                  <a:pt x="694" y="1250"/>
                  <a:pt x="694" y="1250"/>
                  <a:pt x="694" y="1252"/>
                </a:cubicBezTo>
                <a:cubicBezTo>
                  <a:pt x="694" y="1252"/>
                  <a:pt x="694" y="1252"/>
                  <a:pt x="696" y="1254"/>
                </a:cubicBezTo>
                <a:cubicBezTo>
                  <a:pt x="696" y="1254"/>
                  <a:pt x="696" y="1254"/>
                  <a:pt x="692" y="1255"/>
                </a:cubicBezTo>
                <a:close/>
                <a:moveTo>
                  <a:pt x="691" y="1257"/>
                </a:moveTo>
                <a:cubicBezTo>
                  <a:pt x="691" y="1257"/>
                  <a:pt x="691" y="1257"/>
                  <a:pt x="693" y="1259"/>
                </a:cubicBezTo>
                <a:cubicBezTo>
                  <a:pt x="693" y="1259"/>
                  <a:pt x="693" y="1259"/>
                  <a:pt x="691" y="1258"/>
                </a:cubicBezTo>
                <a:cubicBezTo>
                  <a:pt x="691" y="1258"/>
                  <a:pt x="691" y="1258"/>
                  <a:pt x="685" y="1257"/>
                </a:cubicBezTo>
                <a:cubicBezTo>
                  <a:pt x="685" y="1257"/>
                  <a:pt x="685" y="1257"/>
                  <a:pt x="682" y="1254"/>
                </a:cubicBezTo>
                <a:cubicBezTo>
                  <a:pt x="682" y="1254"/>
                  <a:pt x="682" y="1254"/>
                  <a:pt x="686" y="1256"/>
                </a:cubicBezTo>
                <a:lnTo>
                  <a:pt x="691" y="1257"/>
                </a:lnTo>
                <a:close/>
                <a:moveTo>
                  <a:pt x="712" y="1266"/>
                </a:moveTo>
                <a:cubicBezTo>
                  <a:pt x="712" y="1266"/>
                  <a:pt x="712" y="1266"/>
                  <a:pt x="713" y="1268"/>
                </a:cubicBezTo>
                <a:cubicBezTo>
                  <a:pt x="709" y="1267"/>
                  <a:pt x="709" y="1267"/>
                  <a:pt x="709" y="1267"/>
                </a:cubicBezTo>
                <a:cubicBezTo>
                  <a:pt x="709" y="1267"/>
                  <a:pt x="709" y="1267"/>
                  <a:pt x="705" y="1269"/>
                </a:cubicBezTo>
                <a:cubicBezTo>
                  <a:pt x="705" y="1269"/>
                  <a:pt x="705" y="1269"/>
                  <a:pt x="705" y="1267"/>
                </a:cubicBezTo>
                <a:cubicBezTo>
                  <a:pt x="705" y="1267"/>
                  <a:pt x="705" y="1267"/>
                  <a:pt x="706" y="1265"/>
                </a:cubicBezTo>
                <a:cubicBezTo>
                  <a:pt x="706" y="1265"/>
                  <a:pt x="706" y="1265"/>
                  <a:pt x="712" y="1266"/>
                </a:cubicBezTo>
                <a:close/>
                <a:moveTo>
                  <a:pt x="719" y="1273"/>
                </a:moveTo>
                <a:cubicBezTo>
                  <a:pt x="719" y="1273"/>
                  <a:pt x="719" y="1273"/>
                  <a:pt x="723" y="1277"/>
                </a:cubicBezTo>
                <a:cubicBezTo>
                  <a:pt x="723" y="1277"/>
                  <a:pt x="723" y="1277"/>
                  <a:pt x="717" y="1274"/>
                </a:cubicBezTo>
                <a:cubicBezTo>
                  <a:pt x="717" y="1274"/>
                  <a:pt x="717" y="1274"/>
                  <a:pt x="715" y="1272"/>
                </a:cubicBezTo>
                <a:cubicBezTo>
                  <a:pt x="715" y="1272"/>
                  <a:pt x="715" y="1272"/>
                  <a:pt x="710" y="1272"/>
                </a:cubicBezTo>
                <a:cubicBezTo>
                  <a:pt x="710" y="1272"/>
                  <a:pt x="710" y="1272"/>
                  <a:pt x="709" y="1270"/>
                </a:cubicBezTo>
                <a:cubicBezTo>
                  <a:pt x="709" y="1270"/>
                  <a:pt x="709" y="1270"/>
                  <a:pt x="717" y="1271"/>
                </a:cubicBezTo>
                <a:lnTo>
                  <a:pt x="719" y="1273"/>
                </a:lnTo>
                <a:close/>
                <a:moveTo>
                  <a:pt x="736" y="1275"/>
                </a:moveTo>
                <a:cubicBezTo>
                  <a:pt x="736" y="1275"/>
                  <a:pt x="736" y="1275"/>
                  <a:pt x="735" y="1276"/>
                </a:cubicBezTo>
                <a:cubicBezTo>
                  <a:pt x="740" y="1277"/>
                  <a:pt x="740" y="1277"/>
                  <a:pt x="740" y="1277"/>
                </a:cubicBezTo>
                <a:cubicBezTo>
                  <a:pt x="740" y="1277"/>
                  <a:pt x="740" y="1277"/>
                  <a:pt x="743" y="1280"/>
                </a:cubicBezTo>
                <a:cubicBezTo>
                  <a:pt x="743" y="1280"/>
                  <a:pt x="743" y="1280"/>
                  <a:pt x="741" y="1280"/>
                </a:cubicBezTo>
                <a:cubicBezTo>
                  <a:pt x="741" y="1280"/>
                  <a:pt x="741" y="1280"/>
                  <a:pt x="739" y="1278"/>
                </a:cubicBezTo>
                <a:cubicBezTo>
                  <a:pt x="739" y="1278"/>
                  <a:pt x="739" y="1278"/>
                  <a:pt x="734" y="1278"/>
                </a:cubicBezTo>
                <a:cubicBezTo>
                  <a:pt x="734" y="1278"/>
                  <a:pt x="734" y="1278"/>
                  <a:pt x="732" y="1276"/>
                </a:cubicBezTo>
                <a:cubicBezTo>
                  <a:pt x="732" y="1276"/>
                  <a:pt x="732" y="1276"/>
                  <a:pt x="731" y="1277"/>
                </a:cubicBezTo>
                <a:cubicBezTo>
                  <a:pt x="731" y="1277"/>
                  <a:pt x="731" y="1277"/>
                  <a:pt x="732" y="1279"/>
                </a:cubicBezTo>
                <a:cubicBezTo>
                  <a:pt x="732" y="1279"/>
                  <a:pt x="732" y="1279"/>
                  <a:pt x="728" y="1279"/>
                </a:cubicBezTo>
                <a:cubicBezTo>
                  <a:pt x="728" y="1279"/>
                  <a:pt x="728" y="1279"/>
                  <a:pt x="727" y="1274"/>
                </a:cubicBezTo>
                <a:cubicBezTo>
                  <a:pt x="727" y="1274"/>
                  <a:pt x="727" y="1274"/>
                  <a:pt x="731" y="1274"/>
                </a:cubicBezTo>
                <a:cubicBezTo>
                  <a:pt x="731" y="1274"/>
                  <a:pt x="731" y="1274"/>
                  <a:pt x="736" y="1275"/>
                </a:cubicBezTo>
                <a:close/>
                <a:moveTo>
                  <a:pt x="738" y="1275"/>
                </a:moveTo>
                <a:cubicBezTo>
                  <a:pt x="745" y="1274"/>
                  <a:pt x="745" y="1274"/>
                  <a:pt x="745" y="1274"/>
                </a:cubicBezTo>
                <a:cubicBezTo>
                  <a:pt x="745" y="1274"/>
                  <a:pt x="745" y="1274"/>
                  <a:pt x="748" y="1278"/>
                </a:cubicBezTo>
                <a:cubicBezTo>
                  <a:pt x="748" y="1278"/>
                  <a:pt x="748" y="1278"/>
                  <a:pt x="742" y="1277"/>
                </a:cubicBezTo>
                <a:cubicBezTo>
                  <a:pt x="742" y="1277"/>
                  <a:pt x="742" y="1277"/>
                  <a:pt x="738" y="1275"/>
                </a:cubicBezTo>
                <a:close/>
                <a:moveTo>
                  <a:pt x="718" y="1267"/>
                </a:moveTo>
                <a:cubicBezTo>
                  <a:pt x="718" y="1267"/>
                  <a:pt x="718" y="1267"/>
                  <a:pt x="715" y="1268"/>
                </a:cubicBezTo>
                <a:cubicBezTo>
                  <a:pt x="715" y="1268"/>
                  <a:pt x="715" y="1268"/>
                  <a:pt x="715" y="1265"/>
                </a:cubicBezTo>
                <a:cubicBezTo>
                  <a:pt x="715" y="1265"/>
                  <a:pt x="715" y="1265"/>
                  <a:pt x="716" y="1263"/>
                </a:cubicBezTo>
                <a:lnTo>
                  <a:pt x="718" y="1267"/>
                </a:lnTo>
                <a:close/>
                <a:moveTo>
                  <a:pt x="732" y="1273"/>
                </a:moveTo>
                <a:cubicBezTo>
                  <a:pt x="732" y="1273"/>
                  <a:pt x="731" y="1273"/>
                  <a:pt x="731" y="1273"/>
                </a:cubicBezTo>
                <a:cubicBezTo>
                  <a:pt x="729" y="1273"/>
                  <a:pt x="727" y="1273"/>
                  <a:pt x="727" y="1273"/>
                </a:cubicBezTo>
                <a:cubicBezTo>
                  <a:pt x="727" y="1273"/>
                  <a:pt x="725" y="1273"/>
                  <a:pt x="722" y="1273"/>
                </a:cubicBezTo>
                <a:cubicBezTo>
                  <a:pt x="719" y="1273"/>
                  <a:pt x="718" y="1270"/>
                  <a:pt x="718" y="1270"/>
                </a:cubicBezTo>
                <a:cubicBezTo>
                  <a:pt x="718" y="1270"/>
                  <a:pt x="718" y="1270"/>
                  <a:pt x="722" y="1270"/>
                </a:cubicBezTo>
                <a:cubicBezTo>
                  <a:pt x="722" y="1270"/>
                  <a:pt x="722" y="1270"/>
                  <a:pt x="720" y="1269"/>
                </a:cubicBezTo>
                <a:cubicBezTo>
                  <a:pt x="720" y="1269"/>
                  <a:pt x="720" y="1269"/>
                  <a:pt x="722" y="1268"/>
                </a:cubicBezTo>
                <a:cubicBezTo>
                  <a:pt x="722" y="1268"/>
                  <a:pt x="722" y="1268"/>
                  <a:pt x="724" y="1271"/>
                </a:cubicBezTo>
                <a:cubicBezTo>
                  <a:pt x="724" y="1271"/>
                  <a:pt x="725" y="1269"/>
                  <a:pt x="726" y="1269"/>
                </a:cubicBezTo>
                <a:cubicBezTo>
                  <a:pt x="728" y="1269"/>
                  <a:pt x="729" y="1272"/>
                  <a:pt x="729" y="1272"/>
                </a:cubicBezTo>
                <a:cubicBezTo>
                  <a:pt x="729" y="1272"/>
                  <a:pt x="729" y="1272"/>
                  <a:pt x="731" y="1269"/>
                </a:cubicBezTo>
                <a:cubicBezTo>
                  <a:pt x="731" y="1269"/>
                  <a:pt x="721" y="1266"/>
                  <a:pt x="719" y="1265"/>
                </a:cubicBezTo>
                <a:cubicBezTo>
                  <a:pt x="717" y="1265"/>
                  <a:pt x="723" y="1262"/>
                  <a:pt x="723" y="1262"/>
                </a:cubicBezTo>
                <a:cubicBezTo>
                  <a:pt x="723" y="1262"/>
                  <a:pt x="723" y="1262"/>
                  <a:pt x="723" y="1260"/>
                </a:cubicBezTo>
                <a:cubicBezTo>
                  <a:pt x="723" y="1260"/>
                  <a:pt x="723" y="1260"/>
                  <a:pt x="720" y="1259"/>
                </a:cubicBezTo>
                <a:cubicBezTo>
                  <a:pt x="720" y="1259"/>
                  <a:pt x="718" y="1261"/>
                  <a:pt x="715" y="1261"/>
                </a:cubicBezTo>
                <a:cubicBezTo>
                  <a:pt x="715" y="1261"/>
                  <a:pt x="714" y="1261"/>
                  <a:pt x="714" y="1260"/>
                </a:cubicBezTo>
                <a:cubicBezTo>
                  <a:pt x="714" y="1260"/>
                  <a:pt x="714" y="1260"/>
                  <a:pt x="714" y="1257"/>
                </a:cubicBezTo>
                <a:cubicBezTo>
                  <a:pt x="714" y="1257"/>
                  <a:pt x="714" y="1257"/>
                  <a:pt x="716" y="1257"/>
                </a:cubicBezTo>
                <a:cubicBezTo>
                  <a:pt x="716" y="1257"/>
                  <a:pt x="716" y="1257"/>
                  <a:pt x="715" y="1255"/>
                </a:cubicBezTo>
                <a:cubicBezTo>
                  <a:pt x="715" y="1255"/>
                  <a:pt x="715" y="1255"/>
                  <a:pt x="718" y="1254"/>
                </a:cubicBezTo>
                <a:cubicBezTo>
                  <a:pt x="718" y="1254"/>
                  <a:pt x="718" y="1254"/>
                  <a:pt x="719" y="1252"/>
                </a:cubicBezTo>
                <a:cubicBezTo>
                  <a:pt x="719" y="1252"/>
                  <a:pt x="719" y="1252"/>
                  <a:pt x="721" y="1254"/>
                </a:cubicBezTo>
                <a:cubicBezTo>
                  <a:pt x="721" y="1254"/>
                  <a:pt x="721" y="1254"/>
                  <a:pt x="724" y="1252"/>
                </a:cubicBezTo>
                <a:cubicBezTo>
                  <a:pt x="724" y="1252"/>
                  <a:pt x="724" y="1252"/>
                  <a:pt x="729" y="1257"/>
                </a:cubicBezTo>
                <a:cubicBezTo>
                  <a:pt x="729" y="1257"/>
                  <a:pt x="729" y="1257"/>
                  <a:pt x="728" y="1259"/>
                </a:cubicBezTo>
                <a:cubicBezTo>
                  <a:pt x="728" y="1259"/>
                  <a:pt x="728" y="1259"/>
                  <a:pt x="732" y="1259"/>
                </a:cubicBezTo>
                <a:cubicBezTo>
                  <a:pt x="732" y="1259"/>
                  <a:pt x="732" y="1261"/>
                  <a:pt x="742" y="1266"/>
                </a:cubicBezTo>
                <a:cubicBezTo>
                  <a:pt x="751" y="1271"/>
                  <a:pt x="759" y="1271"/>
                  <a:pt x="759" y="1271"/>
                </a:cubicBezTo>
                <a:cubicBezTo>
                  <a:pt x="759" y="1271"/>
                  <a:pt x="759" y="1271"/>
                  <a:pt x="758" y="1274"/>
                </a:cubicBezTo>
                <a:cubicBezTo>
                  <a:pt x="758" y="1274"/>
                  <a:pt x="758" y="1274"/>
                  <a:pt x="756" y="1274"/>
                </a:cubicBezTo>
                <a:cubicBezTo>
                  <a:pt x="756" y="1274"/>
                  <a:pt x="756" y="1274"/>
                  <a:pt x="754" y="1273"/>
                </a:cubicBezTo>
                <a:cubicBezTo>
                  <a:pt x="754" y="1273"/>
                  <a:pt x="754" y="1273"/>
                  <a:pt x="750" y="1275"/>
                </a:cubicBezTo>
                <a:cubicBezTo>
                  <a:pt x="750" y="1275"/>
                  <a:pt x="747" y="1273"/>
                  <a:pt x="744" y="1273"/>
                </a:cubicBezTo>
                <a:cubicBezTo>
                  <a:pt x="742" y="1273"/>
                  <a:pt x="733" y="1273"/>
                  <a:pt x="732" y="1273"/>
                </a:cubicBezTo>
                <a:close/>
                <a:moveTo>
                  <a:pt x="1257" y="130"/>
                </a:moveTo>
                <a:cubicBezTo>
                  <a:pt x="1258" y="130"/>
                  <a:pt x="1259" y="130"/>
                  <a:pt x="1260" y="130"/>
                </a:cubicBezTo>
                <a:cubicBezTo>
                  <a:pt x="1262" y="131"/>
                  <a:pt x="1258" y="133"/>
                  <a:pt x="1258" y="133"/>
                </a:cubicBezTo>
                <a:cubicBezTo>
                  <a:pt x="1258" y="133"/>
                  <a:pt x="1258" y="133"/>
                  <a:pt x="1260" y="134"/>
                </a:cubicBezTo>
                <a:cubicBezTo>
                  <a:pt x="1260" y="134"/>
                  <a:pt x="1258" y="135"/>
                  <a:pt x="1256" y="136"/>
                </a:cubicBezTo>
                <a:cubicBezTo>
                  <a:pt x="1255" y="137"/>
                  <a:pt x="1253" y="137"/>
                  <a:pt x="1253" y="137"/>
                </a:cubicBezTo>
                <a:cubicBezTo>
                  <a:pt x="1253" y="137"/>
                  <a:pt x="1253" y="139"/>
                  <a:pt x="1252" y="140"/>
                </a:cubicBezTo>
                <a:cubicBezTo>
                  <a:pt x="1252" y="141"/>
                  <a:pt x="1251" y="141"/>
                  <a:pt x="1250" y="141"/>
                </a:cubicBezTo>
                <a:cubicBezTo>
                  <a:pt x="1250" y="141"/>
                  <a:pt x="1249" y="141"/>
                  <a:pt x="1249" y="140"/>
                </a:cubicBezTo>
                <a:cubicBezTo>
                  <a:pt x="1249" y="140"/>
                  <a:pt x="1248" y="140"/>
                  <a:pt x="1248" y="140"/>
                </a:cubicBezTo>
                <a:cubicBezTo>
                  <a:pt x="1247" y="140"/>
                  <a:pt x="1247" y="140"/>
                  <a:pt x="1247" y="140"/>
                </a:cubicBezTo>
                <a:cubicBezTo>
                  <a:pt x="1246" y="140"/>
                  <a:pt x="1239" y="145"/>
                  <a:pt x="1238" y="145"/>
                </a:cubicBezTo>
                <a:cubicBezTo>
                  <a:pt x="1237" y="145"/>
                  <a:pt x="1235" y="144"/>
                  <a:pt x="1235" y="144"/>
                </a:cubicBezTo>
                <a:cubicBezTo>
                  <a:pt x="1235" y="144"/>
                  <a:pt x="1235" y="145"/>
                  <a:pt x="1234" y="146"/>
                </a:cubicBezTo>
                <a:cubicBezTo>
                  <a:pt x="1234" y="146"/>
                  <a:pt x="1233" y="146"/>
                  <a:pt x="1233" y="146"/>
                </a:cubicBezTo>
                <a:cubicBezTo>
                  <a:pt x="1232" y="146"/>
                  <a:pt x="1229" y="145"/>
                  <a:pt x="1229" y="145"/>
                </a:cubicBezTo>
                <a:cubicBezTo>
                  <a:pt x="1229" y="145"/>
                  <a:pt x="1230" y="146"/>
                  <a:pt x="1228" y="147"/>
                </a:cubicBezTo>
                <a:cubicBezTo>
                  <a:pt x="1228" y="147"/>
                  <a:pt x="1228" y="148"/>
                  <a:pt x="1227" y="148"/>
                </a:cubicBezTo>
                <a:cubicBezTo>
                  <a:pt x="1227" y="148"/>
                  <a:pt x="1227" y="148"/>
                  <a:pt x="1227" y="148"/>
                </a:cubicBezTo>
                <a:cubicBezTo>
                  <a:pt x="1227" y="148"/>
                  <a:pt x="1227" y="148"/>
                  <a:pt x="1227" y="148"/>
                </a:cubicBezTo>
                <a:cubicBezTo>
                  <a:pt x="1226" y="148"/>
                  <a:pt x="1225" y="148"/>
                  <a:pt x="1222" y="148"/>
                </a:cubicBezTo>
                <a:cubicBezTo>
                  <a:pt x="1222" y="148"/>
                  <a:pt x="1222" y="148"/>
                  <a:pt x="1222" y="148"/>
                </a:cubicBezTo>
                <a:cubicBezTo>
                  <a:pt x="1220" y="148"/>
                  <a:pt x="1216" y="147"/>
                  <a:pt x="1215" y="146"/>
                </a:cubicBezTo>
                <a:cubicBezTo>
                  <a:pt x="1213" y="145"/>
                  <a:pt x="1214" y="144"/>
                  <a:pt x="1214" y="144"/>
                </a:cubicBezTo>
                <a:cubicBezTo>
                  <a:pt x="1214" y="144"/>
                  <a:pt x="1214" y="144"/>
                  <a:pt x="1212" y="145"/>
                </a:cubicBezTo>
                <a:cubicBezTo>
                  <a:pt x="1212" y="145"/>
                  <a:pt x="1212" y="145"/>
                  <a:pt x="1209" y="143"/>
                </a:cubicBezTo>
                <a:cubicBezTo>
                  <a:pt x="1209" y="143"/>
                  <a:pt x="1207" y="145"/>
                  <a:pt x="1206" y="145"/>
                </a:cubicBezTo>
                <a:cubicBezTo>
                  <a:pt x="1206" y="145"/>
                  <a:pt x="1204" y="145"/>
                  <a:pt x="1203" y="145"/>
                </a:cubicBezTo>
                <a:cubicBezTo>
                  <a:pt x="1201" y="145"/>
                  <a:pt x="1199" y="145"/>
                  <a:pt x="1199" y="144"/>
                </a:cubicBezTo>
                <a:cubicBezTo>
                  <a:pt x="1198" y="143"/>
                  <a:pt x="1200" y="143"/>
                  <a:pt x="1202" y="143"/>
                </a:cubicBezTo>
                <a:cubicBezTo>
                  <a:pt x="1203" y="143"/>
                  <a:pt x="1204" y="143"/>
                  <a:pt x="1205" y="142"/>
                </a:cubicBezTo>
                <a:cubicBezTo>
                  <a:pt x="1206" y="142"/>
                  <a:pt x="1207" y="140"/>
                  <a:pt x="1207" y="140"/>
                </a:cubicBezTo>
                <a:cubicBezTo>
                  <a:pt x="1207" y="140"/>
                  <a:pt x="1207" y="140"/>
                  <a:pt x="1205" y="139"/>
                </a:cubicBezTo>
                <a:cubicBezTo>
                  <a:pt x="1205" y="139"/>
                  <a:pt x="1205" y="139"/>
                  <a:pt x="1207" y="138"/>
                </a:cubicBezTo>
                <a:cubicBezTo>
                  <a:pt x="1207" y="138"/>
                  <a:pt x="1207" y="138"/>
                  <a:pt x="1203" y="138"/>
                </a:cubicBezTo>
                <a:cubicBezTo>
                  <a:pt x="1203" y="138"/>
                  <a:pt x="1201" y="136"/>
                  <a:pt x="1198" y="136"/>
                </a:cubicBezTo>
                <a:cubicBezTo>
                  <a:pt x="1198" y="136"/>
                  <a:pt x="1198" y="136"/>
                  <a:pt x="1198" y="136"/>
                </a:cubicBezTo>
                <a:cubicBezTo>
                  <a:pt x="1197" y="136"/>
                  <a:pt x="1197" y="136"/>
                  <a:pt x="1196" y="136"/>
                </a:cubicBezTo>
                <a:cubicBezTo>
                  <a:pt x="1196" y="136"/>
                  <a:pt x="1195" y="136"/>
                  <a:pt x="1195" y="136"/>
                </a:cubicBezTo>
                <a:cubicBezTo>
                  <a:pt x="1194" y="136"/>
                  <a:pt x="1193" y="136"/>
                  <a:pt x="1193" y="135"/>
                </a:cubicBezTo>
                <a:cubicBezTo>
                  <a:pt x="1192" y="134"/>
                  <a:pt x="1197" y="135"/>
                  <a:pt x="1198" y="134"/>
                </a:cubicBezTo>
                <a:cubicBezTo>
                  <a:pt x="1198" y="134"/>
                  <a:pt x="1206" y="134"/>
                  <a:pt x="1206" y="133"/>
                </a:cubicBezTo>
                <a:cubicBezTo>
                  <a:pt x="1206" y="133"/>
                  <a:pt x="1203" y="132"/>
                  <a:pt x="1203" y="132"/>
                </a:cubicBezTo>
                <a:cubicBezTo>
                  <a:pt x="1203" y="132"/>
                  <a:pt x="1203" y="132"/>
                  <a:pt x="1208" y="130"/>
                </a:cubicBezTo>
                <a:cubicBezTo>
                  <a:pt x="1208" y="130"/>
                  <a:pt x="1208" y="130"/>
                  <a:pt x="1201" y="129"/>
                </a:cubicBezTo>
                <a:cubicBezTo>
                  <a:pt x="1201" y="129"/>
                  <a:pt x="1197" y="131"/>
                  <a:pt x="1195" y="131"/>
                </a:cubicBezTo>
                <a:cubicBezTo>
                  <a:pt x="1194" y="131"/>
                  <a:pt x="1192" y="130"/>
                  <a:pt x="1192" y="130"/>
                </a:cubicBezTo>
                <a:cubicBezTo>
                  <a:pt x="1192" y="130"/>
                  <a:pt x="1193" y="130"/>
                  <a:pt x="1195" y="129"/>
                </a:cubicBezTo>
                <a:cubicBezTo>
                  <a:pt x="1195" y="128"/>
                  <a:pt x="1196" y="128"/>
                  <a:pt x="1197" y="128"/>
                </a:cubicBezTo>
                <a:cubicBezTo>
                  <a:pt x="1197" y="128"/>
                  <a:pt x="1198" y="128"/>
                  <a:pt x="1198" y="128"/>
                </a:cubicBezTo>
                <a:cubicBezTo>
                  <a:pt x="1198" y="128"/>
                  <a:pt x="1198" y="128"/>
                  <a:pt x="1196" y="127"/>
                </a:cubicBezTo>
                <a:cubicBezTo>
                  <a:pt x="1196" y="127"/>
                  <a:pt x="1198" y="125"/>
                  <a:pt x="1199" y="125"/>
                </a:cubicBezTo>
                <a:cubicBezTo>
                  <a:pt x="1200" y="125"/>
                  <a:pt x="1204" y="126"/>
                  <a:pt x="1204" y="126"/>
                </a:cubicBezTo>
                <a:cubicBezTo>
                  <a:pt x="1204" y="126"/>
                  <a:pt x="1203" y="123"/>
                  <a:pt x="1204" y="122"/>
                </a:cubicBezTo>
                <a:cubicBezTo>
                  <a:pt x="1204" y="122"/>
                  <a:pt x="1204" y="122"/>
                  <a:pt x="1204" y="122"/>
                </a:cubicBezTo>
                <a:cubicBezTo>
                  <a:pt x="1206" y="122"/>
                  <a:pt x="1211" y="124"/>
                  <a:pt x="1211" y="126"/>
                </a:cubicBezTo>
                <a:cubicBezTo>
                  <a:pt x="1213" y="128"/>
                  <a:pt x="1210" y="128"/>
                  <a:pt x="1210" y="128"/>
                </a:cubicBezTo>
                <a:cubicBezTo>
                  <a:pt x="1210" y="128"/>
                  <a:pt x="1210" y="128"/>
                  <a:pt x="1211" y="131"/>
                </a:cubicBezTo>
                <a:cubicBezTo>
                  <a:pt x="1211" y="131"/>
                  <a:pt x="1211" y="131"/>
                  <a:pt x="1211" y="133"/>
                </a:cubicBezTo>
                <a:cubicBezTo>
                  <a:pt x="1211" y="133"/>
                  <a:pt x="1214" y="129"/>
                  <a:pt x="1215" y="129"/>
                </a:cubicBezTo>
                <a:cubicBezTo>
                  <a:pt x="1215" y="129"/>
                  <a:pt x="1216" y="130"/>
                  <a:pt x="1217" y="130"/>
                </a:cubicBezTo>
                <a:cubicBezTo>
                  <a:pt x="1217" y="130"/>
                  <a:pt x="1217" y="130"/>
                  <a:pt x="1217" y="130"/>
                </a:cubicBezTo>
                <a:cubicBezTo>
                  <a:pt x="1218" y="130"/>
                  <a:pt x="1217" y="126"/>
                  <a:pt x="1218" y="125"/>
                </a:cubicBezTo>
                <a:cubicBezTo>
                  <a:pt x="1218" y="125"/>
                  <a:pt x="1218" y="125"/>
                  <a:pt x="1219" y="125"/>
                </a:cubicBezTo>
                <a:cubicBezTo>
                  <a:pt x="1220" y="125"/>
                  <a:pt x="1222" y="128"/>
                  <a:pt x="1222" y="128"/>
                </a:cubicBezTo>
                <a:cubicBezTo>
                  <a:pt x="1222" y="128"/>
                  <a:pt x="1222" y="128"/>
                  <a:pt x="1224" y="128"/>
                </a:cubicBezTo>
                <a:cubicBezTo>
                  <a:pt x="1224" y="128"/>
                  <a:pt x="1224" y="126"/>
                  <a:pt x="1224" y="126"/>
                </a:cubicBezTo>
                <a:cubicBezTo>
                  <a:pt x="1224" y="125"/>
                  <a:pt x="1227" y="125"/>
                  <a:pt x="1227" y="125"/>
                </a:cubicBezTo>
                <a:cubicBezTo>
                  <a:pt x="1227" y="125"/>
                  <a:pt x="1226" y="124"/>
                  <a:pt x="1227" y="124"/>
                </a:cubicBezTo>
                <a:cubicBezTo>
                  <a:pt x="1229" y="124"/>
                  <a:pt x="1232" y="129"/>
                  <a:pt x="1232" y="129"/>
                </a:cubicBezTo>
                <a:cubicBezTo>
                  <a:pt x="1232" y="129"/>
                  <a:pt x="1231" y="125"/>
                  <a:pt x="1232" y="125"/>
                </a:cubicBezTo>
                <a:cubicBezTo>
                  <a:pt x="1232" y="125"/>
                  <a:pt x="1232" y="125"/>
                  <a:pt x="1232" y="125"/>
                </a:cubicBezTo>
                <a:cubicBezTo>
                  <a:pt x="1233" y="125"/>
                  <a:pt x="1236" y="126"/>
                  <a:pt x="1236" y="126"/>
                </a:cubicBezTo>
                <a:cubicBezTo>
                  <a:pt x="1236" y="126"/>
                  <a:pt x="1237" y="125"/>
                  <a:pt x="1238" y="125"/>
                </a:cubicBezTo>
                <a:cubicBezTo>
                  <a:pt x="1239" y="125"/>
                  <a:pt x="1241" y="125"/>
                  <a:pt x="1241" y="125"/>
                </a:cubicBezTo>
                <a:cubicBezTo>
                  <a:pt x="1241" y="125"/>
                  <a:pt x="1241" y="125"/>
                  <a:pt x="1244" y="124"/>
                </a:cubicBezTo>
                <a:cubicBezTo>
                  <a:pt x="1244" y="124"/>
                  <a:pt x="1243" y="121"/>
                  <a:pt x="1244" y="121"/>
                </a:cubicBezTo>
                <a:cubicBezTo>
                  <a:pt x="1246" y="121"/>
                  <a:pt x="1249" y="124"/>
                  <a:pt x="1249" y="124"/>
                </a:cubicBezTo>
                <a:cubicBezTo>
                  <a:pt x="1249" y="124"/>
                  <a:pt x="1249" y="124"/>
                  <a:pt x="1253" y="123"/>
                </a:cubicBezTo>
                <a:cubicBezTo>
                  <a:pt x="1253" y="123"/>
                  <a:pt x="1253" y="123"/>
                  <a:pt x="1252" y="126"/>
                </a:cubicBezTo>
                <a:cubicBezTo>
                  <a:pt x="1252" y="126"/>
                  <a:pt x="1252" y="126"/>
                  <a:pt x="1254" y="126"/>
                </a:cubicBezTo>
                <a:cubicBezTo>
                  <a:pt x="1254" y="126"/>
                  <a:pt x="1254" y="126"/>
                  <a:pt x="1252" y="129"/>
                </a:cubicBezTo>
                <a:cubicBezTo>
                  <a:pt x="1252" y="129"/>
                  <a:pt x="1252" y="129"/>
                  <a:pt x="1255" y="128"/>
                </a:cubicBezTo>
                <a:cubicBezTo>
                  <a:pt x="1255" y="128"/>
                  <a:pt x="1255" y="128"/>
                  <a:pt x="1255" y="130"/>
                </a:cubicBezTo>
                <a:cubicBezTo>
                  <a:pt x="1255" y="130"/>
                  <a:pt x="1256" y="130"/>
                  <a:pt x="1257" y="130"/>
                </a:cubicBezTo>
                <a:close/>
                <a:moveTo>
                  <a:pt x="1275" y="195"/>
                </a:moveTo>
                <a:cubicBezTo>
                  <a:pt x="1275" y="195"/>
                  <a:pt x="1275" y="195"/>
                  <a:pt x="1276" y="191"/>
                </a:cubicBezTo>
                <a:cubicBezTo>
                  <a:pt x="1277" y="192"/>
                  <a:pt x="1277" y="192"/>
                  <a:pt x="1277" y="192"/>
                </a:cubicBezTo>
                <a:cubicBezTo>
                  <a:pt x="1277" y="192"/>
                  <a:pt x="1277" y="192"/>
                  <a:pt x="1275" y="195"/>
                </a:cubicBezTo>
                <a:close/>
                <a:moveTo>
                  <a:pt x="1277" y="188"/>
                </a:moveTo>
                <a:cubicBezTo>
                  <a:pt x="1278" y="188"/>
                  <a:pt x="1278" y="190"/>
                  <a:pt x="1278" y="190"/>
                </a:cubicBezTo>
                <a:cubicBezTo>
                  <a:pt x="1278" y="190"/>
                  <a:pt x="1278" y="190"/>
                  <a:pt x="1275" y="190"/>
                </a:cubicBezTo>
                <a:cubicBezTo>
                  <a:pt x="1276" y="188"/>
                  <a:pt x="1276" y="188"/>
                  <a:pt x="1277" y="188"/>
                </a:cubicBezTo>
                <a:close/>
                <a:moveTo>
                  <a:pt x="1287" y="207"/>
                </a:moveTo>
                <a:cubicBezTo>
                  <a:pt x="1288" y="207"/>
                  <a:pt x="1286" y="211"/>
                  <a:pt x="1285" y="211"/>
                </a:cubicBezTo>
                <a:cubicBezTo>
                  <a:pt x="1285" y="211"/>
                  <a:pt x="1285" y="211"/>
                  <a:pt x="1285" y="210"/>
                </a:cubicBezTo>
                <a:cubicBezTo>
                  <a:pt x="1285" y="208"/>
                  <a:pt x="1286" y="207"/>
                  <a:pt x="1287" y="207"/>
                </a:cubicBezTo>
                <a:close/>
                <a:moveTo>
                  <a:pt x="1283" y="201"/>
                </a:moveTo>
                <a:cubicBezTo>
                  <a:pt x="1283" y="201"/>
                  <a:pt x="1283" y="201"/>
                  <a:pt x="1283" y="201"/>
                </a:cubicBezTo>
                <a:cubicBezTo>
                  <a:pt x="1282" y="201"/>
                  <a:pt x="1283" y="198"/>
                  <a:pt x="1284" y="198"/>
                </a:cubicBezTo>
                <a:cubicBezTo>
                  <a:pt x="1285" y="198"/>
                  <a:pt x="1286" y="200"/>
                  <a:pt x="1286" y="200"/>
                </a:cubicBezTo>
                <a:cubicBezTo>
                  <a:pt x="1286" y="200"/>
                  <a:pt x="1284" y="201"/>
                  <a:pt x="1283" y="201"/>
                </a:cubicBezTo>
                <a:close/>
                <a:moveTo>
                  <a:pt x="1283" y="205"/>
                </a:moveTo>
                <a:cubicBezTo>
                  <a:pt x="1285" y="206"/>
                  <a:pt x="1284" y="208"/>
                  <a:pt x="1281" y="208"/>
                </a:cubicBezTo>
                <a:cubicBezTo>
                  <a:pt x="1280" y="208"/>
                  <a:pt x="1281" y="205"/>
                  <a:pt x="1283" y="205"/>
                </a:cubicBezTo>
                <a:cubicBezTo>
                  <a:pt x="1283" y="205"/>
                  <a:pt x="1283" y="205"/>
                  <a:pt x="1283" y="205"/>
                </a:cubicBezTo>
                <a:close/>
                <a:moveTo>
                  <a:pt x="1282" y="187"/>
                </a:moveTo>
                <a:cubicBezTo>
                  <a:pt x="1281" y="187"/>
                  <a:pt x="1281" y="186"/>
                  <a:pt x="1281" y="186"/>
                </a:cubicBezTo>
                <a:cubicBezTo>
                  <a:pt x="1279" y="188"/>
                  <a:pt x="1279" y="188"/>
                  <a:pt x="1279" y="188"/>
                </a:cubicBezTo>
                <a:cubicBezTo>
                  <a:pt x="1279" y="188"/>
                  <a:pt x="1278" y="184"/>
                  <a:pt x="1279" y="184"/>
                </a:cubicBezTo>
                <a:cubicBezTo>
                  <a:pt x="1279" y="184"/>
                  <a:pt x="1279" y="183"/>
                  <a:pt x="1279" y="183"/>
                </a:cubicBezTo>
                <a:cubicBezTo>
                  <a:pt x="1280" y="183"/>
                  <a:pt x="1281" y="185"/>
                  <a:pt x="1281" y="185"/>
                </a:cubicBezTo>
                <a:cubicBezTo>
                  <a:pt x="1281" y="185"/>
                  <a:pt x="1282" y="183"/>
                  <a:pt x="1283" y="183"/>
                </a:cubicBezTo>
                <a:cubicBezTo>
                  <a:pt x="1284" y="182"/>
                  <a:pt x="1285" y="181"/>
                  <a:pt x="1285" y="181"/>
                </a:cubicBezTo>
                <a:cubicBezTo>
                  <a:pt x="1285" y="181"/>
                  <a:pt x="1284" y="186"/>
                  <a:pt x="1283" y="187"/>
                </a:cubicBezTo>
                <a:cubicBezTo>
                  <a:pt x="1283" y="187"/>
                  <a:pt x="1282" y="187"/>
                  <a:pt x="1282" y="187"/>
                </a:cubicBezTo>
                <a:close/>
                <a:moveTo>
                  <a:pt x="1284" y="194"/>
                </a:moveTo>
                <a:cubicBezTo>
                  <a:pt x="1283" y="194"/>
                  <a:pt x="1283" y="194"/>
                  <a:pt x="1283" y="194"/>
                </a:cubicBezTo>
                <a:cubicBezTo>
                  <a:pt x="1282" y="193"/>
                  <a:pt x="1280" y="192"/>
                  <a:pt x="1281" y="191"/>
                </a:cubicBezTo>
                <a:cubicBezTo>
                  <a:pt x="1281" y="191"/>
                  <a:pt x="1281" y="191"/>
                  <a:pt x="1281" y="191"/>
                </a:cubicBezTo>
                <a:cubicBezTo>
                  <a:pt x="1282" y="191"/>
                  <a:pt x="1283" y="191"/>
                  <a:pt x="1283" y="191"/>
                </a:cubicBezTo>
                <a:cubicBezTo>
                  <a:pt x="1283" y="191"/>
                  <a:pt x="1281" y="189"/>
                  <a:pt x="1283" y="189"/>
                </a:cubicBezTo>
                <a:cubicBezTo>
                  <a:pt x="1285" y="189"/>
                  <a:pt x="1284" y="192"/>
                  <a:pt x="1284" y="192"/>
                </a:cubicBezTo>
                <a:cubicBezTo>
                  <a:pt x="1286" y="194"/>
                  <a:pt x="1286" y="194"/>
                  <a:pt x="1286" y="194"/>
                </a:cubicBezTo>
                <a:cubicBezTo>
                  <a:pt x="1286" y="194"/>
                  <a:pt x="1285" y="194"/>
                  <a:pt x="1284" y="194"/>
                </a:cubicBezTo>
                <a:close/>
                <a:moveTo>
                  <a:pt x="1249" y="243"/>
                </a:moveTo>
                <a:cubicBezTo>
                  <a:pt x="1249" y="243"/>
                  <a:pt x="1248" y="243"/>
                  <a:pt x="1248" y="241"/>
                </a:cubicBezTo>
                <a:cubicBezTo>
                  <a:pt x="1248" y="240"/>
                  <a:pt x="1251" y="240"/>
                  <a:pt x="1251" y="240"/>
                </a:cubicBezTo>
                <a:cubicBezTo>
                  <a:pt x="1251" y="240"/>
                  <a:pt x="1249" y="240"/>
                  <a:pt x="1249" y="239"/>
                </a:cubicBezTo>
                <a:cubicBezTo>
                  <a:pt x="1249" y="238"/>
                  <a:pt x="1254" y="238"/>
                  <a:pt x="1254" y="238"/>
                </a:cubicBezTo>
                <a:cubicBezTo>
                  <a:pt x="1254" y="238"/>
                  <a:pt x="1254" y="235"/>
                  <a:pt x="1254" y="234"/>
                </a:cubicBezTo>
                <a:cubicBezTo>
                  <a:pt x="1255" y="233"/>
                  <a:pt x="1255" y="233"/>
                  <a:pt x="1256" y="233"/>
                </a:cubicBezTo>
                <a:cubicBezTo>
                  <a:pt x="1256" y="233"/>
                  <a:pt x="1257" y="233"/>
                  <a:pt x="1257" y="233"/>
                </a:cubicBezTo>
                <a:cubicBezTo>
                  <a:pt x="1257" y="233"/>
                  <a:pt x="1257" y="233"/>
                  <a:pt x="1257" y="231"/>
                </a:cubicBezTo>
                <a:cubicBezTo>
                  <a:pt x="1257" y="231"/>
                  <a:pt x="1260" y="230"/>
                  <a:pt x="1260" y="229"/>
                </a:cubicBezTo>
                <a:cubicBezTo>
                  <a:pt x="1260" y="229"/>
                  <a:pt x="1260" y="228"/>
                  <a:pt x="1259" y="228"/>
                </a:cubicBezTo>
                <a:cubicBezTo>
                  <a:pt x="1258" y="228"/>
                  <a:pt x="1257" y="229"/>
                  <a:pt x="1257" y="229"/>
                </a:cubicBezTo>
                <a:cubicBezTo>
                  <a:pt x="1257" y="229"/>
                  <a:pt x="1254" y="229"/>
                  <a:pt x="1253" y="227"/>
                </a:cubicBezTo>
                <a:cubicBezTo>
                  <a:pt x="1252" y="226"/>
                  <a:pt x="1254" y="225"/>
                  <a:pt x="1254" y="225"/>
                </a:cubicBezTo>
                <a:cubicBezTo>
                  <a:pt x="1254" y="225"/>
                  <a:pt x="1254" y="225"/>
                  <a:pt x="1256" y="224"/>
                </a:cubicBezTo>
                <a:cubicBezTo>
                  <a:pt x="1256" y="224"/>
                  <a:pt x="1255" y="223"/>
                  <a:pt x="1254" y="223"/>
                </a:cubicBezTo>
                <a:cubicBezTo>
                  <a:pt x="1253" y="223"/>
                  <a:pt x="1254" y="220"/>
                  <a:pt x="1254" y="220"/>
                </a:cubicBezTo>
                <a:cubicBezTo>
                  <a:pt x="1254" y="220"/>
                  <a:pt x="1254" y="220"/>
                  <a:pt x="1254" y="220"/>
                </a:cubicBezTo>
                <a:cubicBezTo>
                  <a:pt x="1255" y="220"/>
                  <a:pt x="1256" y="220"/>
                  <a:pt x="1257" y="219"/>
                </a:cubicBezTo>
                <a:cubicBezTo>
                  <a:pt x="1257" y="219"/>
                  <a:pt x="1257" y="219"/>
                  <a:pt x="1257" y="219"/>
                </a:cubicBezTo>
                <a:cubicBezTo>
                  <a:pt x="1259" y="219"/>
                  <a:pt x="1260" y="221"/>
                  <a:pt x="1260" y="221"/>
                </a:cubicBezTo>
                <a:cubicBezTo>
                  <a:pt x="1260" y="221"/>
                  <a:pt x="1260" y="221"/>
                  <a:pt x="1260" y="220"/>
                </a:cubicBezTo>
                <a:cubicBezTo>
                  <a:pt x="1260" y="220"/>
                  <a:pt x="1260" y="220"/>
                  <a:pt x="1264" y="220"/>
                </a:cubicBezTo>
                <a:cubicBezTo>
                  <a:pt x="1264" y="220"/>
                  <a:pt x="1264" y="219"/>
                  <a:pt x="1265" y="219"/>
                </a:cubicBezTo>
                <a:cubicBezTo>
                  <a:pt x="1265" y="218"/>
                  <a:pt x="1266" y="219"/>
                  <a:pt x="1266" y="218"/>
                </a:cubicBezTo>
                <a:cubicBezTo>
                  <a:pt x="1267" y="217"/>
                  <a:pt x="1263" y="217"/>
                  <a:pt x="1263" y="216"/>
                </a:cubicBezTo>
                <a:cubicBezTo>
                  <a:pt x="1263" y="215"/>
                  <a:pt x="1265" y="215"/>
                  <a:pt x="1265" y="215"/>
                </a:cubicBezTo>
                <a:cubicBezTo>
                  <a:pt x="1266" y="215"/>
                  <a:pt x="1266" y="215"/>
                  <a:pt x="1266" y="215"/>
                </a:cubicBezTo>
                <a:cubicBezTo>
                  <a:pt x="1266" y="215"/>
                  <a:pt x="1266" y="213"/>
                  <a:pt x="1267" y="212"/>
                </a:cubicBezTo>
                <a:cubicBezTo>
                  <a:pt x="1268" y="211"/>
                  <a:pt x="1272" y="211"/>
                  <a:pt x="1272" y="211"/>
                </a:cubicBezTo>
                <a:cubicBezTo>
                  <a:pt x="1272" y="211"/>
                  <a:pt x="1272" y="211"/>
                  <a:pt x="1273" y="212"/>
                </a:cubicBezTo>
                <a:cubicBezTo>
                  <a:pt x="1273" y="212"/>
                  <a:pt x="1274" y="210"/>
                  <a:pt x="1275" y="210"/>
                </a:cubicBezTo>
                <a:cubicBezTo>
                  <a:pt x="1275" y="210"/>
                  <a:pt x="1275" y="210"/>
                  <a:pt x="1275" y="210"/>
                </a:cubicBezTo>
                <a:cubicBezTo>
                  <a:pt x="1276" y="211"/>
                  <a:pt x="1277" y="211"/>
                  <a:pt x="1277" y="211"/>
                </a:cubicBezTo>
                <a:cubicBezTo>
                  <a:pt x="1277" y="211"/>
                  <a:pt x="1277" y="211"/>
                  <a:pt x="1276" y="212"/>
                </a:cubicBezTo>
                <a:cubicBezTo>
                  <a:pt x="1276" y="212"/>
                  <a:pt x="1276" y="212"/>
                  <a:pt x="1276" y="212"/>
                </a:cubicBezTo>
                <a:cubicBezTo>
                  <a:pt x="1276" y="212"/>
                  <a:pt x="1276" y="212"/>
                  <a:pt x="1277" y="211"/>
                </a:cubicBezTo>
                <a:cubicBezTo>
                  <a:pt x="1277" y="211"/>
                  <a:pt x="1277" y="211"/>
                  <a:pt x="1277" y="211"/>
                </a:cubicBezTo>
                <a:cubicBezTo>
                  <a:pt x="1277" y="211"/>
                  <a:pt x="1279" y="211"/>
                  <a:pt x="1280" y="211"/>
                </a:cubicBezTo>
                <a:cubicBezTo>
                  <a:pt x="1281" y="211"/>
                  <a:pt x="1281" y="211"/>
                  <a:pt x="1281" y="211"/>
                </a:cubicBezTo>
                <a:cubicBezTo>
                  <a:pt x="1283" y="212"/>
                  <a:pt x="1283" y="214"/>
                  <a:pt x="1283" y="214"/>
                </a:cubicBezTo>
                <a:cubicBezTo>
                  <a:pt x="1283" y="214"/>
                  <a:pt x="1283" y="214"/>
                  <a:pt x="1284" y="213"/>
                </a:cubicBezTo>
                <a:cubicBezTo>
                  <a:pt x="1284" y="213"/>
                  <a:pt x="1284" y="215"/>
                  <a:pt x="1286" y="216"/>
                </a:cubicBezTo>
                <a:cubicBezTo>
                  <a:pt x="1287" y="217"/>
                  <a:pt x="1286" y="219"/>
                  <a:pt x="1285" y="220"/>
                </a:cubicBezTo>
                <a:cubicBezTo>
                  <a:pt x="1285" y="220"/>
                  <a:pt x="1285" y="220"/>
                  <a:pt x="1284" y="220"/>
                </a:cubicBezTo>
                <a:cubicBezTo>
                  <a:pt x="1284" y="220"/>
                  <a:pt x="1284" y="220"/>
                  <a:pt x="1284" y="220"/>
                </a:cubicBezTo>
                <a:cubicBezTo>
                  <a:pt x="1284" y="220"/>
                  <a:pt x="1283" y="221"/>
                  <a:pt x="1283" y="221"/>
                </a:cubicBezTo>
                <a:cubicBezTo>
                  <a:pt x="1282" y="222"/>
                  <a:pt x="1282" y="222"/>
                  <a:pt x="1282" y="222"/>
                </a:cubicBezTo>
                <a:cubicBezTo>
                  <a:pt x="1282" y="222"/>
                  <a:pt x="1282" y="222"/>
                  <a:pt x="1282" y="222"/>
                </a:cubicBezTo>
                <a:cubicBezTo>
                  <a:pt x="1281" y="222"/>
                  <a:pt x="1279" y="222"/>
                  <a:pt x="1279" y="223"/>
                </a:cubicBezTo>
                <a:cubicBezTo>
                  <a:pt x="1280" y="224"/>
                  <a:pt x="1280" y="226"/>
                  <a:pt x="1280" y="226"/>
                </a:cubicBezTo>
                <a:cubicBezTo>
                  <a:pt x="1280" y="226"/>
                  <a:pt x="1281" y="227"/>
                  <a:pt x="1281" y="229"/>
                </a:cubicBezTo>
                <a:cubicBezTo>
                  <a:pt x="1281" y="230"/>
                  <a:pt x="1280" y="233"/>
                  <a:pt x="1280" y="234"/>
                </a:cubicBezTo>
                <a:cubicBezTo>
                  <a:pt x="1279" y="235"/>
                  <a:pt x="1280" y="235"/>
                  <a:pt x="1280" y="236"/>
                </a:cubicBezTo>
                <a:cubicBezTo>
                  <a:pt x="1280" y="236"/>
                  <a:pt x="1279" y="236"/>
                  <a:pt x="1279" y="236"/>
                </a:cubicBezTo>
                <a:cubicBezTo>
                  <a:pt x="1278" y="236"/>
                  <a:pt x="1278" y="236"/>
                  <a:pt x="1278" y="236"/>
                </a:cubicBezTo>
                <a:cubicBezTo>
                  <a:pt x="1278" y="236"/>
                  <a:pt x="1278" y="236"/>
                  <a:pt x="1278" y="239"/>
                </a:cubicBezTo>
                <a:cubicBezTo>
                  <a:pt x="1278" y="239"/>
                  <a:pt x="1278" y="239"/>
                  <a:pt x="1274" y="238"/>
                </a:cubicBezTo>
                <a:cubicBezTo>
                  <a:pt x="1274" y="238"/>
                  <a:pt x="1274" y="238"/>
                  <a:pt x="1273" y="239"/>
                </a:cubicBezTo>
                <a:cubicBezTo>
                  <a:pt x="1273" y="239"/>
                  <a:pt x="1272" y="239"/>
                  <a:pt x="1270" y="240"/>
                </a:cubicBezTo>
                <a:cubicBezTo>
                  <a:pt x="1268" y="240"/>
                  <a:pt x="1268" y="241"/>
                  <a:pt x="1266" y="242"/>
                </a:cubicBezTo>
                <a:cubicBezTo>
                  <a:pt x="1266" y="242"/>
                  <a:pt x="1265" y="242"/>
                  <a:pt x="1265" y="242"/>
                </a:cubicBezTo>
                <a:cubicBezTo>
                  <a:pt x="1264" y="242"/>
                  <a:pt x="1263" y="242"/>
                  <a:pt x="1263" y="242"/>
                </a:cubicBezTo>
                <a:cubicBezTo>
                  <a:pt x="1263" y="242"/>
                  <a:pt x="1263" y="243"/>
                  <a:pt x="1261" y="244"/>
                </a:cubicBezTo>
                <a:cubicBezTo>
                  <a:pt x="1260" y="245"/>
                  <a:pt x="1256" y="246"/>
                  <a:pt x="1253" y="246"/>
                </a:cubicBezTo>
                <a:cubicBezTo>
                  <a:pt x="1251" y="246"/>
                  <a:pt x="1254" y="244"/>
                  <a:pt x="1254" y="244"/>
                </a:cubicBezTo>
                <a:cubicBezTo>
                  <a:pt x="1254" y="244"/>
                  <a:pt x="1254" y="244"/>
                  <a:pt x="1254" y="244"/>
                </a:cubicBezTo>
                <a:cubicBezTo>
                  <a:pt x="1253" y="244"/>
                  <a:pt x="1252" y="244"/>
                  <a:pt x="1252" y="244"/>
                </a:cubicBezTo>
                <a:cubicBezTo>
                  <a:pt x="1252" y="244"/>
                  <a:pt x="1252" y="244"/>
                  <a:pt x="1254" y="242"/>
                </a:cubicBezTo>
                <a:cubicBezTo>
                  <a:pt x="1254" y="242"/>
                  <a:pt x="1254" y="242"/>
                  <a:pt x="1249" y="243"/>
                </a:cubicBezTo>
                <a:cubicBezTo>
                  <a:pt x="1249" y="243"/>
                  <a:pt x="1249" y="243"/>
                  <a:pt x="1249" y="243"/>
                </a:cubicBezTo>
                <a:close/>
                <a:moveTo>
                  <a:pt x="1278" y="221"/>
                </a:moveTo>
                <a:cubicBezTo>
                  <a:pt x="1278" y="221"/>
                  <a:pt x="1278" y="221"/>
                  <a:pt x="1278" y="221"/>
                </a:cubicBezTo>
                <a:cubicBezTo>
                  <a:pt x="1278" y="221"/>
                  <a:pt x="1277" y="220"/>
                  <a:pt x="1276" y="218"/>
                </a:cubicBezTo>
                <a:cubicBezTo>
                  <a:pt x="1276" y="218"/>
                  <a:pt x="1276" y="218"/>
                  <a:pt x="1276" y="218"/>
                </a:cubicBezTo>
                <a:cubicBezTo>
                  <a:pt x="1276" y="218"/>
                  <a:pt x="1276" y="218"/>
                  <a:pt x="1278" y="221"/>
                </a:cubicBezTo>
                <a:close/>
                <a:moveTo>
                  <a:pt x="1271" y="217"/>
                </a:moveTo>
                <a:cubicBezTo>
                  <a:pt x="1271" y="217"/>
                  <a:pt x="1271" y="217"/>
                  <a:pt x="1271" y="217"/>
                </a:cubicBezTo>
                <a:cubicBezTo>
                  <a:pt x="1271" y="217"/>
                  <a:pt x="1271" y="217"/>
                  <a:pt x="1271" y="215"/>
                </a:cubicBezTo>
                <a:cubicBezTo>
                  <a:pt x="1271" y="215"/>
                  <a:pt x="1271" y="215"/>
                  <a:pt x="1271" y="215"/>
                </a:cubicBezTo>
                <a:cubicBezTo>
                  <a:pt x="1271" y="215"/>
                  <a:pt x="1271" y="215"/>
                  <a:pt x="1271" y="217"/>
                </a:cubicBezTo>
                <a:close/>
                <a:moveTo>
                  <a:pt x="1333" y="373"/>
                </a:moveTo>
                <a:cubicBezTo>
                  <a:pt x="1333" y="373"/>
                  <a:pt x="1334" y="370"/>
                  <a:pt x="1335" y="370"/>
                </a:cubicBezTo>
                <a:cubicBezTo>
                  <a:pt x="1335" y="370"/>
                  <a:pt x="1336" y="371"/>
                  <a:pt x="1336" y="371"/>
                </a:cubicBezTo>
                <a:cubicBezTo>
                  <a:pt x="1336" y="372"/>
                  <a:pt x="1336" y="374"/>
                  <a:pt x="1334" y="374"/>
                </a:cubicBezTo>
                <a:cubicBezTo>
                  <a:pt x="1334" y="374"/>
                  <a:pt x="1334" y="373"/>
                  <a:pt x="1333" y="373"/>
                </a:cubicBezTo>
                <a:close/>
                <a:moveTo>
                  <a:pt x="1345" y="367"/>
                </a:moveTo>
                <a:cubicBezTo>
                  <a:pt x="1345" y="367"/>
                  <a:pt x="1344" y="367"/>
                  <a:pt x="1344" y="367"/>
                </a:cubicBezTo>
                <a:cubicBezTo>
                  <a:pt x="1344" y="367"/>
                  <a:pt x="1343" y="367"/>
                  <a:pt x="1343" y="366"/>
                </a:cubicBezTo>
                <a:cubicBezTo>
                  <a:pt x="1342" y="365"/>
                  <a:pt x="1346" y="363"/>
                  <a:pt x="1348" y="363"/>
                </a:cubicBezTo>
                <a:cubicBezTo>
                  <a:pt x="1349" y="363"/>
                  <a:pt x="1349" y="364"/>
                  <a:pt x="1349" y="364"/>
                </a:cubicBezTo>
                <a:cubicBezTo>
                  <a:pt x="1349" y="364"/>
                  <a:pt x="1349" y="364"/>
                  <a:pt x="1349" y="364"/>
                </a:cubicBezTo>
                <a:cubicBezTo>
                  <a:pt x="1350" y="364"/>
                  <a:pt x="1351" y="364"/>
                  <a:pt x="1351" y="365"/>
                </a:cubicBezTo>
                <a:cubicBezTo>
                  <a:pt x="1351" y="367"/>
                  <a:pt x="1349" y="368"/>
                  <a:pt x="1348" y="369"/>
                </a:cubicBezTo>
                <a:cubicBezTo>
                  <a:pt x="1348" y="369"/>
                  <a:pt x="1347" y="369"/>
                  <a:pt x="1346" y="369"/>
                </a:cubicBezTo>
                <a:cubicBezTo>
                  <a:pt x="1345" y="368"/>
                  <a:pt x="1345" y="367"/>
                  <a:pt x="1345" y="367"/>
                </a:cubicBezTo>
                <a:close/>
                <a:moveTo>
                  <a:pt x="1353" y="362"/>
                </a:moveTo>
                <a:cubicBezTo>
                  <a:pt x="1354" y="362"/>
                  <a:pt x="1354" y="362"/>
                  <a:pt x="1355" y="362"/>
                </a:cubicBezTo>
                <a:cubicBezTo>
                  <a:pt x="1356" y="362"/>
                  <a:pt x="1359" y="364"/>
                  <a:pt x="1357" y="365"/>
                </a:cubicBezTo>
                <a:cubicBezTo>
                  <a:pt x="1357" y="365"/>
                  <a:pt x="1357" y="365"/>
                  <a:pt x="1357" y="365"/>
                </a:cubicBezTo>
                <a:cubicBezTo>
                  <a:pt x="1355" y="365"/>
                  <a:pt x="1353" y="362"/>
                  <a:pt x="1353" y="362"/>
                </a:cubicBezTo>
                <a:close/>
                <a:moveTo>
                  <a:pt x="1388" y="353"/>
                </a:moveTo>
                <a:cubicBezTo>
                  <a:pt x="1388" y="353"/>
                  <a:pt x="1390" y="355"/>
                  <a:pt x="1391" y="355"/>
                </a:cubicBezTo>
                <a:cubicBezTo>
                  <a:pt x="1393" y="355"/>
                  <a:pt x="1395" y="352"/>
                  <a:pt x="1397" y="352"/>
                </a:cubicBezTo>
                <a:cubicBezTo>
                  <a:pt x="1397" y="352"/>
                  <a:pt x="1397" y="352"/>
                  <a:pt x="1397" y="352"/>
                </a:cubicBezTo>
                <a:cubicBezTo>
                  <a:pt x="1399" y="352"/>
                  <a:pt x="1401" y="358"/>
                  <a:pt x="1401" y="359"/>
                </a:cubicBezTo>
                <a:cubicBezTo>
                  <a:pt x="1401" y="360"/>
                  <a:pt x="1399" y="360"/>
                  <a:pt x="1399" y="361"/>
                </a:cubicBezTo>
                <a:cubicBezTo>
                  <a:pt x="1399" y="362"/>
                  <a:pt x="1400" y="362"/>
                  <a:pt x="1400" y="362"/>
                </a:cubicBezTo>
                <a:cubicBezTo>
                  <a:pt x="1400" y="362"/>
                  <a:pt x="1400" y="362"/>
                  <a:pt x="1400" y="365"/>
                </a:cubicBezTo>
                <a:cubicBezTo>
                  <a:pt x="1400" y="365"/>
                  <a:pt x="1400" y="365"/>
                  <a:pt x="1399" y="367"/>
                </a:cubicBezTo>
                <a:cubicBezTo>
                  <a:pt x="1399" y="367"/>
                  <a:pt x="1400" y="370"/>
                  <a:pt x="1398" y="372"/>
                </a:cubicBezTo>
                <a:cubicBezTo>
                  <a:pt x="1396" y="373"/>
                  <a:pt x="1394" y="370"/>
                  <a:pt x="1394" y="370"/>
                </a:cubicBezTo>
                <a:cubicBezTo>
                  <a:pt x="1394" y="370"/>
                  <a:pt x="1393" y="374"/>
                  <a:pt x="1391" y="374"/>
                </a:cubicBezTo>
                <a:cubicBezTo>
                  <a:pt x="1391" y="374"/>
                  <a:pt x="1391" y="374"/>
                  <a:pt x="1388" y="372"/>
                </a:cubicBezTo>
                <a:cubicBezTo>
                  <a:pt x="1388" y="372"/>
                  <a:pt x="1388" y="372"/>
                  <a:pt x="1390" y="372"/>
                </a:cubicBezTo>
                <a:cubicBezTo>
                  <a:pt x="1390" y="372"/>
                  <a:pt x="1390" y="372"/>
                  <a:pt x="1389" y="366"/>
                </a:cubicBezTo>
                <a:cubicBezTo>
                  <a:pt x="1389" y="366"/>
                  <a:pt x="1389" y="366"/>
                  <a:pt x="1390" y="365"/>
                </a:cubicBezTo>
                <a:cubicBezTo>
                  <a:pt x="1390" y="365"/>
                  <a:pt x="1390" y="365"/>
                  <a:pt x="1389" y="364"/>
                </a:cubicBezTo>
                <a:cubicBezTo>
                  <a:pt x="1389" y="364"/>
                  <a:pt x="1390" y="361"/>
                  <a:pt x="1390" y="359"/>
                </a:cubicBezTo>
                <a:cubicBezTo>
                  <a:pt x="1390" y="357"/>
                  <a:pt x="1387" y="355"/>
                  <a:pt x="1387" y="355"/>
                </a:cubicBezTo>
                <a:cubicBezTo>
                  <a:pt x="1387" y="355"/>
                  <a:pt x="1387" y="355"/>
                  <a:pt x="1388" y="353"/>
                </a:cubicBezTo>
                <a:close/>
                <a:moveTo>
                  <a:pt x="1436" y="399"/>
                </a:moveTo>
                <a:cubicBezTo>
                  <a:pt x="1438" y="399"/>
                  <a:pt x="1439" y="402"/>
                  <a:pt x="1438" y="403"/>
                </a:cubicBezTo>
                <a:cubicBezTo>
                  <a:pt x="1438" y="403"/>
                  <a:pt x="1434" y="403"/>
                  <a:pt x="1435" y="400"/>
                </a:cubicBezTo>
                <a:cubicBezTo>
                  <a:pt x="1436" y="400"/>
                  <a:pt x="1436" y="399"/>
                  <a:pt x="1436" y="399"/>
                </a:cubicBezTo>
                <a:close/>
                <a:moveTo>
                  <a:pt x="1433" y="392"/>
                </a:moveTo>
                <a:cubicBezTo>
                  <a:pt x="1433" y="392"/>
                  <a:pt x="1429" y="390"/>
                  <a:pt x="1428" y="389"/>
                </a:cubicBezTo>
                <a:cubicBezTo>
                  <a:pt x="1428" y="389"/>
                  <a:pt x="1427" y="387"/>
                  <a:pt x="1426" y="387"/>
                </a:cubicBezTo>
                <a:cubicBezTo>
                  <a:pt x="1425" y="386"/>
                  <a:pt x="1423" y="387"/>
                  <a:pt x="1421" y="384"/>
                </a:cubicBezTo>
                <a:cubicBezTo>
                  <a:pt x="1420" y="382"/>
                  <a:pt x="1423" y="381"/>
                  <a:pt x="1423" y="381"/>
                </a:cubicBezTo>
                <a:cubicBezTo>
                  <a:pt x="1423" y="381"/>
                  <a:pt x="1423" y="381"/>
                  <a:pt x="1426" y="383"/>
                </a:cubicBezTo>
                <a:cubicBezTo>
                  <a:pt x="1426" y="383"/>
                  <a:pt x="1427" y="381"/>
                  <a:pt x="1428" y="381"/>
                </a:cubicBezTo>
                <a:cubicBezTo>
                  <a:pt x="1428" y="380"/>
                  <a:pt x="1431" y="383"/>
                  <a:pt x="1432" y="383"/>
                </a:cubicBezTo>
                <a:cubicBezTo>
                  <a:pt x="1433" y="383"/>
                  <a:pt x="1437" y="382"/>
                  <a:pt x="1437" y="382"/>
                </a:cubicBezTo>
                <a:cubicBezTo>
                  <a:pt x="1437" y="382"/>
                  <a:pt x="1439" y="381"/>
                  <a:pt x="1440" y="381"/>
                </a:cubicBezTo>
                <a:cubicBezTo>
                  <a:pt x="1441" y="380"/>
                  <a:pt x="1443" y="382"/>
                  <a:pt x="1443" y="382"/>
                </a:cubicBezTo>
                <a:cubicBezTo>
                  <a:pt x="1444" y="380"/>
                  <a:pt x="1444" y="380"/>
                  <a:pt x="1444" y="380"/>
                </a:cubicBezTo>
                <a:cubicBezTo>
                  <a:pt x="1444" y="380"/>
                  <a:pt x="1445" y="383"/>
                  <a:pt x="1444" y="384"/>
                </a:cubicBezTo>
                <a:cubicBezTo>
                  <a:pt x="1443" y="385"/>
                  <a:pt x="1442" y="387"/>
                  <a:pt x="1442" y="388"/>
                </a:cubicBezTo>
                <a:cubicBezTo>
                  <a:pt x="1442" y="389"/>
                  <a:pt x="1443" y="392"/>
                  <a:pt x="1443" y="392"/>
                </a:cubicBezTo>
                <a:cubicBezTo>
                  <a:pt x="1443" y="392"/>
                  <a:pt x="1444" y="395"/>
                  <a:pt x="1441" y="395"/>
                </a:cubicBezTo>
                <a:cubicBezTo>
                  <a:pt x="1437" y="395"/>
                  <a:pt x="1435" y="391"/>
                  <a:pt x="1435" y="391"/>
                </a:cubicBezTo>
                <a:cubicBezTo>
                  <a:pt x="1435" y="391"/>
                  <a:pt x="1435" y="391"/>
                  <a:pt x="1433" y="392"/>
                </a:cubicBezTo>
                <a:close/>
                <a:moveTo>
                  <a:pt x="1486" y="377"/>
                </a:moveTo>
                <a:cubicBezTo>
                  <a:pt x="1488" y="381"/>
                  <a:pt x="1488" y="381"/>
                  <a:pt x="1488" y="381"/>
                </a:cubicBezTo>
                <a:cubicBezTo>
                  <a:pt x="1488" y="381"/>
                  <a:pt x="1488" y="381"/>
                  <a:pt x="1483" y="380"/>
                </a:cubicBezTo>
                <a:cubicBezTo>
                  <a:pt x="1483" y="380"/>
                  <a:pt x="1483" y="380"/>
                  <a:pt x="1486" y="377"/>
                </a:cubicBezTo>
                <a:close/>
                <a:moveTo>
                  <a:pt x="1488" y="386"/>
                </a:moveTo>
                <a:cubicBezTo>
                  <a:pt x="1488" y="386"/>
                  <a:pt x="1484" y="385"/>
                  <a:pt x="1486" y="383"/>
                </a:cubicBezTo>
                <a:cubicBezTo>
                  <a:pt x="1486" y="383"/>
                  <a:pt x="1486" y="383"/>
                  <a:pt x="1487" y="383"/>
                </a:cubicBezTo>
                <a:cubicBezTo>
                  <a:pt x="1488" y="383"/>
                  <a:pt x="1489" y="385"/>
                  <a:pt x="1488" y="386"/>
                </a:cubicBezTo>
                <a:close/>
                <a:moveTo>
                  <a:pt x="1506" y="400"/>
                </a:moveTo>
                <a:cubicBezTo>
                  <a:pt x="1506" y="400"/>
                  <a:pt x="1506" y="400"/>
                  <a:pt x="1506" y="400"/>
                </a:cubicBezTo>
                <a:cubicBezTo>
                  <a:pt x="1505" y="400"/>
                  <a:pt x="1504" y="398"/>
                  <a:pt x="1505" y="398"/>
                </a:cubicBezTo>
                <a:cubicBezTo>
                  <a:pt x="1505" y="398"/>
                  <a:pt x="1505" y="398"/>
                  <a:pt x="1505" y="398"/>
                </a:cubicBezTo>
                <a:cubicBezTo>
                  <a:pt x="1507" y="398"/>
                  <a:pt x="1507" y="399"/>
                  <a:pt x="1506" y="400"/>
                </a:cubicBezTo>
                <a:close/>
                <a:moveTo>
                  <a:pt x="1493" y="381"/>
                </a:moveTo>
                <a:cubicBezTo>
                  <a:pt x="1493" y="381"/>
                  <a:pt x="1493" y="381"/>
                  <a:pt x="1494" y="381"/>
                </a:cubicBezTo>
                <a:cubicBezTo>
                  <a:pt x="1494" y="381"/>
                  <a:pt x="1494" y="381"/>
                  <a:pt x="1497" y="380"/>
                </a:cubicBezTo>
                <a:cubicBezTo>
                  <a:pt x="1497" y="380"/>
                  <a:pt x="1504" y="383"/>
                  <a:pt x="1506" y="384"/>
                </a:cubicBezTo>
                <a:cubicBezTo>
                  <a:pt x="1508" y="386"/>
                  <a:pt x="1510" y="387"/>
                  <a:pt x="1510" y="387"/>
                </a:cubicBezTo>
                <a:cubicBezTo>
                  <a:pt x="1510" y="387"/>
                  <a:pt x="1510" y="387"/>
                  <a:pt x="1508" y="388"/>
                </a:cubicBezTo>
                <a:cubicBezTo>
                  <a:pt x="1508" y="388"/>
                  <a:pt x="1505" y="386"/>
                  <a:pt x="1504" y="386"/>
                </a:cubicBezTo>
                <a:cubicBezTo>
                  <a:pt x="1504" y="386"/>
                  <a:pt x="1503" y="386"/>
                  <a:pt x="1503" y="386"/>
                </a:cubicBezTo>
                <a:cubicBezTo>
                  <a:pt x="1503" y="387"/>
                  <a:pt x="1506" y="391"/>
                  <a:pt x="1506" y="391"/>
                </a:cubicBezTo>
                <a:cubicBezTo>
                  <a:pt x="1506" y="391"/>
                  <a:pt x="1506" y="391"/>
                  <a:pt x="1506" y="394"/>
                </a:cubicBezTo>
                <a:cubicBezTo>
                  <a:pt x="1506" y="394"/>
                  <a:pt x="1506" y="394"/>
                  <a:pt x="1505" y="395"/>
                </a:cubicBezTo>
                <a:cubicBezTo>
                  <a:pt x="1505" y="395"/>
                  <a:pt x="1505" y="395"/>
                  <a:pt x="1507" y="397"/>
                </a:cubicBezTo>
                <a:cubicBezTo>
                  <a:pt x="1507" y="397"/>
                  <a:pt x="1507" y="397"/>
                  <a:pt x="1504" y="396"/>
                </a:cubicBezTo>
                <a:cubicBezTo>
                  <a:pt x="1504" y="396"/>
                  <a:pt x="1504" y="396"/>
                  <a:pt x="1503" y="393"/>
                </a:cubicBezTo>
                <a:cubicBezTo>
                  <a:pt x="1503" y="393"/>
                  <a:pt x="1503" y="393"/>
                  <a:pt x="1502" y="396"/>
                </a:cubicBezTo>
                <a:cubicBezTo>
                  <a:pt x="1502" y="396"/>
                  <a:pt x="1502" y="396"/>
                  <a:pt x="1499" y="392"/>
                </a:cubicBezTo>
                <a:cubicBezTo>
                  <a:pt x="1499" y="392"/>
                  <a:pt x="1499" y="392"/>
                  <a:pt x="1499" y="392"/>
                </a:cubicBezTo>
                <a:cubicBezTo>
                  <a:pt x="1498" y="392"/>
                  <a:pt x="1497" y="392"/>
                  <a:pt x="1497" y="393"/>
                </a:cubicBezTo>
                <a:cubicBezTo>
                  <a:pt x="1497" y="393"/>
                  <a:pt x="1496" y="393"/>
                  <a:pt x="1496" y="393"/>
                </a:cubicBezTo>
                <a:cubicBezTo>
                  <a:pt x="1495" y="393"/>
                  <a:pt x="1494" y="393"/>
                  <a:pt x="1494" y="391"/>
                </a:cubicBezTo>
                <a:cubicBezTo>
                  <a:pt x="1494" y="390"/>
                  <a:pt x="1494" y="386"/>
                  <a:pt x="1494" y="386"/>
                </a:cubicBezTo>
                <a:cubicBezTo>
                  <a:pt x="1494" y="386"/>
                  <a:pt x="1494" y="386"/>
                  <a:pt x="1491" y="383"/>
                </a:cubicBezTo>
                <a:cubicBezTo>
                  <a:pt x="1491" y="383"/>
                  <a:pt x="1491" y="383"/>
                  <a:pt x="1493" y="381"/>
                </a:cubicBezTo>
                <a:close/>
                <a:moveTo>
                  <a:pt x="1532" y="381"/>
                </a:moveTo>
                <a:cubicBezTo>
                  <a:pt x="1532" y="381"/>
                  <a:pt x="1532" y="381"/>
                  <a:pt x="1532" y="381"/>
                </a:cubicBezTo>
                <a:cubicBezTo>
                  <a:pt x="1531" y="379"/>
                  <a:pt x="1531" y="376"/>
                  <a:pt x="1532" y="376"/>
                </a:cubicBezTo>
                <a:cubicBezTo>
                  <a:pt x="1532" y="376"/>
                  <a:pt x="1532" y="376"/>
                  <a:pt x="1532" y="376"/>
                </a:cubicBezTo>
                <a:cubicBezTo>
                  <a:pt x="1533" y="377"/>
                  <a:pt x="1535" y="378"/>
                  <a:pt x="1534" y="379"/>
                </a:cubicBezTo>
                <a:cubicBezTo>
                  <a:pt x="1534" y="379"/>
                  <a:pt x="1533" y="381"/>
                  <a:pt x="1532" y="381"/>
                </a:cubicBezTo>
                <a:close/>
                <a:moveTo>
                  <a:pt x="1528" y="395"/>
                </a:moveTo>
                <a:cubicBezTo>
                  <a:pt x="1528" y="395"/>
                  <a:pt x="1528" y="395"/>
                  <a:pt x="1528" y="393"/>
                </a:cubicBezTo>
                <a:cubicBezTo>
                  <a:pt x="1530" y="393"/>
                  <a:pt x="1530" y="393"/>
                  <a:pt x="1530" y="393"/>
                </a:cubicBezTo>
                <a:cubicBezTo>
                  <a:pt x="1530" y="393"/>
                  <a:pt x="1530" y="393"/>
                  <a:pt x="1528" y="395"/>
                </a:cubicBezTo>
                <a:close/>
                <a:moveTo>
                  <a:pt x="1528" y="376"/>
                </a:moveTo>
                <a:cubicBezTo>
                  <a:pt x="1528" y="376"/>
                  <a:pt x="1528" y="376"/>
                  <a:pt x="1530" y="376"/>
                </a:cubicBezTo>
                <a:cubicBezTo>
                  <a:pt x="1529" y="381"/>
                  <a:pt x="1529" y="381"/>
                  <a:pt x="1529" y="381"/>
                </a:cubicBezTo>
                <a:cubicBezTo>
                  <a:pt x="1529" y="381"/>
                  <a:pt x="1529" y="381"/>
                  <a:pt x="1527" y="379"/>
                </a:cubicBezTo>
                <a:cubicBezTo>
                  <a:pt x="1527" y="379"/>
                  <a:pt x="1527" y="379"/>
                  <a:pt x="1528" y="376"/>
                </a:cubicBezTo>
                <a:close/>
                <a:moveTo>
                  <a:pt x="1531" y="385"/>
                </a:moveTo>
                <a:cubicBezTo>
                  <a:pt x="1531" y="385"/>
                  <a:pt x="1531" y="386"/>
                  <a:pt x="1532" y="386"/>
                </a:cubicBezTo>
                <a:cubicBezTo>
                  <a:pt x="1532" y="386"/>
                  <a:pt x="1530" y="387"/>
                  <a:pt x="1529" y="387"/>
                </a:cubicBezTo>
                <a:cubicBezTo>
                  <a:pt x="1529" y="387"/>
                  <a:pt x="1529" y="387"/>
                  <a:pt x="1529" y="387"/>
                </a:cubicBezTo>
                <a:cubicBezTo>
                  <a:pt x="1529" y="386"/>
                  <a:pt x="1530" y="385"/>
                  <a:pt x="1531" y="385"/>
                </a:cubicBezTo>
                <a:close/>
                <a:moveTo>
                  <a:pt x="1533" y="395"/>
                </a:moveTo>
                <a:cubicBezTo>
                  <a:pt x="1533" y="395"/>
                  <a:pt x="1533" y="395"/>
                  <a:pt x="1533" y="395"/>
                </a:cubicBezTo>
                <a:cubicBezTo>
                  <a:pt x="1535" y="396"/>
                  <a:pt x="1534" y="397"/>
                  <a:pt x="1533" y="397"/>
                </a:cubicBezTo>
                <a:cubicBezTo>
                  <a:pt x="1533" y="397"/>
                  <a:pt x="1532" y="397"/>
                  <a:pt x="1532" y="396"/>
                </a:cubicBezTo>
                <a:cubicBezTo>
                  <a:pt x="1531" y="396"/>
                  <a:pt x="1532" y="395"/>
                  <a:pt x="1533" y="395"/>
                </a:cubicBezTo>
                <a:close/>
                <a:moveTo>
                  <a:pt x="1516" y="386"/>
                </a:moveTo>
                <a:cubicBezTo>
                  <a:pt x="1517" y="386"/>
                  <a:pt x="1518" y="387"/>
                  <a:pt x="1516" y="388"/>
                </a:cubicBezTo>
                <a:cubicBezTo>
                  <a:pt x="1516" y="388"/>
                  <a:pt x="1516" y="388"/>
                  <a:pt x="1516" y="388"/>
                </a:cubicBezTo>
                <a:cubicBezTo>
                  <a:pt x="1515" y="388"/>
                  <a:pt x="1515" y="387"/>
                  <a:pt x="1516" y="386"/>
                </a:cubicBezTo>
                <a:cubicBezTo>
                  <a:pt x="1516" y="386"/>
                  <a:pt x="1516" y="386"/>
                  <a:pt x="1516" y="386"/>
                </a:cubicBezTo>
                <a:close/>
                <a:moveTo>
                  <a:pt x="1512" y="359"/>
                </a:moveTo>
                <a:cubicBezTo>
                  <a:pt x="1516" y="360"/>
                  <a:pt x="1516" y="360"/>
                  <a:pt x="1516" y="360"/>
                </a:cubicBezTo>
                <a:cubicBezTo>
                  <a:pt x="1516" y="360"/>
                  <a:pt x="1516" y="360"/>
                  <a:pt x="1515" y="362"/>
                </a:cubicBezTo>
                <a:cubicBezTo>
                  <a:pt x="1515" y="362"/>
                  <a:pt x="1515" y="362"/>
                  <a:pt x="1512" y="359"/>
                </a:cubicBezTo>
                <a:close/>
                <a:moveTo>
                  <a:pt x="1516" y="372"/>
                </a:moveTo>
                <a:cubicBezTo>
                  <a:pt x="1517" y="375"/>
                  <a:pt x="1517" y="375"/>
                  <a:pt x="1517" y="375"/>
                </a:cubicBezTo>
                <a:cubicBezTo>
                  <a:pt x="1515" y="375"/>
                  <a:pt x="1516" y="372"/>
                  <a:pt x="1516" y="372"/>
                </a:cubicBezTo>
                <a:close/>
                <a:moveTo>
                  <a:pt x="1523" y="364"/>
                </a:moveTo>
                <a:cubicBezTo>
                  <a:pt x="1523" y="364"/>
                  <a:pt x="1523" y="364"/>
                  <a:pt x="1520" y="365"/>
                </a:cubicBezTo>
                <a:cubicBezTo>
                  <a:pt x="1520" y="363"/>
                  <a:pt x="1520" y="363"/>
                  <a:pt x="1520" y="363"/>
                </a:cubicBezTo>
                <a:cubicBezTo>
                  <a:pt x="1520" y="363"/>
                  <a:pt x="1520" y="363"/>
                  <a:pt x="1523" y="363"/>
                </a:cubicBezTo>
                <a:cubicBezTo>
                  <a:pt x="1523" y="363"/>
                  <a:pt x="1523" y="363"/>
                  <a:pt x="1523" y="364"/>
                </a:cubicBezTo>
                <a:close/>
                <a:moveTo>
                  <a:pt x="1521" y="396"/>
                </a:moveTo>
                <a:cubicBezTo>
                  <a:pt x="1521" y="396"/>
                  <a:pt x="1520" y="396"/>
                  <a:pt x="1520" y="396"/>
                </a:cubicBezTo>
                <a:cubicBezTo>
                  <a:pt x="1520" y="395"/>
                  <a:pt x="1521" y="395"/>
                  <a:pt x="1521" y="395"/>
                </a:cubicBezTo>
                <a:cubicBezTo>
                  <a:pt x="1521" y="395"/>
                  <a:pt x="1522" y="395"/>
                  <a:pt x="1522" y="396"/>
                </a:cubicBezTo>
                <a:cubicBezTo>
                  <a:pt x="1522" y="396"/>
                  <a:pt x="1521" y="396"/>
                  <a:pt x="1521" y="396"/>
                </a:cubicBezTo>
                <a:close/>
                <a:moveTo>
                  <a:pt x="1518" y="393"/>
                </a:moveTo>
                <a:cubicBezTo>
                  <a:pt x="1518" y="393"/>
                  <a:pt x="1518" y="393"/>
                  <a:pt x="1519" y="392"/>
                </a:cubicBezTo>
                <a:cubicBezTo>
                  <a:pt x="1519" y="392"/>
                  <a:pt x="1519" y="392"/>
                  <a:pt x="1520" y="393"/>
                </a:cubicBezTo>
                <a:lnTo>
                  <a:pt x="1518" y="393"/>
                </a:lnTo>
                <a:close/>
                <a:moveTo>
                  <a:pt x="1521" y="386"/>
                </a:moveTo>
                <a:cubicBezTo>
                  <a:pt x="1521" y="386"/>
                  <a:pt x="1521" y="386"/>
                  <a:pt x="1518" y="381"/>
                </a:cubicBezTo>
                <a:cubicBezTo>
                  <a:pt x="1522" y="384"/>
                  <a:pt x="1522" y="384"/>
                  <a:pt x="1522" y="384"/>
                </a:cubicBezTo>
                <a:cubicBezTo>
                  <a:pt x="1522" y="384"/>
                  <a:pt x="1522" y="384"/>
                  <a:pt x="1521" y="386"/>
                </a:cubicBezTo>
                <a:close/>
                <a:moveTo>
                  <a:pt x="1529" y="409"/>
                </a:moveTo>
                <a:cubicBezTo>
                  <a:pt x="1529" y="409"/>
                  <a:pt x="1529" y="409"/>
                  <a:pt x="1529" y="409"/>
                </a:cubicBezTo>
                <a:cubicBezTo>
                  <a:pt x="1529" y="409"/>
                  <a:pt x="1531" y="408"/>
                  <a:pt x="1532" y="408"/>
                </a:cubicBezTo>
                <a:cubicBezTo>
                  <a:pt x="1532" y="408"/>
                  <a:pt x="1533" y="409"/>
                  <a:pt x="1533" y="410"/>
                </a:cubicBezTo>
                <a:cubicBezTo>
                  <a:pt x="1532" y="411"/>
                  <a:pt x="1530" y="411"/>
                  <a:pt x="1528" y="411"/>
                </a:cubicBezTo>
                <a:cubicBezTo>
                  <a:pt x="1527" y="411"/>
                  <a:pt x="1526" y="411"/>
                  <a:pt x="1526" y="411"/>
                </a:cubicBezTo>
                <a:cubicBezTo>
                  <a:pt x="1526" y="411"/>
                  <a:pt x="1526" y="411"/>
                  <a:pt x="1525" y="412"/>
                </a:cubicBezTo>
                <a:cubicBezTo>
                  <a:pt x="1525" y="412"/>
                  <a:pt x="1525" y="412"/>
                  <a:pt x="1521" y="412"/>
                </a:cubicBezTo>
                <a:cubicBezTo>
                  <a:pt x="1521" y="412"/>
                  <a:pt x="1521" y="412"/>
                  <a:pt x="1519" y="409"/>
                </a:cubicBezTo>
                <a:cubicBezTo>
                  <a:pt x="1519" y="409"/>
                  <a:pt x="1519" y="409"/>
                  <a:pt x="1515" y="409"/>
                </a:cubicBezTo>
                <a:cubicBezTo>
                  <a:pt x="1515" y="409"/>
                  <a:pt x="1515" y="409"/>
                  <a:pt x="1514" y="408"/>
                </a:cubicBezTo>
                <a:cubicBezTo>
                  <a:pt x="1514" y="408"/>
                  <a:pt x="1513" y="409"/>
                  <a:pt x="1513" y="409"/>
                </a:cubicBezTo>
                <a:cubicBezTo>
                  <a:pt x="1512" y="409"/>
                  <a:pt x="1512" y="408"/>
                  <a:pt x="1511" y="408"/>
                </a:cubicBezTo>
                <a:cubicBezTo>
                  <a:pt x="1510" y="406"/>
                  <a:pt x="1512" y="405"/>
                  <a:pt x="1512" y="405"/>
                </a:cubicBezTo>
                <a:cubicBezTo>
                  <a:pt x="1512" y="405"/>
                  <a:pt x="1512" y="405"/>
                  <a:pt x="1516" y="407"/>
                </a:cubicBezTo>
                <a:cubicBezTo>
                  <a:pt x="1516" y="407"/>
                  <a:pt x="1516" y="407"/>
                  <a:pt x="1520" y="407"/>
                </a:cubicBezTo>
                <a:cubicBezTo>
                  <a:pt x="1520" y="407"/>
                  <a:pt x="1520" y="407"/>
                  <a:pt x="1524" y="407"/>
                </a:cubicBezTo>
                <a:cubicBezTo>
                  <a:pt x="1524" y="407"/>
                  <a:pt x="1524" y="407"/>
                  <a:pt x="1527" y="408"/>
                </a:cubicBezTo>
                <a:cubicBezTo>
                  <a:pt x="1527" y="408"/>
                  <a:pt x="1528" y="409"/>
                  <a:pt x="1529" y="409"/>
                </a:cubicBezTo>
                <a:close/>
                <a:moveTo>
                  <a:pt x="1527" y="392"/>
                </a:moveTo>
                <a:cubicBezTo>
                  <a:pt x="1526" y="392"/>
                  <a:pt x="1526" y="393"/>
                  <a:pt x="1525" y="393"/>
                </a:cubicBezTo>
                <a:cubicBezTo>
                  <a:pt x="1525" y="393"/>
                  <a:pt x="1524" y="392"/>
                  <a:pt x="1524" y="391"/>
                </a:cubicBezTo>
                <a:cubicBezTo>
                  <a:pt x="1523" y="390"/>
                  <a:pt x="1524" y="390"/>
                  <a:pt x="1524" y="390"/>
                </a:cubicBezTo>
                <a:cubicBezTo>
                  <a:pt x="1526" y="390"/>
                  <a:pt x="1527" y="391"/>
                  <a:pt x="1527" y="392"/>
                </a:cubicBezTo>
                <a:close/>
                <a:moveTo>
                  <a:pt x="1526" y="360"/>
                </a:moveTo>
                <a:cubicBezTo>
                  <a:pt x="1527" y="360"/>
                  <a:pt x="1527" y="360"/>
                  <a:pt x="1527" y="361"/>
                </a:cubicBezTo>
                <a:cubicBezTo>
                  <a:pt x="1527" y="362"/>
                  <a:pt x="1527" y="363"/>
                  <a:pt x="1526" y="363"/>
                </a:cubicBezTo>
                <a:cubicBezTo>
                  <a:pt x="1526" y="363"/>
                  <a:pt x="1525" y="362"/>
                  <a:pt x="1525" y="361"/>
                </a:cubicBezTo>
                <a:cubicBezTo>
                  <a:pt x="1525" y="361"/>
                  <a:pt x="1526" y="360"/>
                  <a:pt x="1526" y="360"/>
                </a:cubicBezTo>
                <a:close/>
                <a:moveTo>
                  <a:pt x="1529" y="360"/>
                </a:moveTo>
                <a:cubicBezTo>
                  <a:pt x="1529" y="360"/>
                  <a:pt x="1529" y="360"/>
                  <a:pt x="1528" y="362"/>
                </a:cubicBezTo>
                <a:cubicBezTo>
                  <a:pt x="1528" y="362"/>
                  <a:pt x="1528" y="362"/>
                  <a:pt x="1528" y="359"/>
                </a:cubicBezTo>
                <a:cubicBezTo>
                  <a:pt x="1528" y="359"/>
                  <a:pt x="1528" y="359"/>
                  <a:pt x="1531" y="359"/>
                </a:cubicBezTo>
                <a:lnTo>
                  <a:pt x="1529" y="360"/>
                </a:lnTo>
                <a:close/>
                <a:moveTo>
                  <a:pt x="1532" y="373"/>
                </a:moveTo>
                <a:cubicBezTo>
                  <a:pt x="1532" y="373"/>
                  <a:pt x="1532" y="373"/>
                  <a:pt x="1531" y="373"/>
                </a:cubicBezTo>
                <a:cubicBezTo>
                  <a:pt x="1530" y="373"/>
                  <a:pt x="1530" y="372"/>
                  <a:pt x="1530" y="372"/>
                </a:cubicBezTo>
                <a:cubicBezTo>
                  <a:pt x="1530" y="372"/>
                  <a:pt x="1529" y="372"/>
                  <a:pt x="1529" y="372"/>
                </a:cubicBezTo>
                <a:cubicBezTo>
                  <a:pt x="1528" y="372"/>
                  <a:pt x="1527" y="372"/>
                  <a:pt x="1527" y="370"/>
                </a:cubicBezTo>
                <a:cubicBezTo>
                  <a:pt x="1527" y="370"/>
                  <a:pt x="1527" y="370"/>
                  <a:pt x="1531" y="369"/>
                </a:cubicBezTo>
                <a:cubicBezTo>
                  <a:pt x="1531" y="369"/>
                  <a:pt x="1534" y="372"/>
                  <a:pt x="1532" y="373"/>
                </a:cubicBezTo>
                <a:close/>
                <a:moveTo>
                  <a:pt x="1534" y="386"/>
                </a:moveTo>
                <a:cubicBezTo>
                  <a:pt x="1534" y="386"/>
                  <a:pt x="1534" y="384"/>
                  <a:pt x="1535" y="384"/>
                </a:cubicBezTo>
                <a:cubicBezTo>
                  <a:pt x="1535" y="384"/>
                  <a:pt x="1536" y="384"/>
                  <a:pt x="1536" y="384"/>
                </a:cubicBezTo>
                <a:cubicBezTo>
                  <a:pt x="1537" y="385"/>
                  <a:pt x="1537" y="386"/>
                  <a:pt x="1536" y="386"/>
                </a:cubicBezTo>
                <a:cubicBezTo>
                  <a:pt x="1536" y="386"/>
                  <a:pt x="1535" y="386"/>
                  <a:pt x="1534" y="386"/>
                </a:cubicBezTo>
                <a:close/>
                <a:moveTo>
                  <a:pt x="1536" y="391"/>
                </a:moveTo>
                <a:cubicBezTo>
                  <a:pt x="1535" y="389"/>
                  <a:pt x="1535" y="389"/>
                  <a:pt x="1535" y="389"/>
                </a:cubicBezTo>
                <a:cubicBezTo>
                  <a:pt x="1535" y="389"/>
                  <a:pt x="1535" y="389"/>
                  <a:pt x="1537" y="389"/>
                </a:cubicBezTo>
                <a:cubicBezTo>
                  <a:pt x="1537" y="389"/>
                  <a:pt x="1537" y="389"/>
                  <a:pt x="1536" y="391"/>
                </a:cubicBezTo>
                <a:close/>
                <a:moveTo>
                  <a:pt x="1538" y="408"/>
                </a:moveTo>
                <a:cubicBezTo>
                  <a:pt x="1539" y="402"/>
                  <a:pt x="1539" y="402"/>
                  <a:pt x="1539" y="402"/>
                </a:cubicBezTo>
                <a:cubicBezTo>
                  <a:pt x="1539" y="402"/>
                  <a:pt x="1539" y="402"/>
                  <a:pt x="1540" y="407"/>
                </a:cubicBezTo>
                <a:cubicBezTo>
                  <a:pt x="1540" y="407"/>
                  <a:pt x="1540" y="407"/>
                  <a:pt x="1538" y="408"/>
                </a:cubicBezTo>
                <a:close/>
                <a:moveTo>
                  <a:pt x="1538" y="393"/>
                </a:moveTo>
                <a:cubicBezTo>
                  <a:pt x="1541" y="391"/>
                  <a:pt x="1541" y="391"/>
                  <a:pt x="1541" y="391"/>
                </a:cubicBezTo>
                <a:cubicBezTo>
                  <a:pt x="1541" y="391"/>
                  <a:pt x="1541" y="391"/>
                  <a:pt x="1542" y="392"/>
                </a:cubicBezTo>
                <a:cubicBezTo>
                  <a:pt x="1542" y="392"/>
                  <a:pt x="1542" y="392"/>
                  <a:pt x="1538" y="395"/>
                </a:cubicBezTo>
                <a:cubicBezTo>
                  <a:pt x="1538" y="395"/>
                  <a:pt x="1538" y="395"/>
                  <a:pt x="1538" y="393"/>
                </a:cubicBezTo>
                <a:close/>
                <a:moveTo>
                  <a:pt x="1544" y="403"/>
                </a:moveTo>
                <a:cubicBezTo>
                  <a:pt x="1544" y="403"/>
                  <a:pt x="1544" y="402"/>
                  <a:pt x="1544" y="402"/>
                </a:cubicBezTo>
                <a:cubicBezTo>
                  <a:pt x="1543" y="401"/>
                  <a:pt x="1545" y="396"/>
                  <a:pt x="1547" y="396"/>
                </a:cubicBezTo>
                <a:cubicBezTo>
                  <a:pt x="1547" y="396"/>
                  <a:pt x="1547" y="397"/>
                  <a:pt x="1547" y="397"/>
                </a:cubicBezTo>
                <a:cubicBezTo>
                  <a:pt x="1548" y="398"/>
                  <a:pt x="1545" y="403"/>
                  <a:pt x="1544" y="403"/>
                </a:cubicBezTo>
                <a:close/>
                <a:moveTo>
                  <a:pt x="1587" y="408"/>
                </a:moveTo>
                <a:cubicBezTo>
                  <a:pt x="1587" y="408"/>
                  <a:pt x="1587" y="408"/>
                  <a:pt x="1588" y="408"/>
                </a:cubicBezTo>
                <a:cubicBezTo>
                  <a:pt x="1590" y="408"/>
                  <a:pt x="1593" y="408"/>
                  <a:pt x="1593" y="408"/>
                </a:cubicBezTo>
                <a:cubicBezTo>
                  <a:pt x="1593" y="408"/>
                  <a:pt x="1593" y="408"/>
                  <a:pt x="1598" y="405"/>
                </a:cubicBezTo>
                <a:cubicBezTo>
                  <a:pt x="1598" y="405"/>
                  <a:pt x="1598" y="405"/>
                  <a:pt x="1594" y="409"/>
                </a:cubicBezTo>
                <a:cubicBezTo>
                  <a:pt x="1594" y="409"/>
                  <a:pt x="1595" y="411"/>
                  <a:pt x="1594" y="412"/>
                </a:cubicBezTo>
                <a:cubicBezTo>
                  <a:pt x="1594" y="412"/>
                  <a:pt x="1594" y="413"/>
                  <a:pt x="1593" y="413"/>
                </a:cubicBezTo>
                <a:cubicBezTo>
                  <a:pt x="1592" y="413"/>
                  <a:pt x="1591" y="412"/>
                  <a:pt x="1591" y="412"/>
                </a:cubicBezTo>
                <a:cubicBezTo>
                  <a:pt x="1591" y="412"/>
                  <a:pt x="1588" y="415"/>
                  <a:pt x="1586" y="415"/>
                </a:cubicBezTo>
                <a:cubicBezTo>
                  <a:pt x="1586" y="415"/>
                  <a:pt x="1586" y="415"/>
                  <a:pt x="1586" y="415"/>
                </a:cubicBezTo>
                <a:cubicBezTo>
                  <a:pt x="1584" y="415"/>
                  <a:pt x="1580" y="413"/>
                  <a:pt x="1580" y="411"/>
                </a:cubicBezTo>
                <a:cubicBezTo>
                  <a:pt x="1580" y="410"/>
                  <a:pt x="1581" y="409"/>
                  <a:pt x="1583" y="409"/>
                </a:cubicBezTo>
                <a:cubicBezTo>
                  <a:pt x="1584" y="409"/>
                  <a:pt x="1586" y="410"/>
                  <a:pt x="1586" y="410"/>
                </a:cubicBezTo>
                <a:cubicBezTo>
                  <a:pt x="1586" y="410"/>
                  <a:pt x="1585" y="408"/>
                  <a:pt x="1587" y="408"/>
                </a:cubicBezTo>
                <a:close/>
                <a:moveTo>
                  <a:pt x="1654" y="794"/>
                </a:moveTo>
                <a:cubicBezTo>
                  <a:pt x="1655" y="794"/>
                  <a:pt x="1657" y="800"/>
                  <a:pt x="1654" y="801"/>
                </a:cubicBezTo>
                <a:cubicBezTo>
                  <a:pt x="1654" y="801"/>
                  <a:pt x="1654" y="801"/>
                  <a:pt x="1654" y="801"/>
                </a:cubicBezTo>
                <a:cubicBezTo>
                  <a:pt x="1652" y="801"/>
                  <a:pt x="1652" y="796"/>
                  <a:pt x="1653" y="795"/>
                </a:cubicBezTo>
                <a:cubicBezTo>
                  <a:pt x="1654" y="795"/>
                  <a:pt x="1654" y="794"/>
                  <a:pt x="1654" y="794"/>
                </a:cubicBezTo>
                <a:close/>
                <a:moveTo>
                  <a:pt x="1654" y="811"/>
                </a:moveTo>
                <a:cubicBezTo>
                  <a:pt x="1654" y="811"/>
                  <a:pt x="1654" y="811"/>
                  <a:pt x="1654" y="811"/>
                </a:cubicBezTo>
                <a:cubicBezTo>
                  <a:pt x="1652" y="811"/>
                  <a:pt x="1649" y="808"/>
                  <a:pt x="1649" y="808"/>
                </a:cubicBezTo>
                <a:cubicBezTo>
                  <a:pt x="1649" y="808"/>
                  <a:pt x="1647" y="803"/>
                  <a:pt x="1650" y="803"/>
                </a:cubicBezTo>
                <a:cubicBezTo>
                  <a:pt x="1653" y="803"/>
                  <a:pt x="1652" y="807"/>
                  <a:pt x="1652" y="807"/>
                </a:cubicBezTo>
                <a:cubicBezTo>
                  <a:pt x="1652" y="807"/>
                  <a:pt x="1655" y="810"/>
                  <a:pt x="1654" y="811"/>
                </a:cubicBezTo>
                <a:close/>
                <a:moveTo>
                  <a:pt x="1179" y="597"/>
                </a:moveTo>
                <a:cubicBezTo>
                  <a:pt x="1179" y="597"/>
                  <a:pt x="1179" y="596"/>
                  <a:pt x="1179" y="595"/>
                </a:cubicBezTo>
                <a:cubicBezTo>
                  <a:pt x="1179" y="595"/>
                  <a:pt x="1179" y="594"/>
                  <a:pt x="1179" y="594"/>
                </a:cubicBezTo>
                <a:cubicBezTo>
                  <a:pt x="1179" y="593"/>
                  <a:pt x="1179" y="590"/>
                  <a:pt x="1179" y="589"/>
                </a:cubicBezTo>
                <a:cubicBezTo>
                  <a:pt x="1180" y="586"/>
                  <a:pt x="1183" y="583"/>
                  <a:pt x="1183" y="583"/>
                </a:cubicBezTo>
                <a:cubicBezTo>
                  <a:pt x="1183" y="583"/>
                  <a:pt x="1183" y="583"/>
                  <a:pt x="1183" y="578"/>
                </a:cubicBezTo>
                <a:cubicBezTo>
                  <a:pt x="1183" y="578"/>
                  <a:pt x="1184" y="574"/>
                  <a:pt x="1184" y="571"/>
                </a:cubicBezTo>
                <a:cubicBezTo>
                  <a:pt x="1184" y="567"/>
                  <a:pt x="1180" y="562"/>
                  <a:pt x="1180" y="562"/>
                </a:cubicBezTo>
                <a:cubicBezTo>
                  <a:pt x="1180" y="562"/>
                  <a:pt x="1180" y="562"/>
                  <a:pt x="1181" y="561"/>
                </a:cubicBezTo>
                <a:cubicBezTo>
                  <a:pt x="1181" y="561"/>
                  <a:pt x="1181" y="561"/>
                  <a:pt x="1181" y="559"/>
                </a:cubicBezTo>
                <a:cubicBezTo>
                  <a:pt x="1181" y="559"/>
                  <a:pt x="1181" y="559"/>
                  <a:pt x="1182" y="559"/>
                </a:cubicBezTo>
                <a:cubicBezTo>
                  <a:pt x="1182" y="559"/>
                  <a:pt x="1182" y="559"/>
                  <a:pt x="1183" y="553"/>
                </a:cubicBezTo>
                <a:cubicBezTo>
                  <a:pt x="1183" y="553"/>
                  <a:pt x="1183" y="553"/>
                  <a:pt x="1181" y="549"/>
                </a:cubicBezTo>
                <a:cubicBezTo>
                  <a:pt x="1181" y="549"/>
                  <a:pt x="1181" y="551"/>
                  <a:pt x="1180" y="551"/>
                </a:cubicBezTo>
                <a:cubicBezTo>
                  <a:pt x="1180" y="551"/>
                  <a:pt x="1180" y="550"/>
                  <a:pt x="1180" y="550"/>
                </a:cubicBezTo>
                <a:cubicBezTo>
                  <a:pt x="1179" y="550"/>
                  <a:pt x="1179" y="548"/>
                  <a:pt x="1179" y="547"/>
                </a:cubicBezTo>
                <a:cubicBezTo>
                  <a:pt x="1179" y="546"/>
                  <a:pt x="1178" y="546"/>
                  <a:pt x="1178" y="546"/>
                </a:cubicBezTo>
                <a:cubicBezTo>
                  <a:pt x="1177" y="546"/>
                  <a:pt x="1177" y="546"/>
                  <a:pt x="1177" y="546"/>
                </a:cubicBezTo>
                <a:cubicBezTo>
                  <a:pt x="1177" y="546"/>
                  <a:pt x="1177" y="545"/>
                  <a:pt x="1177" y="544"/>
                </a:cubicBezTo>
                <a:cubicBezTo>
                  <a:pt x="1177" y="544"/>
                  <a:pt x="1177" y="544"/>
                  <a:pt x="1199" y="543"/>
                </a:cubicBezTo>
                <a:cubicBezTo>
                  <a:pt x="1199" y="543"/>
                  <a:pt x="1199" y="543"/>
                  <a:pt x="1199" y="543"/>
                </a:cubicBezTo>
                <a:cubicBezTo>
                  <a:pt x="1194" y="543"/>
                  <a:pt x="1187" y="543"/>
                  <a:pt x="1177" y="544"/>
                </a:cubicBezTo>
                <a:cubicBezTo>
                  <a:pt x="1177" y="542"/>
                  <a:pt x="1177" y="540"/>
                  <a:pt x="1177" y="539"/>
                </a:cubicBezTo>
                <a:cubicBezTo>
                  <a:pt x="1177" y="537"/>
                  <a:pt x="1180" y="533"/>
                  <a:pt x="1180" y="533"/>
                </a:cubicBezTo>
                <a:cubicBezTo>
                  <a:pt x="1180" y="533"/>
                  <a:pt x="1180" y="534"/>
                  <a:pt x="1181" y="534"/>
                </a:cubicBezTo>
                <a:cubicBezTo>
                  <a:pt x="1181" y="534"/>
                  <a:pt x="1182" y="533"/>
                  <a:pt x="1183" y="532"/>
                </a:cubicBezTo>
                <a:cubicBezTo>
                  <a:pt x="1185" y="531"/>
                  <a:pt x="1183" y="529"/>
                  <a:pt x="1183" y="529"/>
                </a:cubicBezTo>
                <a:cubicBezTo>
                  <a:pt x="1183" y="529"/>
                  <a:pt x="1183" y="529"/>
                  <a:pt x="1184" y="529"/>
                </a:cubicBezTo>
                <a:cubicBezTo>
                  <a:pt x="1184" y="529"/>
                  <a:pt x="1184" y="526"/>
                  <a:pt x="1185" y="525"/>
                </a:cubicBezTo>
                <a:cubicBezTo>
                  <a:pt x="1186" y="523"/>
                  <a:pt x="1188" y="521"/>
                  <a:pt x="1188" y="521"/>
                </a:cubicBezTo>
                <a:cubicBezTo>
                  <a:pt x="1188" y="521"/>
                  <a:pt x="1188" y="521"/>
                  <a:pt x="1186" y="520"/>
                </a:cubicBezTo>
                <a:cubicBezTo>
                  <a:pt x="1186" y="520"/>
                  <a:pt x="1187" y="519"/>
                  <a:pt x="1187" y="518"/>
                </a:cubicBezTo>
                <a:cubicBezTo>
                  <a:pt x="1188" y="517"/>
                  <a:pt x="1190" y="517"/>
                  <a:pt x="1191" y="516"/>
                </a:cubicBezTo>
                <a:cubicBezTo>
                  <a:pt x="1192" y="515"/>
                  <a:pt x="1194" y="513"/>
                  <a:pt x="1194" y="513"/>
                </a:cubicBezTo>
                <a:cubicBezTo>
                  <a:pt x="1194" y="513"/>
                  <a:pt x="1195" y="513"/>
                  <a:pt x="1196" y="510"/>
                </a:cubicBezTo>
                <a:cubicBezTo>
                  <a:pt x="1198" y="508"/>
                  <a:pt x="1196" y="505"/>
                  <a:pt x="1196" y="504"/>
                </a:cubicBezTo>
                <a:cubicBezTo>
                  <a:pt x="1196" y="503"/>
                  <a:pt x="1199" y="500"/>
                  <a:pt x="1199" y="500"/>
                </a:cubicBezTo>
                <a:cubicBezTo>
                  <a:pt x="1199" y="500"/>
                  <a:pt x="1199" y="497"/>
                  <a:pt x="1199" y="495"/>
                </a:cubicBezTo>
                <a:cubicBezTo>
                  <a:pt x="1200" y="494"/>
                  <a:pt x="1201" y="494"/>
                  <a:pt x="1201" y="494"/>
                </a:cubicBezTo>
                <a:cubicBezTo>
                  <a:pt x="1202" y="494"/>
                  <a:pt x="1202" y="494"/>
                  <a:pt x="1202" y="494"/>
                </a:cubicBezTo>
                <a:cubicBezTo>
                  <a:pt x="1202" y="494"/>
                  <a:pt x="1205" y="494"/>
                  <a:pt x="1206" y="493"/>
                </a:cubicBezTo>
                <a:cubicBezTo>
                  <a:pt x="1206" y="492"/>
                  <a:pt x="1209" y="491"/>
                  <a:pt x="1209" y="491"/>
                </a:cubicBezTo>
                <a:cubicBezTo>
                  <a:pt x="1209" y="491"/>
                  <a:pt x="1209" y="487"/>
                  <a:pt x="1210" y="484"/>
                </a:cubicBezTo>
                <a:cubicBezTo>
                  <a:pt x="1211" y="484"/>
                  <a:pt x="1211" y="483"/>
                  <a:pt x="1211" y="482"/>
                </a:cubicBezTo>
                <a:cubicBezTo>
                  <a:pt x="1211" y="482"/>
                  <a:pt x="1211" y="482"/>
                  <a:pt x="1238" y="482"/>
                </a:cubicBezTo>
                <a:cubicBezTo>
                  <a:pt x="1238" y="482"/>
                  <a:pt x="1238" y="482"/>
                  <a:pt x="1238" y="482"/>
                </a:cubicBezTo>
                <a:cubicBezTo>
                  <a:pt x="1233" y="482"/>
                  <a:pt x="1224" y="482"/>
                  <a:pt x="1212" y="482"/>
                </a:cubicBezTo>
                <a:cubicBezTo>
                  <a:pt x="1212" y="481"/>
                  <a:pt x="1213" y="479"/>
                  <a:pt x="1213" y="479"/>
                </a:cubicBezTo>
                <a:cubicBezTo>
                  <a:pt x="1213" y="479"/>
                  <a:pt x="1217" y="479"/>
                  <a:pt x="1217" y="479"/>
                </a:cubicBezTo>
                <a:cubicBezTo>
                  <a:pt x="1218" y="479"/>
                  <a:pt x="1225" y="477"/>
                  <a:pt x="1226" y="476"/>
                </a:cubicBezTo>
                <a:cubicBezTo>
                  <a:pt x="1227" y="475"/>
                  <a:pt x="1228" y="473"/>
                  <a:pt x="1230" y="471"/>
                </a:cubicBezTo>
                <a:cubicBezTo>
                  <a:pt x="1231" y="469"/>
                  <a:pt x="1233" y="470"/>
                  <a:pt x="1235" y="468"/>
                </a:cubicBezTo>
                <a:cubicBezTo>
                  <a:pt x="1236" y="466"/>
                  <a:pt x="1238" y="463"/>
                  <a:pt x="1239" y="461"/>
                </a:cubicBezTo>
                <a:cubicBezTo>
                  <a:pt x="1240" y="460"/>
                  <a:pt x="1241" y="460"/>
                  <a:pt x="1241" y="460"/>
                </a:cubicBezTo>
                <a:cubicBezTo>
                  <a:pt x="1242" y="460"/>
                  <a:pt x="1242" y="460"/>
                  <a:pt x="1242" y="460"/>
                </a:cubicBezTo>
                <a:cubicBezTo>
                  <a:pt x="1242" y="460"/>
                  <a:pt x="1241" y="458"/>
                  <a:pt x="1242" y="456"/>
                </a:cubicBezTo>
                <a:cubicBezTo>
                  <a:pt x="1243" y="453"/>
                  <a:pt x="1240" y="453"/>
                  <a:pt x="1240" y="453"/>
                </a:cubicBezTo>
                <a:cubicBezTo>
                  <a:pt x="1240" y="452"/>
                  <a:pt x="1241" y="452"/>
                  <a:pt x="1241" y="452"/>
                </a:cubicBezTo>
                <a:cubicBezTo>
                  <a:pt x="1241" y="452"/>
                  <a:pt x="1241" y="450"/>
                  <a:pt x="1241" y="447"/>
                </a:cubicBezTo>
                <a:cubicBezTo>
                  <a:pt x="1241" y="445"/>
                  <a:pt x="1244" y="440"/>
                  <a:pt x="1245" y="439"/>
                </a:cubicBezTo>
                <a:cubicBezTo>
                  <a:pt x="1246" y="438"/>
                  <a:pt x="1246" y="435"/>
                  <a:pt x="1246" y="434"/>
                </a:cubicBezTo>
                <a:cubicBezTo>
                  <a:pt x="1246" y="434"/>
                  <a:pt x="1249" y="432"/>
                  <a:pt x="1249" y="432"/>
                </a:cubicBezTo>
                <a:cubicBezTo>
                  <a:pt x="1250" y="430"/>
                  <a:pt x="1251" y="428"/>
                  <a:pt x="1251" y="428"/>
                </a:cubicBezTo>
                <a:cubicBezTo>
                  <a:pt x="1251" y="428"/>
                  <a:pt x="1251" y="428"/>
                  <a:pt x="1254" y="426"/>
                </a:cubicBezTo>
                <a:cubicBezTo>
                  <a:pt x="1254" y="426"/>
                  <a:pt x="1254" y="426"/>
                  <a:pt x="1256" y="427"/>
                </a:cubicBezTo>
                <a:cubicBezTo>
                  <a:pt x="1256" y="427"/>
                  <a:pt x="1258" y="425"/>
                  <a:pt x="1259" y="424"/>
                </a:cubicBezTo>
                <a:cubicBezTo>
                  <a:pt x="1260" y="423"/>
                  <a:pt x="1263" y="424"/>
                  <a:pt x="1265" y="422"/>
                </a:cubicBezTo>
                <a:cubicBezTo>
                  <a:pt x="1267" y="421"/>
                  <a:pt x="1271" y="414"/>
                  <a:pt x="1272" y="412"/>
                </a:cubicBezTo>
                <a:cubicBezTo>
                  <a:pt x="1273" y="409"/>
                  <a:pt x="1275" y="403"/>
                  <a:pt x="1275" y="403"/>
                </a:cubicBezTo>
                <a:cubicBezTo>
                  <a:pt x="1275" y="403"/>
                  <a:pt x="1278" y="403"/>
                  <a:pt x="1278" y="403"/>
                </a:cubicBezTo>
                <a:cubicBezTo>
                  <a:pt x="1279" y="404"/>
                  <a:pt x="1282" y="408"/>
                  <a:pt x="1284" y="409"/>
                </a:cubicBezTo>
                <a:cubicBezTo>
                  <a:pt x="1285" y="409"/>
                  <a:pt x="1286" y="409"/>
                  <a:pt x="1286" y="409"/>
                </a:cubicBezTo>
                <a:cubicBezTo>
                  <a:pt x="1288" y="409"/>
                  <a:pt x="1289" y="408"/>
                  <a:pt x="1290" y="408"/>
                </a:cubicBezTo>
                <a:cubicBezTo>
                  <a:pt x="1291" y="408"/>
                  <a:pt x="1296" y="409"/>
                  <a:pt x="1296" y="409"/>
                </a:cubicBezTo>
                <a:cubicBezTo>
                  <a:pt x="1296" y="409"/>
                  <a:pt x="1297" y="408"/>
                  <a:pt x="1299" y="408"/>
                </a:cubicBezTo>
                <a:cubicBezTo>
                  <a:pt x="1300" y="408"/>
                  <a:pt x="1302" y="409"/>
                  <a:pt x="1305" y="410"/>
                </a:cubicBezTo>
                <a:cubicBezTo>
                  <a:pt x="1305" y="410"/>
                  <a:pt x="1305" y="411"/>
                  <a:pt x="1305" y="411"/>
                </a:cubicBezTo>
                <a:cubicBezTo>
                  <a:pt x="1305" y="411"/>
                  <a:pt x="1305" y="411"/>
                  <a:pt x="1305" y="411"/>
                </a:cubicBezTo>
                <a:cubicBezTo>
                  <a:pt x="1306" y="411"/>
                  <a:pt x="1306" y="411"/>
                  <a:pt x="1306" y="411"/>
                </a:cubicBezTo>
                <a:cubicBezTo>
                  <a:pt x="1309" y="411"/>
                  <a:pt x="1313" y="407"/>
                  <a:pt x="1313" y="405"/>
                </a:cubicBezTo>
                <a:cubicBezTo>
                  <a:pt x="1313" y="404"/>
                  <a:pt x="1322" y="403"/>
                  <a:pt x="1322" y="403"/>
                </a:cubicBezTo>
                <a:cubicBezTo>
                  <a:pt x="1322" y="403"/>
                  <a:pt x="1324" y="401"/>
                  <a:pt x="1324" y="400"/>
                </a:cubicBezTo>
                <a:cubicBezTo>
                  <a:pt x="1324" y="398"/>
                  <a:pt x="1333" y="396"/>
                  <a:pt x="1333" y="396"/>
                </a:cubicBezTo>
                <a:cubicBezTo>
                  <a:pt x="1333" y="396"/>
                  <a:pt x="1333" y="396"/>
                  <a:pt x="1340" y="397"/>
                </a:cubicBezTo>
                <a:cubicBezTo>
                  <a:pt x="1340" y="397"/>
                  <a:pt x="1340" y="397"/>
                  <a:pt x="1340" y="395"/>
                </a:cubicBezTo>
                <a:cubicBezTo>
                  <a:pt x="1340" y="395"/>
                  <a:pt x="1342" y="395"/>
                  <a:pt x="1344" y="395"/>
                </a:cubicBezTo>
                <a:cubicBezTo>
                  <a:pt x="1345" y="395"/>
                  <a:pt x="1346" y="395"/>
                  <a:pt x="1347" y="395"/>
                </a:cubicBezTo>
                <a:cubicBezTo>
                  <a:pt x="1350" y="395"/>
                  <a:pt x="1350" y="394"/>
                  <a:pt x="1355" y="394"/>
                </a:cubicBezTo>
                <a:cubicBezTo>
                  <a:pt x="1356" y="394"/>
                  <a:pt x="1356" y="394"/>
                  <a:pt x="1356" y="394"/>
                </a:cubicBezTo>
                <a:cubicBezTo>
                  <a:pt x="1361" y="394"/>
                  <a:pt x="1365" y="396"/>
                  <a:pt x="1365" y="396"/>
                </a:cubicBezTo>
                <a:cubicBezTo>
                  <a:pt x="1365" y="396"/>
                  <a:pt x="1365" y="396"/>
                  <a:pt x="1369" y="393"/>
                </a:cubicBezTo>
                <a:cubicBezTo>
                  <a:pt x="1369" y="393"/>
                  <a:pt x="1369" y="393"/>
                  <a:pt x="1372" y="394"/>
                </a:cubicBezTo>
                <a:cubicBezTo>
                  <a:pt x="1372" y="394"/>
                  <a:pt x="1372" y="394"/>
                  <a:pt x="1373" y="390"/>
                </a:cubicBezTo>
                <a:cubicBezTo>
                  <a:pt x="1373" y="390"/>
                  <a:pt x="1373" y="390"/>
                  <a:pt x="1376" y="393"/>
                </a:cubicBezTo>
                <a:cubicBezTo>
                  <a:pt x="1376" y="393"/>
                  <a:pt x="1376" y="393"/>
                  <a:pt x="1380" y="393"/>
                </a:cubicBezTo>
                <a:cubicBezTo>
                  <a:pt x="1380" y="393"/>
                  <a:pt x="1380" y="393"/>
                  <a:pt x="1380" y="391"/>
                </a:cubicBezTo>
                <a:cubicBezTo>
                  <a:pt x="1380" y="391"/>
                  <a:pt x="1380" y="391"/>
                  <a:pt x="1382" y="391"/>
                </a:cubicBezTo>
                <a:cubicBezTo>
                  <a:pt x="1382" y="391"/>
                  <a:pt x="1382" y="391"/>
                  <a:pt x="1387" y="393"/>
                </a:cubicBezTo>
                <a:cubicBezTo>
                  <a:pt x="1387" y="393"/>
                  <a:pt x="1387" y="393"/>
                  <a:pt x="1388" y="392"/>
                </a:cubicBezTo>
                <a:cubicBezTo>
                  <a:pt x="1388" y="392"/>
                  <a:pt x="1390" y="392"/>
                  <a:pt x="1392" y="392"/>
                </a:cubicBezTo>
                <a:cubicBezTo>
                  <a:pt x="1392" y="392"/>
                  <a:pt x="1392" y="392"/>
                  <a:pt x="1392" y="394"/>
                </a:cubicBezTo>
                <a:cubicBezTo>
                  <a:pt x="1392" y="394"/>
                  <a:pt x="1392" y="394"/>
                  <a:pt x="1392" y="394"/>
                </a:cubicBezTo>
                <a:cubicBezTo>
                  <a:pt x="1392" y="394"/>
                  <a:pt x="1392" y="394"/>
                  <a:pt x="1392" y="392"/>
                </a:cubicBezTo>
                <a:cubicBezTo>
                  <a:pt x="1393" y="392"/>
                  <a:pt x="1393" y="392"/>
                  <a:pt x="1393" y="392"/>
                </a:cubicBezTo>
                <a:cubicBezTo>
                  <a:pt x="1394" y="391"/>
                  <a:pt x="1398" y="389"/>
                  <a:pt x="1401" y="389"/>
                </a:cubicBezTo>
                <a:cubicBezTo>
                  <a:pt x="1401" y="389"/>
                  <a:pt x="1402" y="389"/>
                  <a:pt x="1402" y="389"/>
                </a:cubicBezTo>
                <a:cubicBezTo>
                  <a:pt x="1405" y="390"/>
                  <a:pt x="1402" y="394"/>
                  <a:pt x="1402" y="394"/>
                </a:cubicBezTo>
                <a:cubicBezTo>
                  <a:pt x="1402" y="394"/>
                  <a:pt x="1404" y="396"/>
                  <a:pt x="1405" y="396"/>
                </a:cubicBezTo>
                <a:cubicBezTo>
                  <a:pt x="1405" y="396"/>
                  <a:pt x="1405" y="396"/>
                  <a:pt x="1405" y="396"/>
                </a:cubicBezTo>
                <a:cubicBezTo>
                  <a:pt x="1406" y="395"/>
                  <a:pt x="1409" y="391"/>
                  <a:pt x="1411" y="391"/>
                </a:cubicBezTo>
                <a:cubicBezTo>
                  <a:pt x="1411" y="391"/>
                  <a:pt x="1411" y="391"/>
                  <a:pt x="1411" y="391"/>
                </a:cubicBezTo>
                <a:cubicBezTo>
                  <a:pt x="1412" y="391"/>
                  <a:pt x="1410" y="395"/>
                  <a:pt x="1409" y="397"/>
                </a:cubicBezTo>
                <a:cubicBezTo>
                  <a:pt x="1407" y="398"/>
                  <a:pt x="1407" y="398"/>
                  <a:pt x="1406" y="401"/>
                </a:cubicBezTo>
                <a:cubicBezTo>
                  <a:pt x="1406" y="404"/>
                  <a:pt x="1408" y="403"/>
                  <a:pt x="1411" y="406"/>
                </a:cubicBezTo>
                <a:cubicBezTo>
                  <a:pt x="1413" y="409"/>
                  <a:pt x="1410" y="412"/>
                  <a:pt x="1406" y="415"/>
                </a:cubicBezTo>
                <a:cubicBezTo>
                  <a:pt x="1402" y="419"/>
                  <a:pt x="1403" y="417"/>
                  <a:pt x="1403" y="421"/>
                </a:cubicBezTo>
                <a:cubicBezTo>
                  <a:pt x="1403" y="424"/>
                  <a:pt x="1408" y="424"/>
                  <a:pt x="1408" y="424"/>
                </a:cubicBezTo>
                <a:cubicBezTo>
                  <a:pt x="1408" y="424"/>
                  <a:pt x="1408" y="424"/>
                  <a:pt x="1409" y="426"/>
                </a:cubicBezTo>
                <a:cubicBezTo>
                  <a:pt x="1409" y="426"/>
                  <a:pt x="1409" y="426"/>
                  <a:pt x="1410" y="424"/>
                </a:cubicBezTo>
                <a:cubicBezTo>
                  <a:pt x="1410" y="424"/>
                  <a:pt x="1410" y="424"/>
                  <a:pt x="1411" y="425"/>
                </a:cubicBezTo>
                <a:cubicBezTo>
                  <a:pt x="1411" y="425"/>
                  <a:pt x="1411" y="425"/>
                  <a:pt x="1413" y="428"/>
                </a:cubicBezTo>
                <a:cubicBezTo>
                  <a:pt x="1413" y="428"/>
                  <a:pt x="1413" y="428"/>
                  <a:pt x="1414" y="429"/>
                </a:cubicBezTo>
                <a:cubicBezTo>
                  <a:pt x="1414" y="429"/>
                  <a:pt x="1414" y="429"/>
                  <a:pt x="1414" y="429"/>
                </a:cubicBezTo>
                <a:cubicBezTo>
                  <a:pt x="1415" y="429"/>
                  <a:pt x="1415" y="429"/>
                  <a:pt x="1416" y="429"/>
                </a:cubicBezTo>
                <a:cubicBezTo>
                  <a:pt x="1417" y="430"/>
                  <a:pt x="1420" y="432"/>
                  <a:pt x="1422" y="433"/>
                </a:cubicBezTo>
                <a:cubicBezTo>
                  <a:pt x="1423" y="433"/>
                  <a:pt x="1423" y="433"/>
                  <a:pt x="1423" y="433"/>
                </a:cubicBezTo>
                <a:cubicBezTo>
                  <a:pt x="1425" y="433"/>
                  <a:pt x="1427" y="433"/>
                  <a:pt x="1428" y="432"/>
                </a:cubicBezTo>
                <a:cubicBezTo>
                  <a:pt x="1428" y="432"/>
                  <a:pt x="1428" y="432"/>
                  <a:pt x="1429" y="432"/>
                </a:cubicBezTo>
                <a:cubicBezTo>
                  <a:pt x="1431" y="432"/>
                  <a:pt x="1433" y="433"/>
                  <a:pt x="1434" y="433"/>
                </a:cubicBezTo>
                <a:cubicBezTo>
                  <a:pt x="1436" y="433"/>
                  <a:pt x="1440" y="436"/>
                  <a:pt x="1440" y="436"/>
                </a:cubicBezTo>
                <a:cubicBezTo>
                  <a:pt x="1440" y="436"/>
                  <a:pt x="1440" y="436"/>
                  <a:pt x="1441" y="436"/>
                </a:cubicBezTo>
                <a:cubicBezTo>
                  <a:pt x="1442" y="436"/>
                  <a:pt x="1444" y="436"/>
                  <a:pt x="1445" y="438"/>
                </a:cubicBezTo>
                <a:cubicBezTo>
                  <a:pt x="1447" y="441"/>
                  <a:pt x="1446" y="443"/>
                  <a:pt x="1448" y="446"/>
                </a:cubicBezTo>
                <a:cubicBezTo>
                  <a:pt x="1449" y="448"/>
                  <a:pt x="1451" y="448"/>
                  <a:pt x="1454" y="448"/>
                </a:cubicBezTo>
                <a:cubicBezTo>
                  <a:pt x="1454" y="448"/>
                  <a:pt x="1456" y="448"/>
                  <a:pt x="1456" y="448"/>
                </a:cubicBezTo>
                <a:cubicBezTo>
                  <a:pt x="1457" y="448"/>
                  <a:pt x="1458" y="448"/>
                  <a:pt x="1459" y="448"/>
                </a:cubicBezTo>
                <a:cubicBezTo>
                  <a:pt x="1459" y="448"/>
                  <a:pt x="1459" y="448"/>
                  <a:pt x="1459" y="448"/>
                </a:cubicBezTo>
                <a:cubicBezTo>
                  <a:pt x="1462" y="448"/>
                  <a:pt x="1469" y="452"/>
                  <a:pt x="1472" y="455"/>
                </a:cubicBezTo>
                <a:cubicBezTo>
                  <a:pt x="1473" y="456"/>
                  <a:pt x="1475" y="457"/>
                  <a:pt x="1477" y="457"/>
                </a:cubicBezTo>
                <a:cubicBezTo>
                  <a:pt x="1478" y="457"/>
                  <a:pt x="1479" y="456"/>
                  <a:pt x="1479" y="456"/>
                </a:cubicBezTo>
                <a:cubicBezTo>
                  <a:pt x="1482" y="456"/>
                  <a:pt x="1485" y="451"/>
                  <a:pt x="1485" y="449"/>
                </a:cubicBezTo>
                <a:cubicBezTo>
                  <a:pt x="1485" y="448"/>
                  <a:pt x="1483" y="444"/>
                  <a:pt x="1483" y="441"/>
                </a:cubicBezTo>
                <a:cubicBezTo>
                  <a:pt x="1483" y="439"/>
                  <a:pt x="1486" y="436"/>
                  <a:pt x="1488" y="434"/>
                </a:cubicBezTo>
                <a:cubicBezTo>
                  <a:pt x="1490" y="433"/>
                  <a:pt x="1493" y="433"/>
                  <a:pt x="1495" y="433"/>
                </a:cubicBezTo>
                <a:cubicBezTo>
                  <a:pt x="1495" y="433"/>
                  <a:pt x="1496" y="433"/>
                  <a:pt x="1496" y="433"/>
                </a:cubicBezTo>
                <a:cubicBezTo>
                  <a:pt x="1496" y="433"/>
                  <a:pt x="1496" y="432"/>
                  <a:pt x="1497" y="432"/>
                </a:cubicBezTo>
                <a:cubicBezTo>
                  <a:pt x="1498" y="432"/>
                  <a:pt x="1502" y="433"/>
                  <a:pt x="1502" y="433"/>
                </a:cubicBezTo>
                <a:cubicBezTo>
                  <a:pt x="1502" y="433"/>
                  <a:pt x="1505" y="433"/>
                  <a:pt x="1507" y="434"/>
                </a:cubicBezTo>
                <a:cubicBezTo>
                  <a:pt x="1509" y="435"/>
                  <a:pt x="1507" y="436"/>
                  <a:pt x="1509" y="438"/>
                </a:cubicBezTo>
                <a:cubicBezTo>
                  <a:pt x="1510" y="438"/>
                  <a:pt x="1510" y="438"/>
                  <a:pt x="1511" y="438"/>
                </a:cubicBezTo>
                <a:cubicBezTo>
                  <a:pt x="1512" y="438"/>
                  <a:pt x="1513" y="438"/>
                  <a:pt x="1514" y="438"/>
                </a:cubicBezTo>
                <a:cubicBezTo>
                  <a:pt x="1516" y="438"/>
                  <a:pt x="1517" y="441"/>
                  <a:pt x="1519" y="441"/>
                </a:cubicBezTo>
                <a:cubicBezTo>
                  <a:pt x="1520" y="441"/>
                  <a:pt x="1521" y="439"/>
                  <a:pt x="1521" y="439"/>
                </a:cubicBezTo>
                <a:cubicBezTo>
                  <a:pt x="1521" y="439"/>
                  <a:pt x="1521" y="439"/>
                  <a:pt x="1522" y="441"/>
                </a:cubicBezTo>
                <a:cubicBezTo>
                  <a:pt x="1522" y="441"/>
                  <a:pt x="1522" y="441"/>
                  <a:pt x="1525" y="440"/>
                </a:cubicBezTo>
                <a:cubicBezTo>
                  <a:pt x="1525" y="440"/>
                  <a:pt x="1524" y="442"/>
                  <a:pt x="1526" y="443"/>
                </a:cubicBezTo>
                <a:cubicBezTo>
                  <a:pt x="1526" y="443"/>
                  <a:pt x="1526" y="443"/>
                  <a:pt x="1526" y="443"/>
                </a:cubicBezTo>
                <a:cubicBezTo>
                  <a:pt x="1526" y="443"/>
                  <a:pt x="1526" y="443"/>
                  <a:pt x="1526" y="443"/>
                </a:cubicBezTo>
                <a:cubicBezTo>
                  <a:pt x="1526" y="443"/>
                  <a:pt x="1526" y="443"/>
                  <a:pt x="1526" y="443"/>
                </a:cubicBezTo>
                <a:cubicBezTo>
                  <a:pt x="1526" y="443"/>
                  <a:pt x="1526" y="443"/>
                  <a:pt x="1526" y="443"/>
                </a:cubicBezTo>
                <a:cubicBezTo>
                  <a:pt x="1526" y="444"/>
                  <a:pt x="1526" y="444"/>
                  <a:pt x="1527" y="444"/>
                </a:cubicBezTo>
                <a:cubicBezTo>
                  <a:pt x="1528" y="445"/>
                  <a:pt x="1528" y="445"/>
                  <a:pt x="1529" y="445"/>
                </a:cubicBezTo>
                <a:cubicBezTo>
                  <a:pt x="1530" y="445"/>
                  <a:pt x="1531" y="443"/>
                  <a:pt x="1532" y="443"/>
                </a:cubicBezTo>
                <a:cubicBezTo>
                  <a:pt x="1534" y="443"/>
                  <a:pt x="1537" y="445"/>
                  <a:pt x="1537" y="445"/>
                </a:cubicBezTo>
                <a:cubicBezTo>
                  <a:pt x="1537" y="445"/>
                  <a:pt x="1539" y="445"/>
                  <a:pt x="1541" y="446"/>
                </a:cubicBezTo>
                <a:cubicBezTo>
                  <a:pt x="1544" y="446"/>
                  <a:pt x="1544" y="448"/>
                  <a:pt x="1546" y="448"/>
                </a:cubicBezTo>
                <a:cubicBezTo>
                  <a:pt x="1547" y="449"/>
                  <a:pt x="1548" y="449"/>
                  <a:pt x="1549" y="449"/>
                </a:cubicBezTo>
                <a:cubicBezTo>
                  <a:pt x="1550" y="449"/>
                  <a:pt x="1551" y="448"/>
                  <a:pt x="1552" y="448"/>
                </a:cubicBezTo>
                <a:cubicBezTo>
                  <a:pt x="1553" y="448"/>
                  <a:pt x="1559" y="451"/>
                  <a:pt x="1559" y="451"/>
                </a:cubicBezTo>
                <a:cubicBezTo>
                  <a:pt x="1559" y="451"/>
                  <a:pt x="1561" y="449"/>
                  <a:pt x="1562" y="449"/>
                </a:cubicBezTo>
                <a:cubicBezTo>
                  <a:pt x="1562" y="449"/>
                  <a:pt x="1563" y="449"/>
                  <a:pt x="1563" y="449"/>
                </a:cubicBezTo>
                <a:cubicBezTo>
                  <a:pt x="1564" y="449"/>
                  <a:pt x="1565" y="449"/>
                  <a:pt x="1565" y="449"/>
                </a:cubicBezTo>
                <a:cubicBezTo>
                  <a:pt x="1565" y="449"/>
                  <a:pt x="1566" y="446"/>
                  <a:pt x="1568" y="445"/>
                </a:cubicBezTo>
                <a:cubicBezTo>
                  <a:pt x="1569" y="445"/>
                  <a:pt x="1569" y="445"/>
                  <a:pt x="1570" y="445"/>
                </a:cubicBezTo>
                <a:cubicBezTo>
                  <a:pt x="1571" y="445"/>
                  <a:pt x="1573" y="446"/>
                  <a:pt x="1573" y="446"/>
                </a:cubicBezTo>
                <a:cubicBezTo>
                  <a:pt x="1573" y="446"/>
                  <a:pt x="1576" y="444"/>
                  <a:pt x="1578" y="444"/>
                </a:cubicBezTo>
                <a:cubicBezTo>
                  <a:pt x="1579" y="444"/>
                  <a:pt x="1579" y="444"/>
                  <a:pt x="1580" y="445"/>
                </a:cubicBezTo>
                <a:cubicBezTo>
                  <a:pt x="1582" y="445"/>
                  <a:pt x="1582" y="447"/>
                  <a:pt x="1584" y="448"/>
                </a:cubicBezTo>
                <a:cubicBezTo>
                  <a:pt x="1585" y="448"/>
                  <a:pt x="1585" y="448"/>
                  <a:pt x="1586" y="448"/>
                </a:cubicBezTo>
                <a:cubicBezTo>
                  <a:pt x="1587" y="448"/>
                  <a:pt x="1588" y="447"/>
                  <a:pt x="1588" y="447"/>
                </a:cubicBezTo>
                <a:cubicBezTo>
                  <a:pt x="1588" y="447"/>
                  <a:pt x="1589" y="448"/>
                  <a:pt x="1591" y="449"/>
                </a:cubicBezTo>
                <a:cubicBezTo>
                  <a:pt x="1591" y="449"/>
                  <a:pt x="1591" y="449"/>
                  <a:pt x="1592" y="449"/>
                </a:cubicBezTo>
                <a:cubicBezTo>
                  <a:pt x="1594" y="449"/>
                  <a:pt x="1599" y="447"/>
                  <a:pt x="1599" y="447"/>
                </a:cubicBezTo>
                <a:cubicBezTo>
                  <a:pt x="1599" y="447"/>
                  <a:pt x="1599" y="447"/>
                  <a:pt x="1606" y="463"/>
                </a:cubicBezTo>
                <a:cubicBezTo>
                  <a:pt x="1606" y="463"/>
                  <a:pt x="1604" y="466"/>
                  <a:pt x="1604" y="469"/>
                </a:cubicBezTo>
                <a:cubicBezTo>
                  <a:pt x="1604" y="471"/>
                  <a:pt x="1602" y="476"/>
                  <a:pt x="1602" y="476"/>
                </a:cubicBezTo>
                <a:cubicBezTo>
                  <a:pt x="1602" y="476"/>
                  <a:pt x="1602" y="476"/>
                  <a:pt x="1603" y="478"/>
                </a:cubicBezTo>
                <a:cubicBezTo>
                  <a:pt x="1603" y="478"/>
                  <a:pt x="1602" y="479"/>
                  <a:pt x="1600" y="480"/>
                </a:cubicBezTo>
                <a:cubicBezTo>
                  <a:pt x="1600" y="480"/>
                  <a:pt x="1600" y="481"/>
                  <a:pt x="1599" y="481"/>
                </a:cubicBezTo>
                <a:cubicBezTo>
                  <a:pt x="1597" y="481"/>
                  <a:pt x="1592" y="472"/>
                  <a:pt x="1592" y="472"/>
                </a:cubicBezTo>
                <a:cubicBezTo>
                  <a:pt x="1592" y="472"/>
                  <a:pt x="1592" y="472"/>
                  <a:pt x="1592" y="469"/>
                </a:cubicBezTo>
                <a:cubicBezTo>
                  <a:pt x="1592" y="469"/>
                  <a:pt x="1591" y="468"/>
                  <a:pt x="1590" y="467"/>
                </a:cubicBezTo>
                <a:cubicBezTo>
                  <a:pt x="1588" y="466"/>
                  <a:pt x="1588" y="462"/>
                  <a:pt x="1588" y="462"/>
                </a:cubicBezTo>
                <a:cubicBezTo>
                  <a:pt x="1588" y="462"/>
                  <a:pt x="1588" y="462"/>
                  <a:pt x="1586" y="461"/>
                </a:cubicBezTo>
                <a:cubicBezTo>
                  <a:pt x="1586" y="461"/>
                  <a:pt x="1586" y="461"/>
                  <a:pt x="1584" y="463"/>
                </a:cubicBezTo>
                <a:cubicBezTo>
                  <a:pt x="1584" y="463"/>
                  <a:pt x="1586" y="464"/>
                  <a:pt x="1587" y="466"/>
                </a:cubicBezTo>
                <a:cubicBezTo>
                  <a:pt x="1589" y="468"/>
                  <a:pt x="1587" y="470"/>
                  <a:pt x="1587" y="470"/>
                </a:cubicBezTo>
                <a:cubicBezTo>
                  <a:pt x="1587" y="470"/>
                  <a:pt x="1589" y="471"/>
                  <a:pt x="1589" y="472"/>
                </a:cubicBezTo>
                <a:cubicBezTo>
                  <a:pt x="1589" y="474"/>
                  <a:pt x="1594" y="478"/>
                  <a:pt x="1595" y="480"/>
                </a:cubicBezTo>
                <a:cubicBezTo>
                  <a:pt x="1596" y="482"/>
                  <a:pt x="1596" y="484"/>
                  <a:pt x="1596" y="484"/>
                </a:cubicBezTo>
                <a:cubicBezTo>
                  <a:pt x="1596" y="484"/>
                  <a:pt x="1596" y="484"/>
                  <a:pt x="1600" y="488"/>
                </a:cubicBezTo>
                <a:cubicBezTo>
                  <a:pt x="1600" y="488"/>
                  <a:pt x="1600" y="492"/>
                  <a:pt x="1602" y="495"/>
                </a:cubicBezTo>
                <a:cubicBezTo>
                  <a:pt x="1603" y="497"/>
                  <a:pt x="1604" y="498"/>
                  <a:pt x="1605" y="500"/>
                </a:cubicBezTo>
                <a:cubicBezTo>
                  <a:pt x="1607" y="502"/>
                  <a:pt x="1607" y="504"/>
                  <a:pt x="1609" y="509"/>
                </a:cubicBezTo>
                <a:cubicBezTo>
                  <a:pt x="1611" y="514"/>
                  <a:pt x="1616" y="518"/>
                  <a:pt x="1616" y="518"/>
                </a:cubicBezTo>
                <a:cubicBezTo>
                  <a:pt x="1616" y="518"/>
                  <a:pt x="1616" y="518"/>
                  <a:pt x="1614" y="518"/>
                </a:cubicBezTo>
                <a:cubicBezTo>
                  <a:pt x="1614" y="518"/>
                  <a:pt x="1614" y="520"/>
                  <a:pt x="1615" y="523"/>
                </a:cubicBezTo>
                <a:cubicBezTo>
                  <a:pt x="1615" y="524"/>
                  <a:pt x="1615" y="525"/>
                  <a:pt x="1615" y="526"/>
                </a:cubicBezTo>
                <a:cubicBezTo>
                  <a:pt x="1615" y="526"/>
                  <a:pt x="1615" y="526"/>
                  <a:pt x="1615" y="526"/>
                </a:cubicBezTo>
                <a:cubicBezTo>
                  <a:pt x="1616" y="528"/>
                  <a:pt x="1618" y="529"/>
                  <a:pt x="1618" y="530"/>
                </a:cubicBezTo>
                <a:cubicBezTo>
                  <a:pt x="1619" y="530"/>
                  <a:pt x="1619" y="530"/>
                  <a:pt x="1619" y="530"/>
                </a:cubicBezTo>
                <a:cubicBezTo>
                  <a:pt x="1619" y="530"/>
                  <a:pt x="1619" y="530"/>
                  <a:pt x="1619" y="530"/>
                </a:cubicBezTo>
                <a:cubicBezTo>
                  <a:pt x="1620" y="530"/>
                  <a:pt x="1620" y="530"/>
                  <a:pt x="1620" y="530"/>
                </a:cubicBezTo>
                <a:cubicBezTo>
                  <a:pt x="1620" y="530"/>
                  <a:pt x="1620" y="530"/>
                  <a:pt x="1620" y="530"/>
                </a:cubicBezTo>
                <a:cubicBezTo>
                  <a:pt x="1621" y="531"/>
                  <a:pt x="1623" y="533"/>
                  <a:pt x="1623" y="533"/>
                </a:cubicBezTo>
                <a:cubicBezTo>
                  <a:pt x="1623" y="533"/>
                  <a:pt x="1625" y="534"/>
                  <a:pt x="1626" y="535"/>
                </a:cubicBezTo>
                <a:cubicBezTo>
                  <a:pt x="1627" y="536"/>
                  <a:pt x="1626" y="539"/>
                  <a:pt x="1627" y="541"/>
                </a:cubicBezTo>
                <a:cubicBezTo>
                  <a:pt x="1627" y="543"/>
                  <a:pt x="1630" y="545"/>
                  <a:pt x="1630" y="545"/>
                </a:cubicBezTo>
                <a:cubicBezTo>
                  <a:pt x="1630" y="545"/>
                  <a:pt x="1630" y="545"/>
                  <a:pt x="1628" y="546"/>
                </a:cubicBezTo>
                <a:cubicBezTo>
                  <a:pt x="1628" y="546"/>
                  <a:pt x="1629" y="548"/>
                  <a:pt x="1629" y="549"/>
                </a:cubicBezTo>
                <a:cubicBezTo>
                  <a:pt x="1629" y="550"/>
                  <a:pt x="1629" y="557"/>
                  <a:pt x="1629" y="557"/>
                </a:cubicBezTo>
                <a:cubicBezTo>
                  <a:pt x="1629" y="557"/>
                  <a:pt x="1629" y="557"/>
                  <a:pt x="1630" y="557"/>
                </a:cubicBezTo>
                <a:cubicBezTo>
                  <a:pt x="1630" y="557"/>
                  <a:pt x="1630" y="564"/>
                  <a:pt x="1631" y="567"/>
                </a:cubicBezTo>
                <a:cubicBezTo>
                  <a:pt x="1632" y="568"/>
                  <a:pt x="1632" y="568"/>
                  <a:pt x="1633" y="568"/>
                </a:cubicBezTo>
                <a:cubicBezTo>
                  <a:pt x="1633" y="568"/>
                  <a:pt x="1634" y="568"/>
                  <a:pt x="1634" y="568"/>
                </a:cubicBezTo>
                <a:cubicBezTo>
                  <a:pt x="1634" y="568"/>
                  <a:pt x="1635" y="568"/>
                  <a:pt x="1635" y="568"/>
                </a:cubicBezTo>
                <a:cubicBezTo>
                  <a:pt x="1635" y="568"/>
                  <a:pt x="1635" y="568"/>
                  <a:pt x="1636" y="568"/>
                </a:cubicBezTo>
                <a:cubicBezTo>
                  <a:pt x="1637" y="569"/>
                  <a:pt x="1637" y="572"/>
                  <a:pt x="1637" y="572"/>
                </a:cubicBezTo>
                <a:cubicBezTo>
                  <a:pt x="1637" y="572"/>
                  <a:pt x="1637" y="572"/>
                  <a:pt x="1642" y="574"/>
                </a:cubicBezTo>
                <a:cubicBezTo>
                  <a:pt x="1642" y="575"/>
                  <a:pt x="1642" y="575"/>
                  <a:pt x="1642" y="575"/>
                </a:cubicBezTo>
                <a:cubicBezTo>
                  <a:pt x="1642" y="575"/>
                  <a:pt x="1642" y="575"/>
                  <a:pt x="1642" y="575"/>
                </a:cubicBezTo>
                <a:cubicBezTo>
                  <a:pt x="1642" y="575"/>
                  <a:pt x="1646" y="582"/>
                  <a:pt x="1647" y="586"/>
                </a:cubicBezTo>
                <a:cubicBezTo>
                  <a:pt x="1648" y="590"/>
                  <a:pt x="1648" y="593"/>
                  <a:pt x="1648" y="596"/>
                </a:cubicBezTo>
                <a:cubicBezTo>
                  <a:pt x="1649" y="598"/>
                  <a:pt x="1652" y="601"/>
                  <a:pt x="1652" y="601"/>
                </a:cubicBezTo>
                <a:cubicBezTo>
                  <a:pt x="1652" y="601"/>
                  <a:pt x="1652" y="601"/>
                  <a:pt x="1654" y="602"/>
                </a:cubicBezTo>
                <a:cubicBezTo>
                  <a:pt x="1654" y="602"/>
                  <a:pt x="1654" y="602"/>
                  <a:pt x="1656" y="604"/>
                </a:cubicBezTo>
                <a:cubicBezTo>
                  <a:pt x="1656" y="604"/>
                  <a:pt x="1656" y="604"/>
                  <a:pt x="1658" y="603"/>
                </a:cubicBezTo>
                <a:cubicBezTo>
                  <a:pt x="1658" y="603"/>
                  <a:pt x="1660" y="606"/>
                  <a:pt x="1661" y="606"/>
                </a:cubicBezTo>
                <a:cubicBezTo>
                  <a:pt x="1661" y="607"/>
                  <a:pt x="1664" y="606"/>
                  <a:pt x="1666" y="607"/>
                </a:cubicBezTo>
                <a:cubicBezTo>
                  <a:pt x="1667" y="608"/>
                  <a:pt x="1667" y="612"/>
                  <a:pt x="1667" y="613"/>
                </a:cubicBezTo>
                <a:cubicBezTo>
                  <a:pt x="1668" y="615"/>
                  <a:pt x="1675" y="617"/>
                  <a:pt x="1675" y="617"/>
                </a:cubicBezTo>
                <a:cubicBezTo>
                  <a:pt x="1675" y="617"/>
                  <a:pt x="1675" y="621"/>
                  <a:pt x="1675" y="622"/>
                </a:cubicBezTo>
                <a:cubicBezTo>
                  <a:pt x="1676" y="622"/>
                  <a:pt x="1676" y="623"/>
                  <a:pt x="1677" y="623"/>
                </a:cubicBezTo>
                <a:cubicBezTo>
                  <a:pt x="1678" y="623"/>
                  <a:pt x="1679" y="622"/>
                  <a:pt x="1679" y="622"/>
                </a:cubicBezTo>
                <a:cubicBezTo>
                  <a:pt x="1679" y="622"/>
                  <a:pt x="1680" y="624"/>
                  <a:pt x="1682" y="626"/>
                </a:cubicBezTo>
                <a:cubicBezTo>
                  <a:pt x="1682" y="627"/>
                  <a:pt x="1683" y="628"/>
                  <a:pt x="1684" y="629"/>
                </a:cubicBezTo>
                <a:cubicBezTo>
                  <a:pt x="1685" y="631"/>
                  <a:pt x="1678" y="637"/>
                  <a:pt x="1678" y="637"/>
                </a:cubicBezTo>
                <a:cubicBezTo>
                  <a:pt x="1678" y="637"/>
                  <a:pt x="1678" y="637"/>
                  <a:pt x="1682" y="636"/>
                </a:cubicBezTo>
                <a:cubicBezTo>
                  <a:pt x="1682" y="636"/>
                  <a:pt x="1682" y="636"/>
                  <a:pt x="1683" y="638"/>
                </a:cubicBezTo>
                <a:cubicBezTo>
                  <a:pt x="1684" y="638"/>
                  <a:pt x="1684" y="638"/>
                  <a:pt x="1684" y="638"/>
                </a:cubicBezTo>
                <a:cubicBezTo>
                  <a:pt x="1684" y="638"/>
                  <a:pt x="1684" y="638"/>
                  <a:pt x="1681" y="642"/>
                </a:cubicBezTo>
                <a:cubicBezTo>
                  <a:pt x="1681" y="642"/>
                  <a:pt x="1681" y="642"/>
                  <a:pt x="1681" y="642"/>
                </a:cubicBezTo>
                <a:cubicBezTo>
                  <a:pt x="1680" y="641"/>
                  <a:pt x="1679" y="641"/>
                  <a:pt x="1678" y="641"/>
                </a:cubicBezTo>
                <a:cubicBezTo>
                  <a:pt x="1678" y="641"/>
                  <a:pt x="1678" y="641"/>
                  <a:pt x="1678" y="641"/>
                </a:cubicBezTo>
                <a:cubicBezTo>
                  <a:pt x="1677" y="641"/>
                  <a:pt x="1677" y="641"/>
                  <a:pt x="1677" y="641"/>
                </a:cubicBezTo>
                <a:cubicBezTo>
                  <a:pt x="1677" y="641"/>
                  <a:pt x="1677" y="641"/>
                  <a:pt x="1677" y="641"/>
                </a:cubicBezTo>
                <a:cubicBezTo>
                  <a:pt x="1677" y="641"/>
                  <a:pt x="1678" y="641"/>
                  <a:pt x="1678" y="641"/>
                </a:cubicBezTo>
                <a:cubicBezTo>
                  <a:pt x="1678" y="641"/>
                  <a:pt x="1678" y="641"/>
                  <a:pt x="1678" y="641"/>
                </a:cubicBezTo>
                <a:cubicBezTo>
                  <a:pt x="1679" y="641"/>
                  <a:pt x="1680" y="642"/>
                  <a:pt x="1681" y="643"/>
                </a:cubicBezTo>
                <a:cubicBezTo>
                  <a:pt x="1681" y="642"/>
                  <a:pt x="1681" y="642"/>
                  <a:pt x="1681" y="642"/>
                </a:cubicBezTo>
                <a:cubicBezTo>
                  <a:pt x="1681" y="642"/>
                  <a:pt x="1681" y="642"/>
                  <a:pt x="1683" y="639"/>
                </a:cubicBezTo>
                <a:cubicBezTo>
                  <a:pt x="1684" y="639"/>
                  <a:pt x="1686" y="640"/>
                  <a:pt x="1686" y="641"/>
                </a:cubicBezTo>
                <a:cubicBezTo>
                  <a:pt x="1686" y="643"/>
                  <a:pt x="1691" y="648"/>
                  <a:pt x="1691" y="648"/>
                </a:cubicBezTo>
                <a:cubicBezTo>
                  <a:pt x="1691" y="648"/>
                  <a:pt x="1697" y="648"/>
                  <a:pt x="1698" y="647"/>
                </a:cubicBezTo>
                <a:cubicBezTo>
                  <a:pt x="1700" y="647"/>
                  <a:pt x="1703" y="644"/>
                  <a:pt x="1705" y="643"/>
                </a:cubicBezTo>
                <a:cubicBezTo>
                  <a:pt x="1706" y="643"/>
                  <a:pt x="1706" y="643"/>
                  <a:pt x="1706" y="643"/>
                </a:cubicBezTo>
                <a:cubicBezTo>
                  <a:pt x="1707" y="643"/>
                  <a:pt x="1708" y="644"/>
                  <a:pt x="1709" y="644"/>
                </a:cubicBezTo>
                <a:cubicBezTo>
                  <a:pt x="1709" y="645"/>
                  <a:pt x="1710" y="645"/>
                  <a:pt x="1711" y="645"/>
                </a:cubicBezTo>
                <a:cubicBezTo>
                  <a:pt x="1711" y="645"/>
                  <a:pt x="1711" y="645"/>
                  <a:pt x="1711" y="645"/>
                </a:cubicBezTo>
                <a:cubicBezTo>
                  <a:pt x="1712" y="645"/>
                  <a:pt x="1717" y="640"/>
                  <a:pt x="1719" y="640"/>
                </a:cubicBezTo>
                <a:cubicBezTo>
                  <a:pt x="1719" y="640"/>
                  <a:pt x="1719" y="640"/>
                  <a:pt x="1719" y="640"/>
                </a:cubicBezTo>
                <a:cubicBezTo>
                  <a:pt x="1720" y="640"/>
                  <a:pt x="1722" y="642"/>
                  <a:pt x="1723" y="642"/>
                </a:cubicBezTo>
                <a:cubicBezTo>
                  <a:pt x="1723" y="642"/>
                  <a:pt x="1726" y="639"/>
                  <a:pt x="1728" y="639"/>
                </a:cubicBezTo>
                <a:cubicBezTo>
                  <a:pt x="1728" y="638"/>
                  <a:pt x="1729" y="638"/>
                  <a:pt x="1729" y="638"/>
                </a:cubicBezTo>
                <a:cubicBezTo>
                  <a:pt x="1731" y="638"/>
                  <a:pt x="1733" y="639"/>
                  <a:pt x="1734" y="639"/>
                </a:cubicBezTo>
                <a:cubicBezTo>
                  <a:pt x="1735" y="639"/>
                  <a:pt x="1742" y="637"/>
                  <a:pt x="1743" y="636"/>
                </a:cubicBezTo>
                <a:cubicBezTo>
                  <a:pt x="1744" y="635"/>
                  <a:pt x="1746" y="632"/>
                  <a:pt x="1746" y="632"/>
                </a:cubicBezTo>
                <a:cubicBezTo>
                  <a:pt x="1746" y="632"/>
                  <a:pt x="1750" y="633"/>
                  <a:pt x="1751" y="634"/>
                </a:cubicBezTo>
                <a:cubicBezTo>
                  <a:pt x="1752" y="635"/>
                  <a:pt x="1749" y="639"/>
                  <a:pt x="1749" y="639"/>
                </a:cubicBezTo>
                <a:cubicBezTo>
                  <a:pt x="1749" y="639"/>
                  <a:pt x="1749" y="639"/>
                  <a:pt x="1750" y="647"/>
                </a:cubicBezTo>
                <a:cubicBezTo>
                  <a:pt x="1750" y="647"/>
                  <a:pt x="1750" y="647"/>
                  <a:pt x="1748" y="649"/>
                </a:cubicBezTo>
                <a:cubicBezTo>
                  <a:pt x="1748" y="649"/>
                  <a:pt x="1748" y="654"/>
                  <a:pt x="1748" y="659"/>
                </a:cubicBezTo>
                <a:cubicBezTo>
                  <a:pt x="1748" y="662"/>
                  <a:pt x="1746" y="663"/>
                  <a:pt x="1745" y="663"/>
                </a:cubicBezTo>
                <a:cubicBezTo>
                  <a:pt x="1745" y="663"/>
                  <a:pt x="1745" y="663"/>
                  <a:pt x="1745" y="663"/>
                </a:cubicBezTo>
                <a:cubicBezTo>
                  <a:pt x="1745" y="663"/>
                  <a:pt x="1745" y="663"/>
                  <a:pt x="1742" y="669"/>
                </a:cubicBezTo>
                <a:cubicBezTo>
                  <a:pt x="1742" y="669"/>
                  <a:pt x="1740" y="671"/>
                  <a:pt x="1740" y="673"/>
                </a:cubicBezTo>
                <a:cubicBezTo>
                  <a:pt x="1740" y="675"/>
                  <a:pt x="1738" y="678"/>
                  <a:pt x="1737" y="679"/>
                </a:cubicBezTo>
                <a:cubicBezTo>
                  <a:pt x="1736" y="681"/>
                  <a:pt x="1735" y="686"/>
                  <a:pt x="1735" y="687"/>
                </a:cubicBezTo>
                <a:cubicBezTo>
                  <a:pt x="1735" y="689"/>
                  <a:pt x="1733" y="691"/>
                  <a:pt x="1732" y="692"/>
                </a:cubicBezTo>
                <a:cubicBezTo>
                  <a:pt x="1731" y="693"/>
                  <a:pt x="1726" y="701"/>
                  <a:pt x="1726" y="704"/>
                </a:cubicBezTo>
                <a:cubicBezTo>
                  <a:pt x="1725" y="706"/>
                  <a:pt x="1717" y="715"/>
                  <a:pt x="1716" y="717"/>
                </a:cubicBezTo>
                <a:cubicBezTo>
                  <a:pt x="1715" y="719"/>
                  <a:pt x="1705" y="727"/>
                  <a:pt x="1703" y="728"/>
                </a:cubicBezTo>
                <a:cubicBezTo>
                  <a:pt x="1702" y="729"/>
                  <a:pt x="1696" y="732"/>
                  <a:pt x="1694" y="735"/>
                </a:cubicBezTo>
                <a:cubicBezTo>
                  <a:pt x="1692" y="737"/>
                  <a:pt x="1684" y="744"/>
                  <a:pt x="1684" y="747"/>
                </a:cubicBezTo>
                <a:cubicBezTo>
                  <a:pt x="1683" y="749"/>
                  <a:pt x="1677" y="752"/>
                  <a:pt x="1676" y="754"/>
                </a:cubicBezTo>
                <a:cubicBezTo>
                  <a:pt x="1675" y="756"/>
                  <a:pt x="1672" y="761"/>
                  <a:pt x="1671" y="764"/>
                </a:cubicBezTo>
                <a:cubicBezTo>
                  <a:pt x="1671" y="764"/>
                  <a:pt x="1671" y="764"/>
                  <a:pt x="1671" y="764"/>
                </a:cubicBezTo>
                <a:cubicBezTo>
                  <a:pt x="1671" y="764"/>
                  <a:pt x="1670" y="765"/>
                  <a:pt x="1670" y="765"/>
                </a:cubicBezTo>
                <a:cubicBezTo>
                  <a:pt x="1669" y="767"/>
                  <a:pt x="1667" y="767"/>
                  <a:pt x="1666" y="767"/>
                </a:cubicBezTo>
                <a:cubicBezTo>
                  <a:pt x="1665" y="767"/>
                  <a:pt x="1664" y="767"/>
                  <a:pt x="1664" y="767"/>
                </a:cubicBezTo>
                <a:cubicBezTo>
                  <a:pt x="1664" y="767"/>
                  <a:pt x="1664" y="767"/>
                  <a:pt x="1664" y="772"/>
                </a:cubicBezTo>
                <a:cubicBezTo>
                  <a:pt x="1664" y="772"/>
                  <a:pt x="1661" y="773"/>
                  <a:pt x="1660" y="774"/>
                </a:cubicBezTo>
                <a:cubicBezTo>
                  <a:pt x="1658" y="774"/>
                  <a:pt x="1659" y="777"/>
                  <a:pt x="1659" y="778"/>
                </a:cubicBezTo>
                <a:cubicBezTo>
                  <a:pt x="1659" y="780"/>
                  <a:pt x="1656" y="780"/>
                  <a:pt x="1656" y="781"/>
                </a:cubicBezTo>
                <a:cubicBezTo>
                  <a:pt x="1656" y="783"/>
                  <a:pt x="1656" y="785"/>
                  <a:pt x="1656" y="785"/>
                </a:cubicBezTo>
                <a:cubicBezTo>
                  <a:pt x="1656" y="785"/>
                  <a:pt x="1656" y="785"/>
                  <a:pt x="1652" y="793"/>
                </a:cubicBezTo>
                <a:cubicBezTo>
                  <a:pt x="1652" y="793"/>
                  <a:pt x="1652" y="793"/>
                  <a:pt x="1650" y="794"/>
                </a:cubicBezTo>
                <a:cubicBezTo>
                  <a:pt x="1650" y="794"/>
                  <a:pt x="1650" y="794"/>
                  <a:pt x="1650" y="794"/>
                </a:cubicBezTo>
                <a:cubicBezTo>
                  <a:pt x="1650" y="794"/>
                  <a:pt x="1650" y="794"/>
                  <a:pt x="1636" y="781"/>
                </a:cubicBezTo>
                <a:cubicBezTo>
                  <a:pt x="1636" y="781"/>
                  <a:pt x="1638" y="780"/>
                  <a:pt x="1638" y="779"/>
                </a:cubicBezTo>
                <a:cubicBezTo>
                  <a:pt x="1639" y="779"/>
                  <a:pt x="1637" y="777"/>
                  <a:pt x="1637" y="777"/>
                </a:cubicBezTo>
                <a:cubicBezTo>
                  <a:pt x="1637" y="777"/>
                  <a:pt x="1637" y="777"/>
                  <a:pt x="1637" y="777"/>
                </a:cubicBezTo>
                <a:cubicBezTo>
                  <a:pt x="1637" y="777"/>
                  <a:pt x="1639" y="779"/>
                  <a:pt x="1638" y="779"/>
                </a:cubicBezTo>
                <a:cubicBezTo>
                  <a:pt x="1638" y="780"/>
                  <a:pt x="1636" y="781"/>
                  <a:pt x="1636" y="781"/>
                </a:cubicBezTo>
                <a:cubicBezTo>
                  <a:pt x="1636" y="781"/>
                  <a:pt x="1636" y="781"/>
                  <a:pt x="1650" y="794"/>
                </a:cubicBezTo>
                <a:cubicBezTo>
                  <a:pt x="1650" y="795"/>
                  <a:pt x="1649" y="799"/>
                  <a:pt x="1649" y="800"/>
                </a:cubicBezTo>
                <a:cubicBezTo>
                  <a:pt x="1649" y="801"/>
                  <a:pt x="1646" y="808"/>
                  <a:pt x="1646" y="810"/>
                </a:cubicBezTo>
                <a:cubicBezTo>
                  <a:pt x="1647" y="812"/>
                  <a:pt x="1652" y="813"/>
                  <a:pt x="1653" y="815"/>
                </a:cubicBezTo>
                <a:cubicBezTo>
                  <a:pt x="1653" y="816"/>
                  <a:pt x="1650" y="823"/>
                  <a:pt x="1650" y="823"/>
                </a:cubicBezTo>
                <a:cubicBezTo>
                  <a:pt x="1650" y="823"/>
                  <a:pt x="1650" y="823"/>
                  <a:pt x="1652" y="825"/>
                </a:cubicBezTo>
                <a:cubicBezTo>
                  <a:pt x="1652" y="825"/>
                  <a:pt x="1652" y="825"/>
                  <a:pt x="1650" y="831"/>
                </a:cubicBezTo>
                <a:cubicBezTo>
                  <a:pt x="1650" y="831"/>
                  <a:pt x="1650" y="831"/>
                  <a:pt x="1653" y="836"/>
                </a:cubicBezTo>
                <a:cubicBezTo>
                  <a:pt x="1653" y="836"/>
                  <a:pt x="1653" y="842"/>
                  <a:pt x="1654" y="844"/>
                </a:cubicBezTo>
                <a:cubicBezTo>
                  <a:pt x="1654" y="846"/>
                  <a:pt x="1659" y="847"/>
                  <a:pt x="1659" y="847"/>
                </a:cubicBezTo>
                <a:cubicBezTo>
                  <a:pt x="1660" y="849"/>
                  <a:pt x="1660" y="849"/>
                  <a:pt x="1660" y="849"/>
                </a:cubicBezTo>
                <a:cubicBezTo>
                  <a:pt x="1660" y="849"/>
                  <a:pt x="1661" y="850"/>
                  <a:pt x="1661" y="851"/>
                </a:cubicBezTo>
                <a:cubicBezTo>
                  <a:pt x="1661" y="853"/>
                  <a:pt x="1659" y="863"/>
                  <a:pt x="1659" y="863"/>
                </a:cubicBezTo>
                <a:cubicBezTo>
                  <a:pt x="1659" y="863"/>
                  <a:pt x="1659" y="863"/>
                  <a:pt x="1661" y="868"/>
                </a:cubicBezTo>
                <a:cubicBezTo>
                  <a:pt x="1661" y="868"/>
                  <a:pt x="1661" y="868"/>
                  <a:pt x="1659" y="871"/>
                </a:cubicBezTo>
                <a:cubicBezTo>
                  <a:pt x="1659" y="871"/>
                  <a:pt x="1659" y="871"/>
                  <a:pt x="1660" y="877"/>
                </a:cubicBezTo>
                <a:cubicBezTo>
                  <a:pt x="1660" y="877"/>
                  <a:pt x="1660" y="877"/>
                  <a:pt x="1658" y="878"/>
                </a:cubicBezTo>
                <a:cubicBezTo>
                  <a:pt x="1658" y="878"/>
                  <a:pt x="1658" y="878"/>
                  <a:pt x="1660" y="879"/>
                </a:cubicBezTo>
                <a:cubicBezTo>
                  <a:pt x="1660" y="879"/>
                  <a:pt x="1660" y="879"/>
                  <a:pt x="1660" y="887"/>
                </a:cubicBezTo>
                <a:cubicBezTo>
                  <a:pt x="1660" y="887"/>
                  <a:pt x="1660" y="887"/>
                  <a:pt x="1661" y="887"/>
                </a:cubicBezTo>
                <a:cubicBezTo>
                  <a:pt x="1661" y="887"/>
                  <a:pt x="1661" y="889"/>
                  <a:pt x="1661" y="890"/>
                </a:cubicBezTo>
                <a:cubicBezTo>
                  <a:pt x="1661" y="892"/>
                  <a:pt x="1659" y="895"/>
                  <a:pt x="1659" y="895"/>
                </a:cubicBezTo>
                <a:cubicBezTo>
                  <a:pt x="1659" y="895"/>
                  <a:pt x="1659" y="895"/>
                  <a:pt x="1660" y="896"/>
                </a:cubicBezTo>
                <a:cubicBezTo>
                  <a:pt x="1660" y="896"/>
                  <a:pt x="1656" y="900"/>
                  <a:pt x="1656" y="901"/>
                </a:cubicBezTo>
                <a:cubicBezTo>
                  <a:pt x="1656" y="902"/>
                  <a:pt x="1653" y="905"/>
                  <a:pt x="1653" y="905"/>
                </a:cubicBezTo>
                <a:cubicBezTo>
                  <a:pt x="1653" y="905"/>
                  <a:pt x="1653" y="905"/>
                  <a:pt x="1653" y="907"/>
                </a:cubicBezTo>
                <a:cubicBezTo>
                  <a:pt x="1653" y="907"/>
                  <a:pt x="1647" y="910"/>
                  <a:pt x="1645" y="911"/>
                </a:cubicBezTo>
                <a:cubicBezTo>
                  <a:pt x="1644" y="913"/>
                  <a:pt x="1636" y="915"/>
                  <a:pt x="1633" y="917"/>
                </a:cubicBezTo>
                <a:cubicBezTo>
                  <a:pt x="1630" y="918"/>
                  <a:pt x="1627" y="921"/>
                  <a:pt x="1627" y="924"/>
                </a:cubicBezTo>
                <a:cubicBezTo>
                  <a:pt x="1626" y="927"/>
                  <a:pt x="1624" y="929"/>
                  <a:pt x="1622" y="930"/>
                </a:cubicBezTo>
                <a:cubicBezTo>
                  <a:pt x="1621" y="931"/>
                  <a:pt x="1620" y="930"/>
                  <a:pt x="1619" y="931"/>
                </a:cubicBezTo>
                <a:cubicBezTo>
                  <a:pt x="1617" y="932"/>
                  <a:pt x="1617" y="934"/>
                  <a:pt x="1616" y="936"/>
                </a:cubicBezTo>
                <a:cubicBezTo>
                  <a:pt x="1615" y="938"/>
                  <a:pt x="1611" y="939"/>
                  <a:pt x="1611" y="939"/>
                </a:cubicBezTo>
                <a:cubicBezTo>
                  <a:pt x="1610" y="940"/>
                  <a:pt x="1608" y="944"/>
                  <a:pt x="1608" y="946"/>
                </a:cubicBezTo>
                <a:cubicBezTo>
                  <a:pt x="1608" y="949"/>
                  <a:pt x="1610" y="947"/>
                  <a:pt x="1611" y="949"/>
                </a:cubicBezTo>
                <a:cubicBezTo>
                  <a:pt x="1612" y="951"/>
                  <a:pt x="1610" y="953"/>
                  <a:pt x="1611" y="955"/>
                </a:cubicBezTo>
                <a:cubicBezTo>
                  <a:pt x="1611" y="956"/>
                  <a:pt x="1613" y="959"/>
                  <a:pt x="1613" y="959"/>
                </a:cubicBezTo>
                <a:cubicBezTo>
                  <a:pt x="1613" y="959"/>
                  <a:pt x="1613" y="959"/>
                  <a:pt x="1613" y="964"/>
                </a:cubicBezTo>
                <a:cubicBezTo>
                  <a:pt x="1613" y="964"/>
                  <a:pt x="1613" y="964"/>
                  <a:pt x="1615" y="962"/>
                </a:cubicBezTo>
                <a:cubicBezTo>
                  <a:pt x="1615" y="962"/>
                  <a:pt x="1615" y="962"/>
                  <a:pt x="1615" y="962"/>
                </a:cubicBezTo>
                <a:cubicBezTo>
                  <a:pt x="1615" y="962"/>
                  <a:pt x="1615" y="962"/>
                  <a:pt x="1614" y="966"/>
                </a:cubicBezTo>
                <a:cubicBezTo>
                  <a:pt x="1614" y="966"/>
                  <a:pt x="1615" y="968"/>
                  <a:pt x="1615" y="970"/>
                </a:cubicBezTo>
                <a:cubicBezTo>
                  <a:pt x="1615" y="972"/>
                  <a:pt x="1612" y="975"/>
                  <a:pt x="1612" y="977"/>
                </a:cubicBezTo>
                <a:cubicBezTo>
                  <a:pt x="1612" y="978"/>
                  <a:pt x="1613" y="979"/>
                  <a:pt x="1613" y="979"/>
                </a:cubicBezTo>
                <a:cubicBezTo>
                  <a:pt x="1614" y="979"/>
                  <a:pt x="1614" y="978"/>
                  <a:pt x="1614" y="978"/>
                </a:cubicBezTo>
                <a:cubicBezTo>
                  <a:pt x="1614" y="978"/>
                  <a:pt x="1614" y="980"/>
                  <a:pt x="1614" y="981"/>
                </a:cubicBezTo>
                <a:cubicBezTo>
                  <a:pt x="1614" y="983"/>
                  <a:pt x="1608" y="986"/>
                  <a:pt x="1604" y="988"/>
                </a:cubicBezTo>
                <a:cubicBezTo>
                  <a:pt x="1601" y="990"/>
                  <a:pt x="1594" y="993"/>
                  <a:pt x="1591" y="996"/>
                </a:cubicBezTo>
                <a:cubicBezTo>
                  <a:pt x="1587" y="1000"/>
                  <a:pt x="1590" y="1001"/>
                  <a:pt x="1590" y="1001"/>
                </a:cubicBezTo>
                <a:cubicBezTo>
                  <a:pt x="1590" y="1001"/>
                  <a:pt x="1592" y="1003"/>
                  <a:pt x="1592" y="1006"/>
                </a:cubicBezTo>
                <a:cubicBezTo>
                  <a:pt x="1592" y="1007"/>
                  <a:pt x="1591" y="1008"/>
                  <a:pt x="1591" y="1009"/>
                </a:cubicBezTo>
                <a:cubicBezTo>
                  <a:pt x="1590" y="1008"/>
                  <a:pt x="1589" y="1007"/>
                  <a:pt x="1589" y="1007"/>
                </a:cubicBezTo>
                <a:cubicBezTo>
                  <a:pt x="1588" y="1007"/>
                  <a:pt x="1588" y="1006"/>
                  <a:pt x="1588" y="1006"/>
                </a:cubicBezTo>
                <a:cubicBezTo>
                  <a:pt x="1587" y="1006"/>
                  <a:pt x="1587" y="1007"/>
                  <a:pt x="1587" y="1007"/>
                </a:cubicBezTo>
                <a:cubicBezTo>
                  <a:pt x="1587" y="1007"/>
                  <a:pt x="1587" y="1007"/>
                  <a:pt x="1586" y="1004"/>
                </a:cubicBezTo>
                <a:cubicBezTo>
                  <a:pt x="1586" y="1004"/>
                  <a:pt x="1585" y="1004"/>
                  <a:pt x="1584" y="1003"/>
                </a:cubicBezTo>
                <a:cubicBezTo>
                  <a:pt x="1584" y="1001"/>
                  <a:pt x="1585" y="998"/>
                  <a:pt x="1585" y="998"/>
                </a:cubicBezTo>
                <a:cubicBezTo>
                  <a:pt x="1585" y="998"/>
                  <a:pt x="1585" y="998"/>
                  <a:pt x="1582" y="999"/>
                </a:cubicBezTo>
                <a:cubicBezTo>
                  <a:pt x="1582" y="999"/>
                  <a:pt x="1582" y="999"/>
                  <a:pt x="1582" y="999"/>
                </a:cubicBezTo>
                <a:cubicBezTo>
                  <a:pt x="1582" y="999"/>
                  <a:pt x="1583" y="999"/>
                  <a:pt x="1585" y="999"/>
                </a:cubicBezTo>
                <a:cubicBezTo>
                  <a:pt x="1585" y="999"/>
                  <a:pt x="1584" y="1002"/>
                  <a:pt x="1584" y="1003"/>
                </a:cubicBezTo>
                <a:cubicBezTo>
                  <a:pt x="1585" y="1004"/>
                  <a:pt x="1586" y="1004"/>
                  <a:pt x="1586" y="1004"/>
                </a:cubicBezTo>
                <a:cubicBezTo>
                  <a:pt x="1586" y="1004"/>
                  <a:pt x="1586" y="1004"/>
                  <a:pt x="1587" y="1007"/>
                </a:cubicBezTo>
                <a:cubicBezTo>
                  <a:pt x="1586" y="1007"/>
                  <a:pt x="1585" y="1008"/>
                  <a:pt x="1585" y="1008"/>
                </a:cubicBezTo>
                <a:cubicBezTo>
                  <a:pt x="1585" y="1008"/>
                  <a:pt x="1585" y="1008"/>
                  <a:pt x="1583" y="1012"/>
                </a:cubicBezTo>
                <a:cubicBezTo>
                  <a:pt x="1583" y="1012"/>
                  <a:pt x="1581" y="1012"/>
                  <a:pt x="1579" y="1012"/>
                </a:cubicBezTo>
                <a:cubicBezTo>
                  <a:pt x="1579" y="1012"/>
                  <a:pt x="1578" y="1012"/>
                  <a:pt x="1578" y="1011"/>
                </a:cubicBezTo>
                <a:cubicBezTo>
                  <a:pt x="1578" y="1012"/>
                  <a:pt x="1579" y="1012"/>
                  <a:pt x="1580" y="1012"/>
                </a:cubicBezTo>
                <a:cubicBezTo>
                  <a:pt x="1581" y="1012"/>
                  <a:pt x="1584" y="1012"/>
                  <a:pt x="1584" y="1012"/>
                </a:cubicBezTo>
                <a:cubicBezTo>
                  <a:pt x="1584" y="1012"/>
                  <a:pt x="1584" y="1012"/>
                  <a:pt x="1585" y="1008"/>
                </a:cubicBezTo>
                <a:cubicBezTo>
                  <a:pt x="1585" y="1008"/>
                  <a:pt x="1586" y="1007"/>
                  <a:pt x="1588" y="1007"/>
                </a:cubicBezTo>
                <a:cubicBezTo>
                  <a:pt x="1588" y="1007"/>
                  <a:pt x="1588" y="1007"/>
                  <a:pt x="1589" y="1007"/>
                </a:cubicBezTo>
                <a:cubicBezTo>
                  <a:pt x="1589" y="1007"/>
                  <a:pt x="1590" y="1008"/>
                  <a:pt x="1591" y="1010"/>
                </a:cubicBezTo>
                <a:cubicBezTo>
                  <a:pt x="1590" y="1012"/>
                  <a:pt x="1589" y="1015"/>
                  <a:pt x="1589" y="1015"/>
                </a:cubicBezTo>
                <a:cubicBezTo>
                  <a:pt x="1589" y="1015"/>
                  <a:pt x="1586" y="1023"/>
                  <a:pt x="1586" y="1025"/>
                </a:cubicBezTo>
                <a:cubicBezTo>
                  <a:pt x="1585" y="1027"/>
                  <a:pt x="1579" y="1029"/>
                  <a:pt x="1578" y="1030"/>
                </a:cubicBezTo>
                <a:cubicBezTo>
                  <a:pt x="1576" y="1031"/>
                  <a:pt x="1573" y="1038"/>
                  <a:pt x="1572" y="1040"/>
                </a:cubicBezTo>
                <a:cubicBezTo>
                  <a:pt x="1572" y="1043"/>
                  <a:pt x="1565" y="1052"/>
                  <a:pt x="1565" y="1052"/>
                </a:cubicBezTo>
                <a:cubicBezTo>
                  <a:pt x="1565" y="1052"/>
                  <a:pt x="1565" y="1052"/>
                  <a:pt x="1562" y="1052"/>
                </a:cubicBezTo>
                <a:cubicBezTo>
                  <a:pt x="1562" y="1052"/>
                  <a:pt x="1562" y="1052"/>
                  <a:pt x="1551" y="1064"/>
                </a:cubicBezTo>
                <a:cubicBezTo>
                  <a:pt x="1551" y="1064"/>
                  <a:pt x="1551" y="1064"/>
                  <a:pt x="1549" y="1065"/>
                </a:cubicBezTo>
                <a:cubicBezTo>
                  <a:pt x="1549" y="1065"/>
                  <a:pt x="1543" y="1070"/>
                  <a:pt x="1540" y="1073"/>
                </a:cubicBezTo>
                <a:cubicBezTo>
                  <a:pt x="1538" y="1074"/>
                  <a:pt x="1536" y="1075"/>
                  <a:pt x="1534" y="1075"/>
                </a:cubicBezTo>
                <a:cubicBezTo>
                  <a:pt x="1532" y="1075"/>
                  <a:pt x="1531" y="1074"/>
                  <a:pt x="1531" y="1074"/>
                </a:cubicBezTo>
                <a:cubicBezTo>
                  <a:pt x="1531" y="1074"/>
                  <a:pt x="1529" y="1076"/>
                  <a:pt x="1527" y="1076"/>
                </a:cubicBezTo>
                <a:cubicBezTo>
                  <a:pt x="1527" y="1077"/>
                  <a:pt x="1527" y="1077"/>
                  <a:pt x="1526" y="1077"/>
                </a:cubicBezTo>
                <a:cubicBezTo>
                  <a:pt x="1525" y="1077"/>
                  <a:pt x="1523" y="1076"/>
                  <a:pt x="1523" y="1076"/>
                </a:cubicBezTo>
                <a:cubicBezTo>
                  <a:pt x="1523" y="1076"/>
                  <a:pt x="1521" y="1078"/>
                  <a:pt x="1520" y="1078"/>
                </a:cubicBezTo>
                <a:cubicBezTo>
                  <a:pt x="1520" y="1078"/>
                  <a:pt x="1520" y="1078"/>
                  <a:pt x="1520" y="1078"/>
                </a:cubicBezTo>
                <a:cubicBezTo>
                  <a:pt x="1519" y="1078"/>
                  <a:pt x="1517" y="1076"/>
                  <a:pt x="1513" y="1076"/>
                </a:cubicBezTo>
                <a:cubicBezTo>
                  <a:pt x="1513" y="1076"/>
                  <a:pt x="1513" y="1076"/>
                  <a:pt x="1513" y="1076"/>
                </a:cubicBezTo>
                <a:cubicBezTo>
                  <a:pt x="1509" y="1076"/>
                  <a:pt x="1507" y="1078"/>
                  <a:pt x="1507" y="1078"/>
                </a:cubicBezTo>
                <a:cubicBezTo>
                  <a:pt x="1507" y="1078"/>
                  <a:pt x="1506" y="1077"/>
                  <a:pt x="1501" y="1077"/>
                </a:cubicBezTo>
                <a:cubicBezTo>
                  <a:pt x="1497" y="1077"/>
                  <a:pt x="1498" y="1080"/>
                  <a:pt x="1496" y="1081"/>
                </a:cubicBezTo>
                <a:cubicBezTo>
                  <a:pt x="1496" y="1081"/>
                  <a:pt x="1496" y="1081"/>
                  <a:pt x="1496" y="1081"/>
                </a:cubicBezTo>
                <a:cubicBezTo>
                  <a:pt x="1495" y="1081"/>
                  <a:pt x="1493" y="1081"/>
                  <a:pt x="1492" y="1081"/>
                </a:cubicBezTo>
                <a:cubicBezTo>
                  <a:pt x="1490" y="1080"/>
                  <a:pt x="1489" y="1080"/>
                  <a:pt x="1488" y="1080"/>
                </a:cubicBezTo>
                <a:cubicBezTo>
                  <a:pt x="1487" y="1080"/>
                  <a:pt x="1487" y="1080"/>
                  <a:pt x="1486" y="1080"/>
                </a:cubicBezTo>
                <a:cubicBezTo>
                  <a:pt x="1484" y="1081"/>
                  <a:pt x="1484" y="1083"/>
                  <a:pt x="1481" y="1084"/>
                </a:cubicBezTo>
                <a:cubicBezTo>
                  <a:pt x="1480" y="1084"/>
                  <a:pt x="1480" y="1084"/>
                  <a:pt x="1480" y="1084"/>
                </a:cubicBezTo>
                <a:cubicBezTo>
                  <a:pt x="1477" y="1084"/>
                  <a:pt x="1476" y="1080"/>
                  <a:pt x="1476" y="1080"/>
                </a:cubicBezTo>
                <a:cubicBezTo>
                  <a:pt x="1476" y="1080"/>
                  <a:pt x="1476" y="1080"/>
                  <a:pt x="1473" y="1079"/>
                </a:cubicBezTo>
                <a:cubicBezTo>
                  <a:pt x="1473" y="1079"/>
                  <a:pt x="1472" y="1077"/>
                  <a:pt x="1471" y="1077"/>
                </a:cubicBezTo>
                <a:cubicBezTo>
                  <a:pt x="1471" y="1077"/>
                  <a:pt x="1471" y="1077"/>
                  <a:pt x="1471" y="1078"/>
                </a:cubicBezTo>
                <a:cubicBezTo>
                  <a:pt x="1470" y="1078"/>
                  <a:pt x="1470" y="1079"/>
                  <a:pt x="1470" y="1079"/>
                </a:cubicBezTo>
                <a:cubicBezTo>
                  <a:pt x="1470" y="1079"/>
                  <a:pt x="1469" y="1079"/>
                  <a:pt x="1469" y="1079"/>
                </a:cubicBezTo>
                <a:cubicBezTo>
                  <a:pt x="1468" y="1077"/>
                  <a:pt x="1469" y="1074"/>
                  <a:pt x="1468" y="1071"/>
                </a:cubicBezTo>
                <a:cubicBezTo>
                  <a:pt x="1466" y="1068"/>
                  <a:pt x="1465" y="1066"/>
                  <a:pt x="1466" y="1065"/>
                </a:cubicBezTo>
                <a:cubicBezTo>
                  <a:pt x="1466" y="1064"/>
                  <a:pt x="1466" y="1064"/>
                  <a:pt x="1466" y="1064"/>
                </a:cubicBezTo>
                <a:cubicBezTo>
                  <a:pt x="1467" y="1064"/>
                  <a:pt x="1467" y="1064"/>
                  <a:pt x="1467" y="1064"/>
                </a:cubicBezTo>
                <a:cubicBezTo>
                  <a:pt x="1467" y="1064"/>
                  <a:pt x="1468" y="1064"/>
                  <a:pt x="1468" y="1064"/>
                </a:cubicBezTo>
                <a:cubicBezTo>
                  <a:pt x="1468" y="1064"/>
                  <a:pt x="1468" y="1064"/>
                  <a:pt x="1469" y="1064"/>
                </a:cubicBezTo>
                <a:cubicBezTo>
                  <a:pt x="1469" y="1063"/>
                  <a:pt x="1469" y="1059"/>
                  <a:pt x="1469" y="1056"/>
                </a:cubicBezTo>
                <a:cubicBezTo>
                  <a:pt x="1469" y="1054"/>
                  <a:pt x="1463" y="1048"/>
                  <a:pt x="1461" y="1045"/>
                </a:cubicBezTo>
                <a:cubicBezTo>
                  <a:pt x="1460" y="1042"/>
                  <a:pt x="1460" y="1038"/>
                  <a:pt x="1460" y="1035"/>
                </a:cubicBezTo>
                <a:cubicBezTo>
                  <a:pt x="1460" y="1033"/>
                  <a:pt x="1457" y="1030"/>
                  <a:pt x="1457" y="1029"/>
                </a:cubicBezTo>
                <a:cubicBezTo>
                  <a:pt x="1456" y="1028"/>
                  <a:pt x="1455" y="1025"/>
                  <a:pt x="1455" y="1024"/>
                </a:cubicBezTo>
                <a:cubicBezTo>
                  <a:pt x="1455" y="1024"/>
                  <a:pt x="1455" y="1024"/>
                  <a:pt x="1457" y="1023"/>
                </a:cubicBezTo>
                <a:cubicBezTo>
                  <a:pt x="1457" y="1023"/>
                  <a:pt x="1457" y="1023"/>
                  <a:pt x="1457" y="1023"/>
                </a:cubicBezTo>
                <a:cubicBezTo>
                  <a:pt x="1457" y="1023"/>
                  <a:pt x="1456" y="1023"/>
                  <a:pt x="1455" y="1024"/>
                </a:cubicBezTo>
                <a:cubicBezTo>
                  <a:pt x="1455" y="1024"/>
                  <a:pt x="1455" y="1024"/>
                  <a:pt x="1455" y="1024"/>
                </a:cubicBezTo>
                <a:cubicBezTo>
                  <a:pt x="1455" y="1024"/>
                  <a:pt x="1451" y="1022"/>
                  <a:pt x="1450" y="1020"/>
                </a:cubicBezTo>
                <a:cubicBezTo>
                  <a:pt x="1449" y="1018"/>
                  <a:pt x="1446" y="1013"/>
                  <a:pt x="1446" y="1013"/>
                </a:cubicBezTo>
                <a:cubicBezTo>
                  <a:pt x="1446" y="1013"/>
                  <a:pt x="1446" y="1013"/>
                  <a:pt x="1446" y="1009"/>
                </a:cubicBezTo>
                <a:cubicBezTo>
                  <a:pt x="1446" y="1009"/>
                  <a:pt x="1444" y="1008"/>
                  <a:pt x="1444" y="1007"/>
                </a:cubicBezTo>
                <a:cubicBezTo>
                  <a:pt x="1444" y="1006"/>
                  <a:pt x="1445" y="1003"/>
                  <a:pt x="1445" y="1003"/>
                </a:cubicBezTo>
                <a:cubicBezTo>
                  <a:pt x="1445" y="1003"/>
                  <a:pt x="1445" y="1003"/>
                  <a:pt x="1443" y="1003"/>
                </a:cubicBezTo>
                <a:cubicBezTo>
                  <a:pt x="1443" y="1003"/>
                  <a:pt x="1443" y="1003"/>
                  <a:pt x="1443" y="999"/>
                </a:cubicBezTo>
                <a:cubicBezTo>
                  <a:pt x="1443" y="999"/>
                  <a:pt x="1443" y="999"/>
                  <a:pt x="1441" y="993"/>
                </a:cubicBezTo>
                <a:cubicBezTo>
                  <a:pt x="1441" y="993"/>
                  <a:pt x="1443" y="993"/>
                  <a:pt x="1442" y="989"/>
                </a:cubicBezTo>
                <a:cubicBezTo>
                  <a:pt x="1442" y="985"/>
                  <a:pt x="1439" y="981"/>
                  <a:pt x="1439" y="981"/>
                </a:cubicBezTo>
                <a:cubicBezTo>
                  <a:pt x="1439" y="981"/>
                  <a:pt x="1440" y="968"/>
                  <a:pt x="1440" y="965"/>
                </a:cubicBezTo>
                <a:cubicBezTo>
                  <a:pt x="1440" y="962"/>
                  <a:pt x="1434" y="958"/>
                  <a:pt x="1434" y="958"/>
                </a:cubicBezTo>
                <a:cubicBezTo>
                  <a:pt x="1434" y="958"/>
                  <a:pt x="1434" y="958"/>
                  <a:pt x="1434" y="956"/>
                </a:cubicBezTo>
                <a:cubicBezTo>
                  <a:pt x="1434" y="956"/>
                  <a:pt x="1432" y="953"/>
                  <a:pt x="1431" y="951"/>
                </a:cubicBezTo>
                <a:cubicBezTo>
                  <a:pt x="1430" y="948"/>
                  <a:pt x="1428" y="945"/>
                  <a:pt x="1428" y="942"/>
                </a:cubicBezTo>
                <a:cubicBezTo>
                  <a:pt x="1428" y="939"/>
                  <a:pt x="1422" y="931"/>
                  <a:pt x="1420" y="928"/>
                </a:cubicBezTo>
                <a:cubicBezTo>
                  <a:pt x="1418" y="926"/>
                  <a:pt x="1417" y="923"/>
                  <a:pt x="1417" y="923"/>
                </a:cubicBezTo>
                <a:cubicBezTo>
                  <a:pt x="1417" y="923"/>
                  <a:pt x="1417" y="923"/>
                  <a:pt x="1416" y="915"/>
                </a:cubicBezTo>
                <a:cubicBezTo>
                  <a:pt x="1416" y="915"/>
                  <a:pt x="1416" y="915"/>
                  <a:pt x="1416" y="915"/>
                </a:cubicBezTo>
                <a:cubicBezTo>
                  <a:pt x="1416" y="914"/>
                  <a:pt x="1416" y="913"/>
                  <a:pt x="1416" y="910"/>
                </a:cubicBezTo>
                <a:cubicBezTo>
                  <a:pt x="1416" y="910"/>
                  <a:pt x="1416" y="910"/>
                  <a:pt x="1418" y="907"/>
                </a:cubicBezTo>
                <a:cubicBezTo>
                  <a:pt x="1418" y="907"/>
                  <a:pt x="1418" y="907"/>
                  <a:pt x="1417" y="906"/>
                </a:cubicBezTo>
                <a:cubicBezTo>
                  <a:pt x="1417" y="906"/>
                  <a:pt x="1417" y="906"/>
                  <a:pt x="1417" y="901"/>
                </a:cubicBezTo>
                <a:cubicBezTo>
                  <a:pt x="1417" y="901"/>
                  <a:pt x="1417" y="901"/>
                  <a:pt x="1419" y="899"/>
                </a:cubicBezTo>
                <a:cubicBezTo>
                  <a:pt x="1419" y="899"/>
                  <a:pt x="1419" y="899"/>
                  <a:pt x="1419" y="894"/>
                </a:cubicBezTo>
                <a:cubicBezTo>
                  <a:pt x="1419" y="894"/>
                  <a:pt x="1421" y="893"/>
                  <a:pt x="1422" y="891"/>
                </a:cubicBezTo>
                <a:cubicBezTo>
                  <a:pt x="1422" y="890"/>
                  <a:pt x="1422" y="884"/>
                  <a:pt x="1422" y="884"/>
                </a:cubicBezTo>
                <a:cubicBezTo>
                  <a:pt x="1422" y="884"/>
                  <a:pt x="1422" y="884"/>
                  <a:pt x="1423" y="882"/>
                </a:cubicBezTo>
                <a:cubicBezTo>
                  <a:pt x="1423" y="882"/>
                  <a:pt x="1424" y="879"/>
                  <a:pt x="1424" y="877"/>
                </a:cubicBezTo>
                <a:cubicBezTo>
                  <a:pt x="1423" y="875"/>
                  <a:pt x="1425" y="875"/>
                  <a:pt x="1427" y="875"/>
                </a:cubicBezTo>
                <a:cubicBezTo>
                  <a:pt x="1427" y="875"/>
                  <a:pt x="1428" y="875"/>
                  <a:pt x="1428" y="875"/>
                </a:cubicBezTo>
                <a:cubicBezTo>
                  <a:pt x="1428" y="875"/>
                  <a:pt x="1428" y="875"/>
                  <a:pt x="1427" y="872"/>
                </a:cubicBezTo>
                <a:cubicBezTo>
                  <a:pt x="1427" y="872"/>
                  <a:pt x="1427" y="872"/>
                  <a:pt x="1429" y="870"/>
                </a:cubicBezTo>
                <a:cubicBezTo>
                  <a:pt x="1429" y="870"/>
                  <a:pt x="1429" y="870"/>
                  <a:pt x="1429" y="870"/>
                </a:cubicBezTo>
                <a:cubicBezTo>
                  <a:pt x="1430" y="870"/>
                  <a:pt x="1431" y="870"/>
                  <a:pt x="1432" y="869"/>
                </a:cubicBezTo>
                <a:cubicBezTo>
                  <a:pt x="1434" y="868"/>
                  <a:pt x="1432" y="865"/>
                  <a:pt x="1432" y="865"/>
                </a:cubicBezTo>
                <a:cubicBezTo>
                  <a:pt x="1432" y="865"/>
                  <a:pt x="1434" y="862"/>
                  <a:pt x="1435" y="859"/>
                </a:cubicBezTo>
                <a:cubicBezTo>
                  <a:pt x="1436" y="857"/>
                  <a:pt x="1433" y="850"/>
                  <a:pt x="1431" y="846"/>
                </a:cubicBezTo>
                <a:cubicBezTo>
                  <a:pt x="1428" y="842"/>
                  <a:pt x="1429" y="838"/>
                  <a:pt x="1429" y="838"/>
                </a:cubicBezTo>
                <a:cubicBezTo>
                  <a:pt x="1429" y="838"/>
                  <a:pt x="1429" y="838"/>
                  <a:pt x="1428" y="838"/>
                </a:cubicBezTo>
                <a:cubicBezTo>
                  <a:pt x="1428" y="838"/>
                  <a:pt x="1428" y="838"/>
                  <a:pt x="1428" y="835"/>
                </a:cubicBezTo>
                <a:cubicBezTo>
                  <a:pt x="1428" y="835"/>
                  <a:pt x="1430" y="834"/>
                  <a:pt x="1431" y="829"/>
                </a:cubicBezTo>
                <a:cubicBezTo>
                  <a:pt x="1431" y="824"/>
                  <a:pt x="1426" y="818"/>
                  <a:pt x="1426" y="818"/>
                </a:cubicBezTo>
                <a:cubicBezTo>
                  <a:pt x="1426" y="818"/>
                  <a:pt x="1426" y="818"/>
                  <a:pt x="1426" y="814"/>
                </a:cubicBezTo>
                <a:cubicBezTo>
                  <a:pt x="1426" y="814"/>
                  <a:pt x="1425" y="814"/>
                  <a:pt x="1424" y="812"/>
                </a:cubicBezTo>
                <a:cubicBezTo>
                  <a:pt x="1424" y="811"/>
                  <a:pt x="1421" y="808"/>
                  <a:pt x="1421" y="808"/>
                </a:cubicBezTo>
                <a:cubicBezTo>
                  <a:pt x="1421" y="808"/>
                  <a:pt x="1422" y="808"/>
                  <a:pt x="1423" y="807"/>
                </a:cubicBezTo>
                <a:cubicBezTo>
                  <a:pt x="1424" y="806"/>
                  <a:pt x="1424" y="806"/>
                  <a:pt x="1424" y="806"/>
                </a:cubicBezTo>
                <a:cubicBezTo>
                  <a:pt x="1423" y="806"/>
                  <a:pt x="1422" y="805"/>
                  <a:pt x="1421" y="804"/>
                </a:cubicBezTo>
                <a:cubicBezTo>
                  <a:pt x="1422" y="803"/>
                  <a:pt x="1423" y="803"/>
                  <a:pt x="1424" y="803"/>
                </a:cubicBezTo>
                <a:cubicBezTo>
                  <a:pt x="1424" y="803"/>
                  <a:pt x="1424" y="802"/>
                  <a:pt x="1424" y="801"/>
                </a:cubicBezTo>
                <a:cubicBezTo>
                  <a:pt x="1424" y="802"/>
                  <a:pt x="1424" y="802"/>
                  <a:pt x="1424" y="802"/>
                </a:cubicBezTo>
                <a:cubicBezTo>
                  <a:pt x="1423" y="803"/>
                  <a:pt x="1422" y="803"/>
                  <a:pt x="1421" y="804"/>
                </a:cubicBezTo>
                <a:cubicBezTo>
                  <a:pt x="1421" y="803"/>
                  <a:pt x="1421" y="803"/>
                  <a:pt x="1421" y="803"/>
                </a:cubicBezTo>
                <a:cubicBezTo>
                  <a:pt x="1420" y="796"/>
                  <a:pt x="1420" y="796"/>
                  <a:pt x="1420" y="796"/>
                </a:cubicBezTo>
                <a:cubicBezTo>
                  <a:pt x="1420" y="796"/>
                  <a:pt x="1420" y="796"/>
                  <a:pt x="1420" y="796"/>
                </a:cubicBezTo>
                <a:cubicBezTo>
                  <a:pt x="1420" y="796"/>
                  <a:pt x="1420" y="796"/>
                  <a:pt x="1421" y="795"/>
                </a:cubicBezTo>
                <a:cubicBezTo>
                  <a:pt x="1421" y="795"/>
                  <a:pt x="1421" y="795"/>
                  <a:pt x="1421" y="795"/>
                </a:cubicBezTo>
                <a:cubicBezTo>
                  <a:pt x="1421" y="795"/>
                  <a:pt x="1421" y="795"/>
                  <a:pt x="1421" y="795"/>
                </a:cubicBezTo>
                <a:cubicBezTo>
                  <a:pt x="1421" y="795"/>
                  <a:pt x="1421" y="795"/>
                  <a:pt x="1420" y="795"/>
                </a:cubicBezTo>
                <a:cubicBezTo>
                  <a:pt x="1420" y="795"/>
                  <a:pt x="1420" y="795"/>
                  <a:pt x="1420" y="796"/>
                </a:cubicBezTo>
                <a:cubicBezTo>
                  <a:pt x="1420" y="796"/>
                  <a:pt x="1420" y="796"/>
                  <a:pt x="1418" y="793"/>
                </a:cubicBezTo>
                <a:cubicBezTo>
                  <a:pt x="1418" y="793"/>
                  <a:pt x="1418" y="793"/>
                  <a:pt x="1418" y="791"/>
                </a:cubicBezTo>
                <a:cubicBezTo>
                  <a:pt x="1418" y="791"/>
                  <a:pt x="1418" y="791"/>
                  <a:pt x="1412" y="786"/>
                </a:cubicBezTo>
                <a:cubicBezTo>
                  <a:pt x="1412" y="786"/>
                  <a:pt x="1412" y="786"/>
                  <a:pt x="1411" y="786"/>
                </a:cubicBezTo>
                <a:cubicBezTo>
                  <a:pt x="1411" y="786"/>
                  <a:pt x="1411" y="786"/>
                  <a:pt x="1411" y="786"/>
                </a:cubicBezTo>
                <a:cubicBezTo>
                  <a:pt x="1411" y="786"/>
                  <a:pt x="1411" y="786"/>
                  <a:pt x="1407" y="781"/>
                </a:cubicBezTo>
                <a:cubicBezTo>
                  <a:pt x="1407" y="781"/>
                  <a:pt x="1407" y="781"/>
                  <a:pt x="1408" y="781"/>
                </a:cubicBezTo>
                <a:cubicBezTo>
                  <a:pt x="1408" y="781"/>
                  <a:pt x="1408" y="781"/>
                  <a:pt x="1402" y="774"/>
                </a:cubicBezTo>
                <a:cubicBezTo>
                  <a:pt x="1402" y="774"/>
                  <a:pt x="1402" y="774"/>
                  <a:pt x="1403" y="773"/>
                </a:cubicBezTo>
                <a:cubicBezTo>
                  <a:pt x="1403" y="773"/>
                  <a:pt x="1403" y="773"/>
                  <a:pt x="1399" y="772"/>
                </a:cubicBezTo>
                <a:cubicBezTo>
                  <a:pt x="1399" y="772"/>
                  <a:pt x="1399" y="772"/>
                  <a:pt x="1399" y="767"/>
                </a:cubicBezTo>
                <a:cubicBezTo>
                  <a:pt x="1399" y="767"/>
                  <a:pt x="1398" y="767"/>
                  <a:pt x="1398" y="767"/>
                </a:cubicBezTo>
                <a:cubicBezTo>
                  <a:pt x="1397" y="767"/>
                  <a:pt x="1396" y="767"/>
                  <a:pt x="1396" y="767"/>
                </a:cubicBezTo>
                <a:cubicBezTo>
                  <a:pt x="1396" y="765"/>
                  <a:pt x="1397" y="763"/>
                  <a:pt x="1397" y="763"/>
                </a:cubicBezTo>
                <a:cubicBezTo>
                  <a:pt x="1397" y="763"/>
                  <a:pt x="1397" y="763"/>
                  <a:pt x="1396" y="761"/>
                </a:cubicBezTo>
                <a:cubicBezTo>
                  <a:pt x="1396" y="761"/>
                  <a:pt x="1396" y="761"/>
                  <a:pt x="1394" y="762"/>
                </a:cubicBezTo>
                <a:cubicBezTo>
                  <a:pt x="1394" y="762"/>
                  <a:pt x="1394" y="762"/>
                  <a:pt x="1391" y="755"/>
                </a:cubicBezTo>
                <a:cubicBezTo>
                  <a:pt x="1391" y="755"/>
                  <a:pt x="1392" y="756"/>
                  <a:pt x="1392" y="756"/>
                </a:cubicBezTo>
                <a:cubicBezTo>
                  <a:pt x="1393" y="756"/>
                  <a:pt x="1394" y="755"/>
                  <a:pt x="1395" y="754"/>
                </a:cubicBezTo>
                <a:cubicBezTo>
                  <a:pt x="1397" y="752"/>
                  <a:pt x="1397" y="745"/>
                  <a:pt x="1397" y="745"/>
                </a:cubicBezTo>
                <a:cubicBezTo>
                  <a:pt x="1397" y="745"/>
                  <a:pt x="1397" y="745"/>
                  <a:pt x="1398" y="745"/>
                </a:cubicBezTo>
                <a:cubicBezTo>
                  <a:pt x="1399" y="745"/>
                  <a:pt x="1399" y="745"/>
                  <a:pt x="1399" y="745"/>
                </a:cubicBezTo>
                <a:cubicBezTo>
                  <a:pt x="1400" y="744"/>
                  <a:pt x="1398" y="739"/>
                  <a:pt x="1398" y="739"/>
                </a:cubicBezTo>
                <a:cubicBezTo>
                  <a:pt x="1398" y="739"/>
                  <a:pt x="1398" y="739"/>
                  <a:pt x="1400" y="738"/>
                </a:cubicBezTo>
                <a:cubicBezTo>
                  <a:pt x="1399" y="738"/>
                  <a:pt x="1399" y="738"/>
                  <a:pt x="1399" y="738"/>
                </a:cubicBezTo>
                <a:cubicBezTo>
                  <a:pt x="1399" y="738"/>
                  <a:pt x="1399" y="738"/>
                  <a:pt x="1401" y="738"/>
                </a:cubicBezTo>
                <a:cubicBezTo>
                  <a:pt x="1400" y="738"/>
                  <a:pt x="1400" y="738"/>
                  <a:pt x="1400" y="737"/>
                </a:cubicBezTo>
                <a:cubicBezTo>
                  <a:pt x="1400" y="737"/>
                  <a:pt x="1400" y="737"/>
                  <a:pt x="1399" y="738"/>
                </a:cubicBezTo>
                <a:cubicBezTo>
                  <a:pt x="1398" y="738"/>
                  <a:pt x="1396" y="737"/>
                  <a:pt x="1396" y="736"/>
                </a:cubicBezTo>
                <a:cubicBezTo>
                  <a:pt x="1395" y="735"/>
                  <a:pt x="1398" y="733"/>
                  <a:pt x="1399" y="731"/>
                </a:cubicBezTo>
                <a:cubicBezTo>
                  <a:pt x="1400" y="730"/>
                  <a:pt x="1399" y="727"/>
                  <a:pt x="1399" y="727"/>
                </a:cubicBezTo>
                <a:cubicBezTo>
                  <a:pt x="1399" y="727"/>
                  <a:pt x="1399" y="727"/>
                  <a:pt x="1401" y="726"/>
                </a:cubicBezTo>
                <a:cubicBezTo>
                  <a:pt x="1401" y="726"/>
                  <a:pt x="1401" y="726"/>
                  <a:pt x="1402" y="727"/>
                </a:cubicBezTo>
                <a:cubicBezTo>
                  <a:pt x="1402" y="727"/>
                  <a:pt x="1402" y="727"/>
                  <a:pt x="1407" y="727"/>
                </a:cubicBezTo>
                <a:cubicBezTo>
                  <a:pt x="1407" y="727"/>
                  <a:pt x="1407" y="727"/>
                  <a:pt x="1407" y="727"/>
                </a:cubicBezTo>
                <a:cubicBezTo>
                  <a:pt x="1406" y="727"/>
                  <a:pt x="1404" y="727"/>
                  <a:pt x="1402" y="727"/>
                </a:cubicBezTo>
                <a:cubicBezTo>
                  <a:pt x="1402" y="727"/>
                  <a:pt x="1402" y="727"/>
                  <a:pt x="1401" y="726"/>
                </a:cubicBezTo>
                <a:cubicBezTo>
                  <a:pt x="1401" y="726"/>
                  <a:pt x="1401" y="726"/>
                  <a:pt x="1401" y="722"/>
                </a:cubicBezTo>
                <a:cubicBezTo>
                  <a:pt x="1401" y="722"/>
                  <a:pt x="1401" y="722"/>
                  <a:pt x="1402" y="722"/>
                </a:cubicBezTo>
                <a:cubicBezTo>
                  <a:pt x="1402" y="722"/>
                  <a:pt x="1402" y="722"/>
                  <a:pt x="1402" y="716"/>
                </a:cubicBezTo>
                <a:cubicBezTo>
                  <a:pt x="1402" y="716"/>
                  <a:pt x="1402" y="716"/>
                  <a:pt x="1400" y="715"/>
                </a:cubicBezTo>
                <a:cubicBezTo>
                  <a:pt x="1400" y="715"/>
                  <a:pt x="1400" y="715"/>
                  <a:pt x="1398" y="712"/>
                </a:cubicBezTo>
                <a:cubicBezTo>
                  <a:pt x="1398" y="712"/>
                  <a:pt x="1398" y="712"/>
                  <a:pt x="1400" y="708"/>
                </a:cubicBezTo>
                <a:cubicBezTo>
                  <a:pt x="1400" y="708"/>
                  <a:pt x="1400" y="708"/>
                  <a:pt x="1398" y="711"/>
                </a:cubicBezTo>
                <a:cubicBezTo>
                  <a:pt x="1398" y="711"/>
                  <a:pt x="1396" y="710"/>
                  <a:pt x="1395" y="709"/>
                </a:cubicBezTo>
                <a:cubicBezTo>
                  <a:pt x="1393" y="707"/>
                  <a:pt x="1393" y="703"/>
                  <a:pt x="1393" y="703"/>
                </a:cubicBezTo>
                <a:cubicBezTo>
                  <a:pt x="1393" y="703"/>
                  <a:pt x="1393" y="703"/>
                  <a:pt x="1390" y="704"/>
                </a:cubicBezTo>
                <a:cubicBezTo>
                  <a:pt x="1390" y="704"/>
                  <a:pt x="1390" y="704"/>
                  <a:pt x="1390" y="702"/>
                </a:cubicBezTo>
                <a:cubicBezTo>
                  <a:pt x="1390" y="702"/>
                  <a:pt x="1392" y="700"/>
                  <a:pt x="1392" y="698"/>
                </a:cubicBezTo>
                <a:cubicBezTo>
                  <a:pt x="1392" y="697"/>
                  <a:pt x="1392" y="693"/>
                  <a:pt x="1392" y="692"/>
                </a:cubicBezTo>
                <a:cubicBezTo>
                  <a:pt x="1392" y="692"/>
                  <a:pt x="1392" y="692"/>
                  <a:pt x="1392" y="692"/>
                </a:cubicBezTo>
                <a:cubicBezTo>
                  <a:pt x="1392" y="692"/>
                  <a:pt x="1392" y="698"/>
                  <a:pt x="1392" y="699"/>
                </a:cubicBezTo>
                <a:cubicBezTo>
                  <a:pt x="1392" y="700"/>
                  <a:pt x="1390" y="703"/>
                  <a:pt x="1390" y="703"/>
                </a:cubicBezTo>
                <a:cubicBezTo>
                  <a:pt x="1390" y="703"/>
                  <a:pt x="1390" y="703"/>
                  <a:pt x="1390" y="702"/>
                </a:cubicBezTo>
                <a:cubicBezTo>
                  <a:pt x="1390" y="702"/>
                  <a:pt x="1390" y="702"/>
                  <a:pt x="1387" y="702"/>
                </a:cubicBezTo>
                <a:cubicBezTo>
                  <a:pt x="1387" y="702"/>
                  <a:pt x="1387" y="702"/>
                  <a:pt x="1387" y="705"/>
                </a:cubicBezTo>
                <a:cubicBezTo>
                  <a:pt x="1387" y="705"/>
                  <a:pt x="1387" y="705"/>
                  <a:pt x="1382" y="705"/>
                </a:cubicBezTo>
                <a:cubicBezTo>
                  <a:pt x="1382" y="705"/>
                  <a:pt x="1382" y="705"/>
                  <a:pt x="1381" y="704"/>
                </a:cubicBezTo>
                <a:cubicBezTo>
                  <a:pt x="1381" y="704"/>
                  <a:pt x="1381" y="704"/>
                  <a:pt x="1378" y="705"/>
                </a:cubicBezTo>
                <a:cubicBezTo>
                  <a:pt x="1378" y="705"/>
                  <a:pt x="1378" y="705"/>
                  <a:pt x="1375" y="703"/>
                </a:cubicBezTo>
                <a:cubicBezTo>
                  <a:pt x="1375" y="703"/>
                  <a:pt x="1375" y="703"/>
                  <a:pt x="1374" y="706"/>
                </a:cubicBezTo>
                <a:cubicBezTo>
                  <a:pt x="1374" y="706"/>
                  <a:pt x="1373" y="706"/>
                  <a:pt x="1370" y="706"/>
                </a:cubicBezTo>
                <a:cubicBezTo>
                  <a:pt x="1369" y="706"/>
                  <a:pt x="1369" y="706"/>
                  <a:pt x="1368" y="706"/>
                </a:cubicBezTo>
                <a:cubicBezTo>
                  <a:pt x="1364" y="706"/>
                  <a:pt x="1363" y="701"/>
                  <a:pt x="1363" y="699"/>
                </a:cubicBezTo>
                <a:cubicBezTo>
                  <a:pt x="1363" y="698"/>
                  <a:pt x="1364" y="696"/>
                  <a:pt x="1364" y="696"/>
                </a:cubicBezTo>
                <a:cubicBezTo>
                  <a:pt x="1364" y="696"/>
                  <a:pt x="1364" y="696"/>
                  <a:pt x="1364" y="696"/>
                </a:cubicBezTo>
                <a:cubicBezTo>
                  <a:pt x="1363" y="696"/>
                  <a:pt x="1363" y="696"/>
                  <a:pt x="1363" y="696"/>
                </a:cubicBezTo>
                <a:cubicBezTo>
                  <a:pt x="1362" y="696"/>
                  <a:pt x="1362" y="696"/>
                  <a:pt x="1362" y="696"/>
                </a:cubicBezTo>
                <a:cubicBezTo>
                  <a:pt x="1361" y="696"/>
                  <a:pt x="1361" y="696"/>
                  <a:pt x="1361" y="696"/>
                </a:cubicBezTo>
                <a:cubicBezTo>
                  <a:pt x="1361" y="696"/>
                  <a:pt x="1363" y="694"/>
                  <a:pt x="1363" y="694"/>
                </a:cubicBezTo>
                <a:cubicBezTo>
                  <a:pt x="1363" y="694"/>
                  <a:pt x="1363" y="694"/>
                  <a:pt x="1360" y="694"/>
                </a:cubicBezTo>
                <a:cubicBezTo>
                  <a:pt x="1360" y="694"/>
                  <a:pt x="1360" y="692"/>
                  <a:pt x="1357" y="689"/>
                </a:cubicBezTo>
                <a:cubicBezTo>
                  <a:pt x="1355" y="687"/>
                  <a:pt x="1353" y="686"/>
                  <a:pt x="1351" y="686"/>
                </a:cubicBezTo>
                <a:cubicBezTo>
                  <a:pt x="1349" y="686"/>
                  <a:pt x="1348" y="687"/>
                  <a:pt x="1348" y="687"/>
                </a:cubicBezTo>
                <a:cubicBezTo>
                  <a:pt x="1348" y="687"/>
                  <a:pt x="1348" y="687"/>
                  <a:pt x="1348" y="685"/>
                </a:cubicBezTo>
                <a:cubicBezTo>
                  <a:pt x="1348" y="685"/>
                  <a:pt x="1346" y="687"/>
                  <a:pt x="1344" y="687"/>
                </a:cubicBezTo>
                <a:cubicBezTo>
                  <a:pt x="1344" y="688"/>
                  <a:pt x="1343" y="688"/>
                  <a:pt x="1343" y="688"/>
                </a:cubicBezTo>
                <a:cubicBezTo>
                  <a:pt x="1342" y="688"/>
                  <a:pt x="1341" y="687"/>
                  <a:pt x="1340" y="687"/>
                </a:cubicBezTo>
                <a:cubicBezTo>
                  <a:pt x="1341" y="686"/>
                  <a:pt x="1341" y="685"/>
                  <a:pt x="1341" y="685"/>
                </a:cubicBezTo>
                <a:cubicBezTo>
                  <a:pt x="1341" y="684"/>
                  <a:pt x="1341" y="684"/>
                  <a:pt x="1341" y="684"/>
                </a:cubicBezTo>
                <a:cubicBezTo>
                  <a:pt x="1341" y="684"/>
                  <a:pt x="1341" y="684"/>
                  <a:pt x="1341" y="685"/>
                </a:cubicBezTo>
                <a:cubicBezTo>
                  <a:pt x="1341" y="685"/>
                  <a:pt x="1341" y="686"/>
                  <a:pt x="1340" y="687"/>
                </a:cubicBezTo>
                <a:cubicBezTo>
                  <a:pt x="1340" y="687"/>
                  <a:pt x="1340" y="687"/>
                  <a:pt x="1340" y="687"/>
                </a:cubicBezTo>
                <a:cubicBezTo>
                  <a:pt x="1340" y="687"/>
                  <a:pt x="1340" y="687"/>
                  <a:pt x="1340" y="687"/>
                </a:cubicBezTo>
                <a:cubicBezTo>
                  <a:pt x="1340" y="687"/>
                  <a:pt x="1340" y="687"/>
                  <a:pt x="1340" y="687"/>
                </a:cubicBezTo>
                <a:cubicBezTo>
                  <a:pt x="1340" y="687"/>
                  <a:pt x="1340" y="687"/>
                  <a:pt x="1340" y="687"/>
                </a:cubicBezTo>
                <a:cubicBezTo>
                  <a:pt x="1339" y="686"/>
                  <a:pt x="1339" y="686"/>
                  <a:pt x="1339" y="686"/>
                </a:cubicBezTo>
                <a:cubicBezTo>
                  <a:pt x="1339" y="686"/>
                  <a:pt x="1339" y="686"/>
                  <a:pt x="1337" y="689"/>
                </a:cubicBezTo>
                <a:cubicBezTo>
                  <a:pt x="1337" y="689"/>
                  <a:pt x="1335" y="688"/>
                  <a:pt x="1333" y="688"/>
                </a:cubicBezTo>
                <a:cubicBezTo>
                  <a:pt x="1333" y="688"/>
                  <a:pt x="1333" y="688"/>
                  <a:pt x="1333" y="688"/>
                </a:cubicBezTo>
                <a:cubicBezTo>
                  <a:pt x="1332" y="688"/>
                  <a:pt x="1331" y="688"/>
                  <a:pt x="1331" y="688"/>
                </a:cubicBezTo>
                <a:cubicBezTo>
                  <a:pt x="1330" y="688"/>
                  <a:pt x="1329" y="689"/>
                  <a:pt x="1328" y="690"/>
                </a:cubicBezTo>
                <a:cubicBezTo>
                  <a:pt x="1328" y="690"/>
                  <a:pt x="1328" y="690"/>
                  <a:pt x="1325" y="688"/>
                </a:cubicBezTo>
                <a:cubicBezTo>
                  <a:pt x="1326" y="688"/>
                  <a:pt x="1326" y="689"/>
                  <a:pt x="1327" y="690"/>
                </a:cubicBezTo>
                <a:cubicBezTo>
                  <a:pt x="1326" y="691"/>
                  <a:pt x="1325" y="692"/>
                  <a:pt x="1324" y="692"/>
                </a:cubicBezTo>
                <a:cubicBezTo>
                  <a:pt x="1324" y="693"/>
                  <a:pt x="1324" y="693"/>
                  <a:pt x="1323" y="693"/>
                </a:cubicBezTo>
                <a:cubicBezTo>
                  <a:pt x="1322" y="693"/>
                  <a:pt x="1321" y="692"/>
                  <a:pt x="1320" y="692"/>
                </a:cubicBezTo>
                <a:cubicBezTo>
                  <a:pt x="1320" y="692"/>
                  <a:pt x="1320" y="692"/>
                  <a:pt x="1320" y="692"/>
                </a:cubicBezTo>
                <a:cubicBezTo>
                  <a:pt x="1319" y="692"/>
                  <a:pt x="1318" y="694"/>
                  <a:pt x="1318" y="694"/>
                </a:cubicBezTo>
                <a:cubicBezTo>
                  <a:pt x="1318" y="694"/>
                  <a:pt x="1315" y="695"/>
                  <a:pt x="1314" y="695"/>
                </a:cubicBezTo>
                <a:cubicBezTo>
                  <a:pt x="1314" y="695"/>
                  <a:pt x="1310" y="698"/>
                  <a:pt x="1310" y="698"/>
                </a:cubicBezTo>
                <a:cubicBezTo>
                  <a:pt x="1310" y="698"/>
                  <a:pt x="1309" y="698"/>
                  <a:pt x="1308" y="698"/>
                </a:cubicBezTo>
                <a:cubicBezTo>
                  <a:pt x="1308" y="698"/>
                  <a:pt x="1307" y="698"/>
                  <a:pt x="1307" y="698"/>
                </a:cubicBezTo>
                <a:cubicBezTo>
                  <a:pt x="1306" y="699"/>
                  <a:pt x="1302" y="702"/>
                  <a:pt x="1300" y="703"/>
                </a:cubicBezTo>
                <a:cubicBezTo>
                  <a:pt x="1300" y="703"/>
                  <a:pt x="1300" y="703"/>
                  <a:pt x="1299" y="703"/>
                </a:cubicBezTo>
                <a:cubicBezTo>
                  <a:pt x="1298" y="703"/>
                  <a:pt x="1297" y="701"/>
                  <a:pt x="1297" y="701"/>
                </a:cubicBezTo>
                <a:cubicBezTo>
                  <a:pt x="1297" y="701"/>
                  <a:pt x="1296" y="701"/>
                  <a:pt x="1295" y="700"/>
                </a:cubicBezTo>
                <a:cubicBezTo>
                  <a:pt x="1295" y="700"/>
                  <a:pt x="1295" y="700"/>
                  <a:pt x="1295" y="700"/>
                </a:cubicBezTo>
                <a:cubicBezTo>
                  <a:pt x="1294" y="700"/>
                  <a:pt x="1294" y="700"/>
                  <a:pt x="1293" y="700"/>
                </a:cubicBezTo>
                <a:cubicBezTo>
                  <a:pt x="1290" y="698"/>
                  <a:pt x="1290" y="697"/>
                  <a:pt x="1290" y="697"/>
                </a:cubicBezTo>
                <a:cubicBezTo>
                  <a:pt x="1290" y="697"/>
                  <a:pt x="1288" y="698"/>
                  <a:pt x="1286" y="698"/>
                </a:cubicBezTo>
                <a:cubicBezTo>
                  <a:pt x="1286" y="698"/>
                  <a:pt x="1286" y="698"/>
                  <a:pt x="1286" y="698"/>
                </a:cubicBezTo>
                <a:cubicBezTo>
                  <a:pt x="1285" y="698"/>
                  <a:pt x="1285" y="698"/>
                  <a:pt x="1283" y="697"/>
                </a:cubicBezTo>
                <a:cubicBezTo>
                  <a:pt x="1283" y="697"/>
                  <a:pt x="1282" y="697"/>
                  <a:pt x="1282" y="697"/>
                </a:cubicBezTo>
                <a:cubicBezTo>
                  <a:pt x="1280" y="697"/>
                  <a:pt x="1276" y="698"/>
                  <a:pt x="1276" y="698"/>
                </a:cubicBezTo>
                <a:cubicBezTo>
                  <a:pt x="1276" y="698"/>
                  <a:pt x="1275" y="699"/>
                  <a:pt x="1272" y="699"/>
                </a:cubicBezTo>
                <a:cubicBezTo>
                  <a:pt x="1272" y="699"/>
                  <a:pt x="1272" y="699"/>
                  <a:pt x="1271" y="699"/>
                </a:cubicBezTo>
                <a:cubicBezTo>
                  <a:pt x="1271" y="699"/>
                  <a:pt x="1271" y="699"/>
                  <a:pt x="1271" y="699"/>
                </a:cubicBezTo>
                <a:cubicBezTo>
                  <a:pt x="1267" y="699"/>
                  <a:pt x="1259" y="703"/>
                  <a:pt x="1259" y="703"/>
                </a:cubicBezTo>
                <a:cubicBezTo>
                  <a:pt x="1259" y="703"/>
                  <a:pt x="1259" y="703"/>
                  <a:pt x="1257" y="704"/>
                </a:cubicBezTo>
                <a:cubicBezTo>
                  <a:pt x="1257" y="704"/>
                  <a:pt x="1257" y="704"/>
                  <a:pt x="1256" y="704"/>
                </a:cubicBezTo>
                <a:cubicBezTo>
                  <a:pt x="1256" y="704"/>
                  <a:pt x="1255" y="706"/>
                  <a:pt x="1253" y="706"/>
                </a:cubicBezTo>
                <a:cubicBezTo>
                  <a:pt x="1253" y="706"/>
                  <a:pt x="1253" y="706"/>
                  <a:pt x="1253" y="701"/>
                </a:cubicBezTo>
                <a:cubicBezTo>
                  <a:pt x="1253" y="701"/>
                  <a:pt x="1255" y="698"/>
                  <a:pt x="1255" y="695"/>
                </a:cubicBezTo>
                <a:cubicBezTo>
                  <a:pt x="1255" y="693"/>
                  <a:pt x="1251" y="690"/>
                  <a:pt x="1251" y="690"/>
                </a:cubicBezTo>
                <a:cubicBezTo>
                  <a:pt x="1251" y="690"/>
                  <a:pt x="1251" y="690"/>
                  <a:pt x="1251" y="687"/>
                </a:cubicBezTo>
                <a:cubicBezTo>
                  <a:pt x="1251" y="687"/>
                  <a:pt x="1251" y="687"/>
                  <a:pt x="1246" y="688"/>
                </a:cubicBezTo>
                <a:cubicBezTo>
                  <a:pt x="1246" y="688"/>
                  <a:pt x="1246" y="688"/>
                  <a:pt x="1246" y="686"/>
                </a:cubicBezTo>
                <a:cubicBezTo>
                  <a:pt x="1246" y="686"/>
                  <a:pt x="1246" y="686"/>
                  <a:pt x="1246" y="686"/>
                </a:cubicBezTo>
                <a:cubicBezTo>
                  <a:pt x="1245" y="686"/>
                  <a:pt x="1244" y="686"/>
                  <a:pt x="1244" y="686"/>
                </a:cubicBezTo>
                <a:cubicBezTo>
                  <a:pt x="1244" y="686"/>
                  <a:pt x="1244" y="685"/>
                  <a:pt x="1244" y="685"/>
                </a:cubicBezTo>
                <a:cubicBezTo>
                  <a:pt x="1244" y="686"/>
                  <a:pt x="1244" y="686"/>
                  <a:pt x="1244" y="686"/>
                </a:cubicBezTo>
                <a:cubicBezTo>
                  <a:pt x="1244" y="686"/>
                  <a:pt x="1245" y="686"/>
                  <a:pt x="1245" y="686"/>
                </a:cubicBezTo>
                <a:cubicBezTo>
                  <a:pt x="1246" y="686"/>
                  <a:pt x="1246" y="686"/>
                  <a:pt x="1246" y="686"/>
                </a:cubicBezTo>
                <a:cubicBezTo>
                  <a:pt x="1246" y="686"/>
                  <a:pt x="1246" y="686"/>
                  <a:pt x="1246" y="688"/>
                </a:cubicBezTo>
                <a:cubicBezTo>
                  <a:pt x="1246" y="688"/>
                  <a:pt x="1246" y="688"/>
                  <a:pt x="1250" y="687"/>
                </a:cubicBezTo>
                <a:cubicBezTo>
                  <a:pt x="1250" y="687"/>
                  <a:pt x="1250" y="687"/>
                  <a:pt x="1251" y="690"/>
                </a:cubicBezTo>
                <a:cubicBezTo>
                  <a:pt x="1251" y="690"/>
                  <a:pt x="1254" y="693"/>
                  <a:pt x="1254" y="696"/>
                </a:cubicBezTo>
                <a:cubicBezTo>
                  <a:pt x="1254" y="698"/>
                  <a:pt x="1253" y="702"/>
                  <a:pt x="1253" y="702"/>
                </a:cubicBezTo>
                <a:cubicBezTo>
                  <a:pt x="1253" y="702"/>
                  <a:pt x="1253" y="702"/>
                  <a:pt x="1253" y="706"/>
                </a:cubicBezTo>
                <a:cubicBezTo>
                  <a:pt x="1252" y="706"/>
                  <a:pt x="1252" y="706"/>
                  <a:pt x="1252" y="706"/>
                </a:cubicBezTo>
                <a:cubicBezTo>
                  <a:pt x="1250" y="706"/>
                  <a:pt x="1247" y="703"/>
                  <a:pt x="1245" y="702"/>
                </a:cubicBezTo>
                <a:cubicBezTo>
                  <a:pt x="1244" y="701"/>
                  <a:pt x="1239" y="700"/>
                  <a:pt x="1236" y="698"/>
                </a:cubicBezTo>
                <a:cubicBezTo>
                  <a:pt x="1233" y="695"/>
                  <a:pt x="1231" y="691"/>
                  <a:pt x="1230" y="689"/>
                </a:cubicBezTo>
                <a:cubicBezTo>
                  <a:pt x="1230" y="688"/>
                  <a:pt x="1229" y="688"/>
                  <a:pt x="1228" y="688"/>
                </a:cubicBezTo>
                <a:cubicBezTo>
                  <a:pt x="1227" y="688"/>
                  <a:pt x="1226" y="688"/>
                  <a:pt x="1226" y="688"/>
                </a:cubicBezTo>
                <a:cubicBezTo>
                  <a:pt x="1226" y="688"/>
                  <a:pt x="1226" y="688"/>
                  <a:pt x="1225" y="685"/>
                </a:cubicBezTo>
                <a:cubicBezTo>
                  <a:pt x="1225" y="685"/>
                  <a:pt x="1225" y="685"/>
                  <a:pt x="1222" y="685"/>
                </a:cubicBezTo>
                <a:cubicBezTo>
                  <a:pt x="1222" y="685"/>
                  <a:pt x="1222" y="685"/>
                  <a:pt x="1220" y="683"/>
                </a:cubicBezTo>
                <a:cubicBezTo>
                  <a:pt x="1220" y="683"/>
                  <a:pt x="1220" y="683"/>
                  <a:pt x="1220" y="683"/>
                </a:cubicBezTo>
                <a:cubicBezTo>
                  <a:pt x="1220" y="682"/>
                  <a:pt x="1219" y="682"/>
                  <a:pt x="1217" y="679"/>
                </a:cubicBezTo>
                <a:cubicBezTo>
                  <a:pt x="1217" y="679"/>
                  <a:pt x="1213" y="679"/>
                  <a:pt x="1212" y="677"/>
                </a:cubicBezTo>
                <a:cubicBezTo>
                  <a:pt x="1210" y="676"/>
                  <a:pt x="1210" y="674"/>
                  <a:pt x="1210" y="674"/>
                </a:cubicBezTo>
                <a:cubicBezTo>
                  <a:pt x="1210" y="674"/>
                  <a:pt x="1210" y="674"/>
                  <a:pt x="1208" y="673"/>
                </a:cubicBezTo>
                <a:cubicBezTo>
                  <a:pt x="1208" y="673"/>
                  <a:pt x="1208" y="673"/>
                  <a:pt x="1208" y="669"/>
                </a:cubicBezTo>
                <a:cubicBezTo>
                  <a:pt x="1208" y="669"/>
                  <a:pt x="1205" y="668"/>
                  <a:pt x="1205" y="666"/>
                </a:cubicBezTo>
                <a:cubicBezTo>
                  <a:pt x="1205" y="664"/>
                  <a:pt x="1207" y="663"/>
                  <a:pt x="1207" y="663"/>
                </a:cubicBezTo>
                <a:cubicBezTo>
                  <a:pt x="1207" y="663"/>
                  <a:pt x="1207" y="663"/>
                  <a:pt x="1205" y="662"/>
                </a:cubicBezTo>
                <a:cubicBezTo>
                  <a:pt x="1205" y="662"/>
                  <a:pt x="1205" y="662"/>
                  <a:pt x="1207" y="661"/>
                </a:cubicBezTo>
                <a:cubicBezTo>
                  <a:pt x="1209" y="661"/>
                  <a:pt x="1212" y="653"/>
                  <a:pt x="1212" y="653"/>
                </a:cubicBezTo>
                <a:cubicBezTo>
                  <a:pt x="1212" y="653"/>
                  <a:pt x="1212" y="653"/>
                  <a:pt x="1217" y="653"/>
                </a:cubicBezTo>
                <a:cubicBezTo>
                  <a:pt x="1217" y="653"/>
                  <a:pt x="1217" y="653"/>
                  <a:pt x="1217" y="652"/>
                </a:cubicBezTo>
                <a:cubicBezTo>
                  <a:pt x="1217" y="651"/>
                  <a:pt x="1217" y="651"/>
                  <a:pt x="1217" y="651"/>
                </a:cubicBezTo>
                <a:cubicBezTo>
                  <a:pt x="1217" y="652"/>
                  <a:pt x="1217" y="652"/>
                  <a:pt x="1216" y="653"/>
                </a:cubicBezTo>
                <a:cubicBezTo>
                  <a:pt x="1216" y="653"/>
                  <a:pt x="1216" y="653"/>
                  <a:pt x="1212" y="653"/>
                </a:cubicBezTo>
                <a:cubicBezTo>
                  <a:pt x="1212" y="653"/>
                  <a:pt x="1209" y="661"/>
                  <a:pt x="1206" y="661"/>
                </a:cubicBezTo>
                <a:cubicBezTo>
                  <a:pt x="1206" y="661"/>
                  <a:pt x="1204" y="659"/>
                  <a:pt x="1203" y="657"/>
                </a:cubicBezTo>
                <a:cubicBezTo>
                  <a:pt x="1202" y="656"/>
                  <a:pt x="1202" y="653"/>
                  <a:pt x="1202" y="653"/>
                </a:cubicBezTo>
                <a:cubicBezTo>
                  <a:pt x="1202" y="653"/>
                  <a:pt x="1200" y="654"/>
                  <a:pt x="1200" y="654"/>
                </a:cubicBezTo>
                <a:cubicBezTo>
                  <a:pt x="1200" y="654"/>
                  <a:pt x="1199" y="654"/>
                  <a:pt x="1199" y="653"/>
                </a:cubicBezTo>
                <a:cubicBezTo>
                  <a:pt x="1199" y="653"/>
                  <a:pt x="1199" y="651"/>
                  <a:pt x="1199" y="651"/>
                </a:cubicBezTo>
                <a:cubicBezTo>
                  <a:pt x="1199" y="651"/>
                  <a:pt x="1199" y="651"/>
                  <a:pt x="1198" y="651"/>
                </a:cubicBezTo>
                <a:cubicBezTo>
                  <a:pt x="1198" y="651"/>
                  <a:pt x="1197" y="650"/>
                  <a:pt x="1196" y="650"/>
                </a:cubicBezTo>
                <a:cubicBezTo>
                  <a:pt x="1193" y="649"/>
                  <a:pt x="1194" y="644"/>
                  <a:pt x="1194" y="644"/>
                </a:cubicBezTo>
                <a:cubicBezTo>
                  <a:pt x="1194" y="644"/>
                  <a:pt x="1194" y="644"/>
                  <a:pt x="1194" y="644"/>
                </a:cubicBezTo>
                <a:cubicBezTo>
                  <a:pt x="1194" y="644"/>
                  <a:pt x="1193" y="644"/>
                  <a:pt x="1193" y="644"/>
                </a:cubicBezTo>
                <a:cubicBezTo>
                  <a:pt x="1192" y="644"/>
                  <a:pt x="1191" y="642"/>
                  <a:pt x="1191" y="641"/>
                </a:cubicBezTo>
                <a:cubicBezTo>
                  <a:pt x="1191" y="642"/>
                  <a:pt x="1191" y="642"/>
                  <a:pt x="1190" y="644"/>
                </a:cubicBezTo>
                <a:cubicBezTo>
                  <a:pt x="1190" y="644"/>
                  <a:pt x="1190" y="644"/>
                  <a:pt x="1187" y="639"/>
                </a:cubicBezTo>
                <a:cubicBezTo>
                  <a:pt x="1187" y="639"/>
                  <a:pt x="1187" y="639"/>
                  <a:pt x="1191" y="637"/>
                </a:cubicBezTo>
                <a:cubicBezTo>
                  <a:pt x="1191" y="637"/>
                  <a:pt x="1191" y="637"/>
                  <a:pt x="1187" y="638"/>
                </a:cubicBezTo>
                <a:cubicBezTo>
                  <a:pt x="1187" y="638"/>
                  <a:pt x="1186" y="637"/>
                  <a:pt x="1187" y="635"/>
                </a:cubicBezTo>
                <a:cubicBezTo>
                  <a:pt x="1187" y="634"/>
                  <a:pt x="1187" y="634"/>
                  <a:pt x="1188" y="634"/>
                </a:cubicBezTo>
                <a:cubicBezTo>
                  <a:pt x="1189" y="634"/>
                  <a:pt x="1191" y="635"/>
                  <a:pt x="1191" y="635"/>
                </a:cubicBezTo>
                <a:cubicBezTo>
                  <a:pt x="1191" y="635"/>
                  <a:pt x="1191" y="635"/>
                  <a:pt x="1191" y="633"/>
                </a:cubicBezTo>
                <a:cubicBezTo>
                  <a:pt x="1191" y="633"/>
                  <a:pt x="1191" y="633"/>
                  <a:pt x="1188" y="634"/>
                </a:cubicBezTo>
                <a:cubicBezTo>
                  <a:pt x="1188" y="634"/>
                  <a:pt x="1188" y="634"/>
                  <a:pt x="1187" y="634"/>
                </a:cubicBezTo>
                <a:cubicBezTo>
                  <a:pt x="1186" y="634"/>
                  <a:pt x="1184" y="634"/>
                  <a:pt x="1183" y="635"/>
                </a:cubicBezTo>
                <a:cubicBezTo>
                  <a:pt x="1182" y="635"/>
                  <a:pt x="1182" y="635"/>
                  <a:pt x="1182" y="635"/>
                </a:cubicBezTo>
                <a:cubicBezTo>
                  <a:pt x="1181" y="635"/>
                  <a:pt x="1180" y="634"/>
                  <a:pt x="1180" y="634"/>
                </a:cubicBezTo>
                <a:cubicBezTo>
                  <a:pt x="1180" y="634"/>
                  <a:pt x="1180" y="634"/>
                  <a:pt x="1181" y="630"/>
                </a:cubicBezTo>
                <a:cubicBezTo>
                  <a:pt x="1181" y="630"/>
                  <a:pt x="1181" y="630"/>
                  <a:pt x="1182" y="628"/>
                </a:cubicBezTo>
                <a:cubicBezTo>
                  <a:pt x="1182" y="628"/>
                  <a:pt x="1182" y="628"/>
                  <a:pt x="1187" y="628"/>
                </a:cubicBezTo>
                <a:cubicBezTo>
                  <a:pt x="1187" y="628"/>
                  <a:pt x="1187" y="628"/>
                  <a:pt x="1190" y="626"/>
                </a:cubicBezTo>
                <a:cubicBezTo>
                  <a:pt x="1190" y="626"/>
                  <a:pt x="1190" y="626"/>
                  <a:pt x="1202" y="626"/>
                </a:cubicBezTo>
                <a:cubicBezTo>
                  <a:pt x="1202" y="626"/>
                  <a:pt x="1202" y="626"/>
                  <a:pt x="1202" y="629"/>
                </a:cubicBezTo>
                <a:cubicBezTo>
                  <a:pt x="1202" y="629"/>
                  <a:pt x="1202" y="629"/>
                  <a:pt x="1202" y="629"/>
                </a:cubicBezTo>
                <a:cubicBezTo>
                  <a:pt x="1202" y="629"/>
                  <a:pt x="1202" y="629"/>
                  <a:pt x="1202" y="626"/>
                </a:cubicBezTo>
                <a:cubicBezTo>
                  <a:pt x="1199" y="626"/>
                  <a:pt x="1195" y="626"/>
                  <a:pt x="1190" y="626"/>
                </a:cubicBezTo>
                <a:cubicBezTo>
                  <a:pt x="1190" y="626"/>
                  <a:pt x="1190" y="626"/>
                  <a:pt x="1187" y="628"/>
                </a:cubicBezTo>
                <a:cubicBezTo>
                  <a:pt x="1187" y="628"/>
                  <a:pt x="1187" y="628"/>
                  <a:pt x="1182" y="628"/>
                </a:cubicBezTo>
                <a:cubicBezTo>
                  <a:pt x="1182" y="628"/>
                  <a:pt x="1182" y="628"/>
                  <a:pt x="1180" y="630"/>
                </a:cubicBezTo>
                <a:cubicBezTo>
                  <a:pt x="1180" y="630"/>
                  <a:pt x="1180" y="630"/>
                  <a:pt x="1179" y="630"/>
                </a:cubicBezTo>
                <a:cubicBezTo>
                  <a:pt x="1178" y="630"/>
                  <a:pt x="1177" y="630"/>
                  <a:pt x="1177" y="630"/>
                </a:cubicBezTo>
                <a:cubicBezTo>
                  <a:pt x="1175" y="629"/>
                  <a:pt x="1175" y="625"/>
                  <a:pt x="1175" y="625"/>
                </a:cubicBezTo>
                <a:cubicBezTo>
                  <a:pt x="1175" y="625"/>
                  <a:pt x="1175" y="625"/>
                  <a:pt x="1176" y="625"/>
                </a:cubicBezTo>
                <a:cubicBezTo>
                  <a:pt x="1176" y="625"/>
                  <a:pt x="1176" y="623"/>
                  <a:pt x="1176" y="622"/>
                </a:cubicBezTo>
                <a:cubicBezTo>
                  <a:pt x="1176" y="622"/>
                  <a:pt x="1176" y="622"/>
                  <a:pt x="1176" y="622"/>
                </a:cubicBezTo>
                <a:cubicBezTo>
                  <a:pt x="1176" y="621"/>
                  <a:pt x="1176" y="621"/>
                  <a:pt x="1176" y="621"/>
                </a:cubicBezTo>
                <a:cubicBezTo>
                  <a:pt x="1176" y="620"/>
                  <a:pt x="1178" y="617"/>
                  <a:pt x="1178" y="617"/>
                </a:cubicBezTo>
                <a:cubicBezTo>
                  <a:pt x="1178" y="617"/>
                  <a:pt x="1178" y="617"/>
                  <a:pt x="1178" y="617"/>
                </a:cubicBezTo>
                <a:cubicBezTo>
                  <a:pt x="1178" y="617"/>
                  <a:pt x="1178" y="617"/>
                  <a:pt x="1177" y="617"/>
                </a:cubicBezTo>
                <a:cubicBezTo>
                  <a:pt x="1177" y="617"/>
                  <a:pt x="1176" y="616"/>
                  <a:pt x="1176" y="615"/>
                </a:cubicBezTo>
                <a:cubicBezTo>
                  <a:pt x="1176" y="614"/>
                  <a:pt x="1177" y="614"/>
                  <a:pt x="1177" y="614"/>
                </a:cubicBezTo>
                <a:cubicBezTo>
                  <a:pt x="1177" y="614"/>
                  <a:pt x="1177" y="614"/>
                  <a:pt x="1175" y="612"/>
                </a:cubicBezTo>
                <a:cubicBezTo>
                  <a:pt x="1175" y="612"/>
                  <a:pt x="1174" y="611"/>
                  <a:pt x="1174" y="610"/>
                </a:cubicBezTo>
                <a:cubicBezTo>
                  <a:pt x="1174" y="609"/>
                  <a:pt x="1173" y="607"/>
                  <a:pt x="1173" y="607"/>
                </a:cubicBezTo>
                <a:cubicBezTo>
                  <a:pt x="1173" y="607"/>
                  <a:pt x="1173" y="607"/>
                  <a:pt x="1172" y="607"/>
                </a:cubicBezTo>
                <a:cubicBezTo>
                  <a:pt x="1172" y="607"/>
                  <a:pt x="1172" y="607"/>
                  <a:pt x="1171" y="606"/>
                </a:cubicBezTo>
                <a:cubicBezTo>
                  <a:pt x="1171" y="606"/>
                  <a:pt x="1174" y="603"/>
                  <a:pt x="1175" y="601"/>
                </a:cubicBezTo>
                <a:cubicBezTo>
                  <a:pt x="1177" y="599"/>
                  <a:pt x="1178" y="598"/>
                  <a:pt x="1179" y="597"/>
                </a:cubicBezTo>
                <a:close/>
                <a:moveTo>
                  <a:pt x="1711" y="687"/>
                </a:moveTo>
                <a:cubicBezTo>
                  <a:pt x="1711" y="687"/>
                  <a:pt x="1711" y="687"/>
                  <a:pt x="1711" y="687"/>
                </a:cubicBezTo>
                <a:cubicBezTo>
                  <a:pt x="1714" y="683"/>
                  <a:pt x="1718" y="678"/>
                  <a:pt x="1724" y="671"/>
                </a:cubicBezTo>
                <a:cubicBezTo>
                  <a:pt x="1724" y="671"/>
                  <a:pt x="1724" y="671"/>
                  <a:pt x="1715" y="672"/>
                </a:cubicBezTo>
                <a:cubicBezTo>
                  <a:pt x="1715" y="672"/>
                  <a:pt x="1709" y="668"/>
                  <a:pt x="1706" y="667"/>
                </a:cubicBezTo>
                <a:cubicBezTo>
                  <a:pt x="1705" y="667"/>
                  <a:pt x="1704" y="666"/>
                  <a:pt x="1702" y="666"/>
                </a:cubicBezTo>
                <a:cubicBezTo>
                  <a:pt x="1702" y="666"/>
                  <a:pt x="1702" y="666"/>
                  <a:pt x="1702" y="666"/>
                </a:cubicBezTo>
                <a:cubicBezTo>
                  <a:pt x="1704" y="666"/>
                  <a:pt x="1705" y="667"/>
                  <a:pt x="1706" y="667"/>
                </a:cubicBezTo>
                <a:cubicBezTo>
                  <a:pt x="1709" y="668"/>
                  <a:pt x="1715" y="672"/>
                  <a:pt x="1715" y="672"/>
                </a:cubicBezTo>
                <a:cubicBezTo>
                  <a:pt x="1715" y="672"/>
                  <a:pt x="1715" y="672"/>
                  <a:pt x="1724" y="671"/>
                </a:cubicBezTo>
                <a:cubicBezTo>
                  <a:pt x="1724" y="671"/>
                  <a:pt x="1724" y="671"/>
                  <a:pt x="1711" y="687"/>
                </a:cubicBezTo>
                <a:close/>
                <a:moveTo>
                  <a:pt x="1699" y="701"/>
                </a:moveTo>
                <a:cubicBezTo>
                  <a:pt x="1699" y="701"/>
                  <a:pt x="1699" y="701"/>
                  <a:pt x="1708" y="690"/>
                </a:cubicBezTo>
                <a:cubicBezTo>
                  <a:pt x="1708" y="690"/>
                  <a:pt x="1708" y="690"/>
                  <a:pt x="1708" y="690"/>
                </a:cubicBezTo>
                <a:cubicBezTo>
                  <a:pt x="1705" y="693"/>
                  <a:pt x="1702" y="697"/>
                  <a:pt x="1699" y="701"/>
                </a:cubicBezTo>
                <a:cubicBezTo>
                  <a:pt x="1699" y="701"/>
                  <a:pt x="1699" y="701"/>
                  <a:pt x="1699" y="701"/>
                </a:cubicBezTo>
                <a:close/>
                <a:moveTo>
                  <a:pt x="1666" y="757"/>
                </a:moveTo>
                <a:cubicBezTo>
                  <a:pt x="1666" y="757"/>
                  <a:pt x="1666" y="757"/>
                  <a:pt x="1671" y="764"/>
                </a:cubicBezTo>
                <a:cubicBezTo>
                  <a:pt x="1671" y="764"/>
                  <a:pt x="1671" y="764"/>
                  <a:pt x="1671" y="764"/>
                </a:cubicBezTo>
                <a:cubicBezTo>
                  <a:pt x="1671" y="764"/>
                  <a:pt x="1671" y="764"/>
                  <a:pt x="1666" y="757"/>
                </a:cubicBezTo>
                <a:close/>
                <a:moveTo>
                  <a:pt x="1655" y="609"/>
                </a:moveTo>
                <a:cubicBezTo>
                  <a:pt x="1655" y="609"/>
                  <a:pt x="1656" y="609"/>
                  <a:pt x="1657" y="609"/>
                </a:cubicBezTo>
                <a:cubicBezTo>
                  <a:pt x="1657" y="609"/>
                  <a:pt x="1657" y="609"/>
                  <a:pt x="1659" y="612"/>
                </a:cubicBezTo>
                <a:cubicBezTo>
                  <a:pt x="1659" y="612"/>
                  <a:pt x="1661" y="612"/>
                  <a:pt x="1663" y="613"/>
                </a:cubicBezTo>
                <a:cubicBezTo>
                  <a:pt x="1664" y="615"/>
                  <a:pt x="1665" y="616"/>
                  <a:pt x="1665" y="618"/>
                </a:cubicBezTo>
                <a:cubicBezTo>
                  <a:pt x="1666" y="619"/>
                  <a:pt x="1669" y="620"/>
                  <a:pt x="1670" y="621"/>
                </a:cubicBezTo>
                <a:cubicBezTo>
                  <a:pt x="1671" y="621"/>
                  <a:pt x="1671" y="623"/>
                  <a:pt x="1671" y="624"/>
                </a:cubicBezTo>
                <a:cubicBezTo>
                  <a:pt x="1671" y="625"/>
                  <a:pt x="1674" y="625"/>
                  <a:pt x="1674" y="625"/>
                </a:cubicBezTo>
                <a:cubicBezTo>
                  <a:pt x="1674" y="625"/>
                  <a:pt x="1674" y="625"/>
                  <a:pt x="1676" y="627"/>
                </a:cubicBezTo>
                <a:cubicBezTo>
                  <a:pt x="1676" y="627"/>
                  <a:pt x="1676" y="627"/>
                  <a:pt x="1676" y="627"/>
                </a:cubicBezTo>
                <a:cubicBezTo>
                  <a:pt x="1676" y="627"/>
                  <a:pt x="1676" y="627"/>
                  <a:pt x="1676" y="627"/>
                </a:cubicBezTo>
                <a:cubicBezTo>
                  <a:pt x="1676" y="627"/>
                  <a:pt x="1675" y="626"/>
                  <a:pt x="1674" y="625"/>
                </a:cubicBezTo>
                <a:cubicBezTo>
                  <a:pt x="1674" y="625"/>
                  <a:pt x="1671" y="625"/>
                  <a:pt x="1671" y="624"/>
                </a:cubicBezTo>
                <a:cubicBezTo>
                  <a:pt x="1671" y="623"/>
                  <a:pt x="1671" y="621"/>
                  <a:pt x="1670" y="621"/>
                </a:cubicBezTo>
                <a:cubicBezTo>
                  <a:pt x="1670" y="620"/>
                  <a:pt x="1666" y="619"/>
                  <a:pt x="1666" y="618"/>
                </a:cubicBezTo>
                <a:cubicBezTo>
                  <a:pt x="1665" y="616"/>
                  <a:pt x="1664" y="615"/>
                  <a:pt x="1663" y="613"/>
                </a:cubicBezTo>
                <a:cubicBezTo>
                  <a:pt x="1661" y="612"/>
                  <a:pt x="1659" y="612"/>
                  <a:pt x="1659" y="612"/>
                </a:cubicBezTo>
                <a:cubicBezTo>
                  <a:pt x="1659" y="612"/>
                  <a:pt x="1659" y="612"/>
                  <a:pt x="1657" y="609"/>
                </a:cubicBezTo>
                <a:cubicBezTo>
                  <a:pt x="1657" y="609"/>
                  <a:pt x="1657" y="609"/>
                  <a:pt x="1655" y="609"/>
                </a:cubicBezTo>
                <a:cubicBezTo>
                  <a:pt x="1655" y="609"/>
                  <a:pt x="1655" y="609"/>
                  <a:pt x="1655" y="609"/>
                </a:cubicBezTo>
                <a:close/>
                <a:moveTo>
                  <a:pt x="1634" y="581"/>
                </a:moveTo>
                <a:cubicBezTo>
                  <a:pt x="1635" y="581"/>
                  <a:pt x="1638" y="580"/>
                  <a:pt x="1640" y="579"/>
                </a:cubicBezTo>
                <a:cubicBezTo>
                  <a:pt x="1640" y="579"/>
                  <a:pt x="1641" y="578"/>
                  <a:pt x="1641" y="577"/>
                </a:cubicBezTo>
                <a:cubicBezTo>
                  <a:pt x="1641" y="578"/>
                  <a:pt x="1640" y="579"/>
                  <a:pt x="1640" y="579"/>
                </a:cubicBezTo>
                <a:cubicBezTo>
                  <a:pt x="1638" y="580"/>
                  <a:pt x="1634" y="581"/>
                  <a:pt x="1633" y="581"/>
                </a:cubicBezTo>
                <a:cubicBezTo>
                  <a:pt x="1633" y="581"/>
                  <a:pt x="1634" y="581"/>
                  <a:pt x="1634" y="581"/>
                </a:cubicBezTo>
                <a:close/>
                <a:moveTo>
                  <a:pt x="1628" y="861"/>
                </a:moveTo>
                <a:cubicBezTo>
                  <a:pt x="1628" y="861"/>
                  <a:pt x="1627" y="862"/>
                  <a:pt x="1627" y="862"/>
                </a:cubicBezTo>
                <a:cubicBezTo>
                  <a:pt x="1627" y="862"/>
                  <a:pt x="1628" y="861"/>
                  <a:pt x="1628" y="861"/>
                </a:cubicBezTo>
                <a:close/>
                <a:moveTo>
                  <a:pt x="1619" y="860"/>
                </a:moveTo>
                <a:cubicBezTo>
                  <a:pt x="1619" y="860"/>
                  <a:pt x="1619" y="860"/>
                  <a:pt x="1619" y="860"/>
                </a:cubicBezTo>
                <a:cubicBezTo>
                  <a:pt x="1619" y="860"/>
                  <a:pt x="1619" y="860"/>
                  <a:pt x="1619" y="859"/>
                </a:cubicBezTo>
                <a:cubicBezTo>
                  <a:pt x="1619" y="860"/>
                  <a:pt x="1619" y="860"/>
                  <a:pt x="1619" y="860"/>
                </a:cubicBezTo>
                <a:close/>
                <a:moveTo>
                  <a:pt x="1621" y="890"/>
                </a:moveTo>
                <a:cubicBezTo>
                  <a:pt x="1620" y="889"/>
                  <a:pt x="1619" y="888"/>
                  <a:pt x="1618" y="886"/>
                </a:cubicBezTo>
                <a:cubicBezTo>
                  <a:pt x="1619" y="888"/>
                  <a:pt x="1620" y="889"/>
                  <a:pt x="1621" y="890"/>
                </a:cubicBezTo>
                <a:close/>
                <a:moveTo>
                  <a:pt x="1615" y="909"/>
                </a:moveTo>
                <a:cubicBezTo>
                  <a:pt x="1615" y="909"/>
                  <a:pt x="1615" y="909"/>
                  <a:pt x="1615" y="909"/>
                </a:cubicBezTo>
                <a:cubicBezTo>
                  <a:pt x="1615" y="908"/>
                  <a:pt x="1614" y="908"/>
                  <a:pt x="1613" y="908"/>
                </a:cubicBezTo>
                <a:cubicBezTo>
                  <a:pt x="1613" y="909"/>
                  <a:pt x="1614" y="908"/>
                  <a:pt x="1615" y="909"/>
                </a:cubicBezTo>
                <a:close/>
                <a:moveTo>
                  <a:pt x="1612" y="913"/>
                </a:moveTo>
                <a:cubicBezTo>
                  <a:pt x="1612" y="912"/>
                  <a:pt x="1613" y="911"/>
                  <a:pt x="1613" y="911"/>
                </a:cubicBezTo>
                <a:cubicBezTo>
                  <a:pt x="1613" y="910"/>
                  <a:pt x="1613" y="910"/>
                  <a:pt x="1613" y="910"/>
                </a:cubicBezTo>
                <a:cubicBezTo>
                  <a:pt x="1613" y="911"/>
                  <a:pt x="1611" y="913"/>
                  <a:pt x="1612" y="913"/>
                </a:cubicBezTo>
                <a:close/>
                <a:moveTo>
                  <a:pt x="1609" y="893"/>
                </a:moveTo>
                <a:cubicBezTo>
                  <a:pt x="1609" y="893"/>
                  <a:pt x="1609" y="893"/>
                  <a:pt x="1609" y="893"/>
                </a:cubicBezTo>
                <a:cubicBezTo>
                  <a:pt x="1609" y="893"/>
                  <a:pt x="1609" y="893"/>
                  <a:pt x="1609" y="893"/>
                </a:cubicBezTo>
                <a:cubicBezTo>
                  <a:pt x="1609" y="893"/>
                  <a:pt x="1609" y="894"/>
                  <a:pt x="1609" y="896"/>
                </a:cubicBezTo>
                <a:cubicBezTo>
                  <a:pt x="1609" y="896"/>
                  <a:pt x="1609" y="896"/>
                  <a:pt x="1607" y="897"/>
                </a:cubicBezTo>
                <a:cubicBezTo>
                  <a:pt x="1607" y="897"/>
                  <a:pt x="1607" y="897"/>
                  <a:pt x="1607" y="897"/>
                </a:cubicBezTo>
                <a:cubicBezTo>
                  <a:pt x="1607" y="897"/>
                  <a:pt x="1608" y="897"/>
                  <a:pt x="1609" y="897"/>
                </a:cubicBezTo>
                <a:cubicBezTo>
                  <a:pt x="1609" y="897"/>
                  <a:pt x="1609" y="897"/>
                  <a:pt x="1609" y="893"/>
                </a:cubicBezTo>
                <a:close/>
                <a:moveTo>
                  <a:pt x="1608" y="892"/>
                </a:moveTo>
                <a:cubicBezTo>
                  <a:pt x="1608" y="892"/>
                  <a:pt x="1608" y="892"/>
                  <a:pt x="1608" y="891"/>
                </a:cubicBezTo>
                <a:cubicBezTo>
                  <a:pt x="1608" y="890"/>
                  <a:pt x="1608" y="889"/>
                  <a:pt x="1608" y="888"/>
                </a:cubicBezTo>
                <a:cubicBezTo>
                  <a:pt x="1608" y="889"/>
                  <a:pt x="1608" y="890"/>
                  <a:pt x="1608" y="891"/>
                </a:cubicBezTo>
                <a:cubicBezTo>
                  <a:pt x="1608" y="891"/>
                  <a:pt x="1608" y="892"/>
                  <a:pt x="1608" y="892"/>
                </a:cubicBezTo>
                <a:close/>
                <a:moveTo>
                  <a:pt x="1607" y="905"/>
                </a:moveTo>
                <a:cubicBezTo>
                  <a:pt x="1607" y="905"/>
                  <a:pt x="1607" y="905"/>
                  <a:pt x="1607" y="905"/>
                </a:cubicBezTo>
                <a:cubicBezTo>
                  <a:pt x="1607" y="905"/>
                  <a:pt x="1607" y="904"/>
                  <a:pt x="1607" y="903"/>
                </a:cubicBezTo>
                <a:cubicBezTo>
                  <a:pt x="1607" y="903"/>
                  <a:pt x="1607" y="903"/>
                  <a:pt x="1607" y="903"/>
                </a:cubicBezTo>
                <a:cubicBezTo>
                  <a:pt x="1607" y="903"/>
                  <a:pt x="1607" y="904"/>
                  <a:pt x="1607" y="905"/>
                </a:cubicBezTo>
                <a:close/>
                <a:moveTo>
                  <a:pt x="1606" y="902"/>
                </a:moveTo>
                <a:cubicBezTo>
                  <a:pt x="1606" y="901"/>
                  <a:pt x="1608" y="900"/>
                  <a:pt x="1608" y="900"/>
                </a:cubicBezTo>
                <a:cubicBezTo>
                  <a:pt x="1608" y="900"/>
                  <a:pt x="1608" y="900"/>
                  <a:pt x="1608" y="899"/>
                </a:cubicBezTo>
                <a:cubicBezTo>
                  <a:pt x="1608" y="900"/>
                  <a:pt x="1606" y="901"/>
                  <a:pt x="1606" y="902"/>
                </a:cubicBezTo>
                <a:cubicBezTo>
                  <a:pt x="1606" y="902"/>
                  <a:pt x="1606" y="902"/>
                  <a:pt x="1606" y="902"/>
                </a:cubicBezTo>
                <a:close/>
                <a:moveTo>
                  <a:pt x="1602" y="849"/>
                </a:moveTo>
                <a:cubicBezTo>
                  <a:pt x="1603" y="850"/>
                  <a:pt x="1603" y="850"/>
                  <a:pt x="1602" y="851"/>
                </a:cubicBezTo>
                <a:cubicBezTo>
                  <a:pt x="1601" y="852"/>
                  <a:pt x="1598" y="853"/>
                  <a:pt x="1598" y="853"/>
                </a:cubicBezTo>
                <a:cubicBezTo>
                  <a:pt x="1598" y="853"/>
                  <a:pt x="1598" y="853"/>
                  <a:pt x="1598" y="855"/>
                </a:cubicBezTo>
                <a:cubicBezTo>
                  <a:pt x="1598" y="855"/>
                  <a:pt x="1598" y="855"/>
                  <a:pt x="1600" y="856"/>
                </a:cubicBezTo>
                <a:cubicBezTo>
                  <a:pt x="1600" y="856"/>
                  <a:pt x="1600" y="856"/>
                  <a:pt x="1599" y="858"/>
                </a:cubicBezTo>
                <a:cubicBezTo>
                  <a:pt x="1599" y="858"/>
                  <a:pt x="1599" y="858"/>
                  <a:pt x="1599" y="867"/>
                </a:cubicBezTo>
                <a:cubicBezTo>
                  <a:pt x="1599" y="867"/>
                  <a:pt x="1599" y="867"/>
                  <a:pt x="1599" y="867"/>
                </a:cubicBezTo>
                <a:cubicBezTo>
                  <a:pt x="1599" y="866"/>
                  <a:pt x="1599" y="864"/>
                  <a:pt x="1599" y="858"/>
                </a:cubicBezTo>
                <a:cubicBezTo>
                  <a:pt x="1599" y="858"/>
                  <a:pt x="1599" y="858"/>
                  <a:pt x="1600" y="856"/>
                </a:cubicBezTo>
                <a:cubicBezTo>
                  <a:pt x="1600" y="856"/>
                  <a:pt x="1600" y="856"/>
                  <a:pt x="1599" y="855"/>
                </a:cubicBezTo>
                <a:cubicBezTo>
                  <a:pt x="1599" y="855"/>
                  <a:pt x="1599" y="855"/>
                  <a:pt x="1599" y="853"/>
                </a:cubicBezTo>
                <a:cubicBezTo>
                  <a:pt x="1599" y="853"/>
                  <a:pt x="1602" y="852"/>
                  <a:pt x="1603" y="851"/>
                </a:cubicBezTo>
                <a:cubicBezTo>
                  <a:pt x="1603" y="850"/>
                  <a:pt x="1603" y="850"/>
                  <a:pt x="1602" y="849"/>
                </a:cubicBezTo>
                <a:close/>
                <a:moveTo>
                  <a:pt x="1602" y="849"/>
                </a:moveTo>
                <a:cubicBezTo>
                  <a:pt x="1602" y="849"/>
                  <a:pt x="1602" y="848"/>
                  <a:pt x="1602" y="847"/>
                </a:cubicBezTo>
                <a:cubicBezTo>
                  <a:pt x="1602" y="847"/>
                  <a:pt x="1601" y="847"/>
                  <a:pt x="1601" y="847"/>
                </a:cubicBezTo>
                <a:cubicBezTo>
                  <a:pt x="1601" y="847"/>
                  <a:pt x="1601" y="848"/>
                  <a:pt x="1601" y="849"/>
                </a:cubicBezTo>
                <a:cubicBezTo>
                  <a:pt x="1601" y="849"/>
                  <a:pt x="1601" y="849"/>
                  <a:pt x="1602" y="849"/>
                </a:cubicBezTo>
                <a:close/>
                <a:moveTo>
                  <a:pt x="1600" y="842"/>
                </a:moveTo>
                <a:cubicBezTo>
                  <a:pt x="1600" y="842"/>
                  <a:pt x="1599" y="842"/>
                  <a:pt x="1599" y="841"/>
                </a:cubicBezTo>
                <a:cubicBezTo>
                  <a:pt x="1599" y="841"/>
                  <a:pt x="1599" y="842"/>
                  <a:pt x="1599" y="842"/>
                </a:cubicBezTo>
                <a:cubicBezTo>
                  <a:pt x="1599" y="843"/>
                  <a:pt x="1599" y="847"/>
                  <a:pt x="1600" y="847"/>
                </a:cubicBezTo>
                <a:cubicBezTo>
                  <a:pt x="1600" y="847"/>
                  <a:pt x="1600" y="847"/>
                  <a:pt x="1600" y="847"/>
                </a:cubicBezTo>
                <a:cubicBezTo>
                  <a:pt x="1600" y="846"/>
                  <a:pt x="1600" y="843"/>
                  <a:pt x="1600" y="842"/>
                </a:cubicBezTo>
                <a:close/>
                <a:moveTo>
                  <a:pt x="1597" y="883"/>
                </a:moveTo>
                <a:cubicBezTo>
                  <a:pt x="1597" y="883"/>
                  <a:pt x="1597" y="883"/>
                  <a:pt x="1597" y="883"/>
                </a:cubicBezTo>
                <a:cubicBezTo>
                  <a:pt x="1597" y="883"/>
                  <a:pt x="1597" y="883"/>
                  <a:pt x="1596" y="883"/>
                </a:cubicBezTo>
                <a:cubicBezTo>
                  <a:pt x="1597" y="883"/>
                  <a:pt x="1597" y="883"/>
                  <a:pt x="1597" y="883"/>
                </a:cubicBezTo>
                <a:close/>
                <a:moveTo>
                  <a:pt x="1594" y="881"/>
                </a:moveTo>
                <a:cubicBezTo>
                  <a:pt x="1594" y="880"/>
                  <a:pt x="1594" y="880"/>
                  <a:pt x="1593" y="880"/>
                </a:cubicBezTo>
                <a:cubicBezTo>
                  <a:pt x="1593" y="879"/>
                  <a:pt x="1596" y="875"/>
                  <a:pt x="1596" y="875"/>
                </a:cubicBezTo>
                <a:cubicBezTo>
                  <a:pt x="1596" y="875"/>
                  <a:pt x="1596" y="875"/>
                  <a:pt x="1596" y="871"/>
                </a:cubicBezTo>
                <a:cubicBezTo>
                  <a:pt x="1596" y="871"/>
                  <a:pt x="1600" y="869"/>
                  <a:pt x="1601" y="868"/>
                </a:cubicBezTo>
                <a:cubicBezTo>
                  <a:pt x="1601" y="867"/>
                  <a:pt x="1601" y="867"/>
                  <a:pt x="1601" y="867"/>
                </a:cubicBezTo>
                <a:cubicBezTo>
                  <a:pt x="1601" y="867"/>
                  <a:pt x="1601" y="867"/>
                  <a:pt x="1601" y="867"/>
                </a:cubicBezTo>
                <a:cubicBezTo>
                  <a:pt x="1600" y="869"/>
                  <a:pt x="1596" y="871"/>
                  <a:pt x="1596" y="871"/>
                </a:cubicBezTo>
                <a:cubicBezTo>
                  <a:pt x="1596" y="871"/>
                  <a:pt x="1596" y="871"/>
                  <a:pt x="1596" y="875"/>
                </a:cubicBezTo>
                <a:cubicBezTo>
                  <a:pt x="1596" y="875"/>
                  <a:pt x="1593" y="879"/>
                  <a:pt x="1593" y="880"/>
                </a:cubicBezTo>
                <a:cubicBezTo>
                  <a:pt x="1593" y="880"/>
                  <a:pt x="1594" y="880"/>
                  <a:pt x="1594" y="881"/>
                </a:cubicBezTo>
                <a:close/>
                <a:moveTo>
                  <a:pt x="1592" y="838"/>
                </a:moveTo>
                <a:cubicBezTo>
                  <a:pt x="1592" y="838"/>
                  <a:pt x="1592" y="838"/>
                  <a:pt x="1595" y="837"/>
                </a:cubicBezTo>
                <a:cubicBezTo>
                  <a:pt x="1595" y="837"/>
                  <a:pt x="1595" y="837"/>
                  <a:pt x="1597" y="839"/>
                </a:cubicBezTo>
                <a:cubicBezTo>
                  <a:pt x="1597" y="839"/>
                  <a:pt x="1597" y="839"/>
                  <a:pt x="1597" y="841"/>
                </a:cubicBezTo>
                <a:cubicBezTo>
                  <a:pt x="1597" y="841"/>
                  <a:pt x="1597" y="841"/>
                  <a:pt x="1597" y="841"/>
                </a:cubicBezTo>
                <a:cubicBezTo>
                  <a:pt x="1597" y="840"/>
                  <a:pt x="1597" y="840"/>
                  <a:pt x="1597" y="839"/>
                </a:cubicBezTo>
                <a:cubicBezTo>
                  <a:pt x="1597" y="839"/>
                  <a:pt x="1597" y="839"/>
                  <a:pt x="1600" y="839"/>
                </a:cubicBezTo>
                <a:cubicBezTo>
                  <a:pt x="1600" y="839"/>
                  <a:pt x="1600" y="839"/>
                  <a:pt x="1601" y="841"/>
                </a:cubicBezTo>
                <a:cubicBezTo>
                  <a:pt x="1601" y="841"/>
                  <a:pt x="1601" y="841"/>
                  <a:pt x="1604" y="841"/>
                </a:cubicBezTo>
                <a:cubicBezTo>
                  <a:pt x="1604" y="843"/>
                  <a:pt x="1603" y="845"/>
                  <a:pt x="1605" y="846"/>
                </a:cubicBezTo>
                <a:cubicBezTo>
                  <a:pt x="1607" y="847"/>
                  <a:pt x="1607" y="846"/>
                  <a:pt x="1607" y="848"/>
                </a:cubicBezTo>
                <a:cubicBezTo>
                  <a:pt x="1608" y="851"/>
                  <a:pt x="1608" y="854"/>
                  <a:pt x="1608" y="855"/>
                </a:cubicBezTo>
                <a:cubicBezTo>
                  <a:pt x="1608" y="857"/>
                  <a:pt x="1609" y="858"/>
                  <a:pt x="1608" y="859"/>
                </a:cubicBezTo>
                <a:cubicBezTo>
                  <a:pt x="1608" y="860"/>
                  <a:pt x="1609" y="860"/>
                  <a:pt x="1607" y="862"/>
                </a:cubicBezTo>
                <a:cubicBezTo>
                  <a:pt x="1605" y="864"/>
                  <a:pt x="1604" y="865"/>
                  <a:pt x="1604" y="867"/>
                </a:cubicBezTo>
                <a:cubicBezTo>
                  <a:pt x="1604" y="869"/>
                  <a:pt x="1603" y="868"/>
                  <a:pt x="1605" y="870"/>
                </a:cubicBezTo>
                <a:cubicBezTo>
                  <a:pt x="1607" y="872"/>
                  <a:pt x="1608" y="873"/>
                  <a:pt x="1608" y="874"/>
                </a:cubicBezTo>
                <a:cubicBezTo>
                  <a:pt x="1608" y="876"/>
                  <a:pt x="1608" y="878"/>
                  <a:pt x="1608" y="879"/>
                </a:cubicBezTo>
                <a:cubicBezTo>
                  <a:pt x="1608" y="880"/>
                  <a:pt x="1609" y="880"/>
                  <a:pt x="1609" y="881"/>
                </a:cubicBezTo>
                <a:cubicBezTo>
                  <a:pt x="1609" y="883"/>
                  <a:pt x="1609" y="885"/>
                  <a:pt x="1610" y="886"/>
                </a:cubicBezTo>
                <a:cubicBezTo>
                  <a:pt x="1610" y="886"/>
                  <a:pt x="1610" y="886"/>
                  <a:pt x="1610" y="886"/>
                </a:cubicBezTo>
                <a:cubicBezTo>
                  <a:pt x="1611" y="886"/>
                  <a:pt x="1612" y="885"/>
                  <a:pt x="1612" y="885"/>
                </a:cubicBezTo>
                <a:cubicBezTo>
                  <a:pt x="1612" y="885"/>
                  <a:pt x="1613" y="887"/>
                  <a:pt x="1613" y="887"/>
                </a:cubicBezTo>
                <a:cubicBezTo>
                  <a:pt x="1614" y="887"/>
                  <a:pt x="1614" y="887"/>
                  <a:pt x="1614" y="887"/>
                </a:cubicBezTo>
                <a:cubicBezTo>
                  <a:pt x="1615" y="886"/>
                  <a:pt x="1614" y="882"/>
                  <a:pt x="1614" y="882"/>
                </a:cubicBezTo>
                <a:cubicBezTo>
                  <a:pt x="1614" y="882"/>
                  <a:pt x="1613" y="881"/>
                  <a:pt x="1612" y="881"/>
                </a:cubicBezTo>
                <a:cubicBezTo>
                  <a:pt x="1612" y="880"/>
                  <a:pt x="1612" y="880"/>
                  <a:pt x="1612" y="879"/>
                </a:cubicBezTo>
                <a:cubicBezTo>
                  <a:pt x="1612" y="879"/>
                  <a:pt x="1613" y="879"/>
                  <a:pt x="1613" y="879"/>
                </a:cubicBezTo>
                <a:cubicBezTo>
                  <a:pt x="1614" y="880"/>
                  <a:pt x="1616" y="883"/>
                  <a:pt x="1617" y="885"/>
                </a:cubicBezTo>
                <a:cubicBezTo>
                  <a:pt x="1616" y="883"/>
                  <a:pt x="1614" y="879"/>
                  <a:pt x="1613" y="879"/>
                </a:cubicBezTo>
                <a:cubicBezTo>
                  <a:pt x="1613" y="879"/>
                  <a:pt x="1612" y="879"/>
                  <a:pt x="1611" y="878"/>
                </a:cubicBezTo>
                <a:cubicBezTo>
                  <a:pt x="1611" y="877"/>
                  <a:pt x="1611" y="876"/>
                  <a:pt x="1612" y="875"/>
                </a:cubicBezTo>
                <a:cubicBezTo>
                  <a:pt x="1613" y="873"/>
                  <a:pt x="1613" y="869"/>
                  <a:pt x="1612" y="868"/>
                </a:cubicBezTo>
                <a:cubicBezTo>
                  <a:pt x="1611" y="868"/>
                  <a:pt x="1609" y="866"/>
                  <a:pt x="1611" y="865"/>
                </a:cubicBezTo>
                <a:cubicBezTo>
                  <a:pt x="1613" y="863"/>
                  <a:pt x="1613" y="862"/>
                  <a:pt x="1613" y="862"/>
                </a:cubicBezTo>
                <a:cubicBezTo>
                  <a:pt x="1613" y="861"/>
                  <a:pt x="1613" y="861"/>
                  <a:pt x="1613" y="860"/>
                </a:cubicBezTo>
                <a:cubicBezTo>
                  <a:pt x="1613" y="860"/>
                  <a:pt x="1613" y="860"/>
                  <a:pt x="1613" y="860"/>
                </a:cubicBezTo>
                <a:cubicBezTo>
                  <a:pt x="1613" y="860"/>
                  <a:pt x="1613" y="860"/>
                  <a:pt x="1613" y="858"/>
                </a:cubicBezTo>
                <a:cubicBezTo>
                  <a:pt x="1613" y="858"/>
                  <a:pt x="1609" y="856"/>
                  <a:pt x="1610" y="855"/>
                </a:cubicBezTo>
                <a:cubicBezTo>
                  <a:pt x="1610" y="853"/>
                  <a:pt x="1611" y="853"/>
                  <a:pt x="1611" y="852"/>
                </a:cubicBezTo>
                <a:cubicBezTo>
                  <a:pt x="1611" y="850"/>
                  <a:pt x="1610" y="850"/>
                  <a:pt x="1610" y="850"/>
                </a:cubicBezTo>
                <a:cubicBezTo>
                  <a:pt x="1610" y="850"/>
                  <a:pt x="1610" y="850"/>
                  <a:pt x="1610" y="844"/>
                </a:cubicBezTo>
                <a:cubicBezTo>
                  <a:pt x="1610" y="844"/>
                  <a:pt x="1608" y="840"/>
                  <a:pt x="1607" y="839"/>
                </a:cubicBezTo>
                <a:cubicBezTo>
                  <a:pt x="1606" y="839"/>
                  <a:pt x="1606" y="839"/>
                  <a:pt x="1606" y="839"/>
                </a:cubicBezTo>
                <a:cubicBezTo>
                  <a:pt x="1605" y="839"/>
                  <a:pt x="1604" y="841"/>
                  <a:pt x="1604" y="841"/>
                </a:cubicBezTo>
                <a:cubicBezTo>
                  <a:pt x="1604" y="841"/>
                  <a:pt x="1604" y="841"/>
                  <a:pt x="1601" y="841"/>
                </a:cubicBezTo>
                <a:cubicBezTo>
                  <a:pt x="1601" y="841"/>
                  <a:pt x="1601" y="841"/>
                  <a:pt x="1600" y="839"/>
                </a:cubicBezTo>
                <a:cubicBezTo>
                  <a:pt x="1600" y="839"/>
                  <a:pt x="1600" y="839"/>
                  <a:pt x="1597" y="839"/>
                </a:cubicBezTo>
                <a:cubicBezTo>
                  <a:pt x="1597" y="839"/>
                  <a:pt x="1597" y="839"/>
                  <a:pt x="1595" y="837"/>
                </a:cubicBezTo>
                <a:cubicBezTo>
                  <a:pt x="1595" y="837"/>
                  <a:pt x="1595" y="837"/>
                  <a:pt x="1593" y="837"/>
                </a:cubicBezTo>
                <a:cubicBezTo>
                  <a:pt x="1593" y="837"/>
                  <a:pt x="1593" y="837"/>
                  <a:pt x="1592" y="836"/>
                </a:cubicBezTo>
                <a:cubicBezTo>
                  <a:pt x="1592" y="836"/>
                  <a:pt x="1592" y="836"/>
                  <a:pt x="1592" y="836"/>
                </a:cubicBezTo>
                <a:cubicBezTo>
                  <a:pt x="1592" y="836"/>
                  <a:pt x="1592" y="836"/>
                  <a:pt x="1592" y="838"/>
                </a:cubicBezTo>
                <a:close/>
                <a:moveTo>
                  <a:pt x="1593" y="772"/>
                </a:moveTo>
                <a:cubicBezTo>
                  <a:pt x="1593" y="772"/>
                  <a:pt x="1593" y="772"/>
                  <a:pt x="1595" y="771"/>
                </a:cubicBezTo>
                <a:cubicBezTo>
                  <a:pt x="1595" y="771"/>
                  <a:pt x="1593" y="776"/>
                  <a:pt x="1595" y="776"/>
                </a:cubicBezTo>
                <a:cubicBezTo>
                  <a:pt x="1596" y="776"/>
                  <a:pt x="1596" y="776"/>
                  <a:pt x="1597" y="776"/>
                </a:cubicBezTo>
                <a:cubicBezTo>
                  <a:pt x="1597" y="776"/>
                  <a:pt x="1597" y="776"/>
                  <a:pt x="1597" y="776"/>
                </a:cubicBezTo>
                <a:cubicBezTo>
                  <a:pt x="1597" y="776"/>
                  <a:pt x="1597" y="776"/>
                  <a:pt x="1596" y="774"/>
                </a:cubicBezTo>
                <a:cubicBezTo>
                  <a:pt x="1596" y="774"/>
                  <a:pt x="1596" y="771"/>
                  <a:pt x="1598" y="771"/>
                </a:cubicBezTo>
                <a:cubicBezTo>
                  <a:pt x="1598" y="771"/>
                  <a:pt x="1598" y="771"/>
                  <a:pt x="1598" y="771"/>
                </a:cubicBezTo>
                <a:cubicBezTo>
                  <a:pt x="1599" y="771"/>
                  <a:pt x="1600" y="772"/>
                  <a:pt x="1601" y="772"/>
                </a:cubicBezTo>
                <a:cubicBezTo>
                  <a:pt x="1601" y="772"/>
                  <a:pt x="1601" y="772"/>
                  <a:pt x="1601" y="772"/>
                </a:cubicBezTo>
                <a:cubicBezTo>
                  <a:pt x="1602" y="772"/>
                  <a:pt x="1605" y="769"/>
                  <a:pt x="1605" y="769"/>
                </a:cubicBezTo>
                <a:cubicBezTo>
                  <a:pt x="1605" y="769"/>
                  <a:pt x="1603" y="769"/>
                  <a:pt x="1602" y="769"/>
                </a:cubicBezTo>
                <a:cubicBezTo>
                  <a:pt x="1601" y="769"/>
                  <a:pt x="1600" y="769"/>
                  <a:pt x="1600" y="768"/>
                </a:cubicBezTo>
                <a:cubicBezTo>
                  <a:pt x="1601" y="765"/>
                  <a:pt x="1603" y="764"/>
                  <a:pt x="1603" y="764"/>
                </a:cubicBezTo>
                <a:cubicBezTo>
                  <a:pt x="1603" y="764"/>
                  <a:pt x="1603" y="764"/>
                  <a:pt x="1606" y="762"/>
                </a:cubicBezTo>
                <a:cubicBezTo>
                  <a:pt x="1606" y="762"/>
                  <a:pt x="1605" y="760"/>
                  <a:pt x="1605" y="758"/>
                </a:cubicBezTo>
                <a:cubicBezTo>
                  <a:pt x="1605" y="758"/>
                  <a:pt x="1605" y="758"/>
                  <a:pt x="1605" y="758"/>
                </a:cubicBezTo>
                <a:cubicBezTo>
                  <a:pt x="1605" y="758"/>
                  <a:pt x="1605" y="758"/>
                  <a:pt x="1605" y="758"/>
                </a:cubicBezTo>
                <a:cubicBezTo>
                  <a:pt x="1605" y="758"/>
                  <a:pt x="1605" y="758"/>
                  <a:pt x="1605" y="758"/>
                </a:cubicBezTo>
                <a:cubicBezTo>
                  <a:pt x="1605" y="758"/>
                  <a:pt x="1605" y="758"/>
                  <a:pt x="1605" y="758"/>
                </a:cubicBezTo>
                <a:cubicBezTo>
                  <a:pt x="1606" y="758"/>
                  <a:pt x="1606" y="758"/>
                  <a:pt x="1607" y="758"/>
                </a:cubicBezTo>
                <a:cubicBezTo>
                  <a:pt x="1607" y="758"/>
                  <a:pt x="1607" y="758"/>
                  <a:pt x="1608" y="757"/>
                </a:cubicBezTo>
                <a:cubicBezTo>
                  <a:pt x="1608" y="757"/>
                  <a:pt x="1605" y="755"/>
                  <a:pt x="1607" y="753"/>
                </a:cubicBezTo>
                <a:cubicBezTo>
                  <a:pt x="1607" y="753"/>
                  <a:pt x="1608" y="752"/>
                  <a:pt x="1608" y="752"/>
                </a:cubicBezTo>
                <a:cubicBezTo>
                  <a:pt x="1609" y="752"/>
                  <a:pt x="1609" y="753"/>
                  <a:pt x="1609" y="753"/>
                </a:cubicBezTo>
                <a:cubicBezTo>
                  <a:pt x="1609" y="753"/>
                  <a:pt x="1609" y="753"/>
                  <a:pt x="1611" y="752"/>
                </a:cubicBezTo>
                <a:cubicBezTo>
                  <a:pt x="1611" y="752"/>
                  <a:pt x="1611" y="752"/>
                  <a:pt x="1613" y="751"/>
                </a:cubicBezTo>
                <a:cubicBezTo>
                  <a:pt x="1613" y="751"/>
                  <a:pt x="1613" y="751"/>
                  <a:pt x="1612" y="749"/>
                </a:cubicBezTo>
                <a:cubicBezTo>
                  <a:pt x="1612" y="749"/>
                  <a:pt x="1612" y="749"/>
                  <a:pt x="1610" y="749"/>
                </a:cubicBezTo>
                <a:cubicBezTo>
                  <a:pt x="1610" y="749"/>
                  <a:pt x="1610" y="751"/>
                  <a:pt x="1609" y="751"/>
                </a:cubicBezTo>
                <a:cubicBezTo>
                  <a:pt x="1609" y="751"/>
                  <a:pt x="1609" y="751"/>
                  <a:pt x="1609" y="751"/>
                </a:cubicBezTo>
                <a:cubicBezTo>
                  <a:pt x="1607" y="751"/>
                  <a:pt x="1606" y="749"/>
                  <a:pt x="1606" y="747"/>
                </a:cubicBezTo>
                <a:cubicBezTo>
                  <a:pt x="1606" y="747"/>
                  <a:pt x="1606" y="747"/>
                  <a:pt x="1606" y="746"/>
                </a:cubicBezTo>
                <a:cubicBezTo>
                  <a:pt x="1605" y="746"/>
                  <a:pt x="1605" y="746"/>
                  <a:pt x="1605" y="746"/>
                </a:cubicBezTo>
                <a:cubicBezTo>
                  <a:pt x="1604" y="746"/>
                  <a:pt x="1604" y="746"/>
                  <a:pt x="1604" y="746"/>
                </a:cubicBezTo>
                <a:cubicBezTo>
                  <a:pt x="1602" y="746"/>
                  <a:pt x="1601" y="747"/>
                  <a:pt x="1601" y="747"/>
                </a:cubicBezTo>
                <a:cubicBezTo>
                  <a:pt x="1601" y="747"/>
                  <a:pt x="1601" y="744"/>
                  <a:pt x="1600" y="744"/>
                </a:cubicBezTo>
                <a:cubicBezTo>
                  <a:pt x="1599" y="744"/>
                  <a:pt x="1598" y="746"/>
                  <a:pt x="1598" y="746"/>
                </a:cubicBezTo>
                <a:cubicBezTo>
                  <a:pt x="1597" y="747"/>
                  <a:pt x="1592" y="746"/>
                  <a:pt x="1590" y="748"/>
                </a:cubicBezTo>
                <a:cubicBezTo>
                  <a:pt x="1589" y="749"/>
                  <a:pt x="1590" y="751"/>
                  <a:pt x="1589" y="752"/>
                </a:cubicBezTo>
                <a:cubicBezTo>
                  <a:pt x="1588" y="752"/>
                  <a:pt x="1587" y="754"/>
                  <a:pt x="1587" y="755"/>
                </a:cubicBezTo>
                <a:cubicBezTo>
                  <a:pt x="1588" y="756"/>
                  <a:pt x="1589" y="757"/>
                  <a:pt x="1589" y="758"/>
                </a:cubicBezTo>
                <a:cubicBezTo>
                  <a:pt x="1589" y="758"/>
                  <a:pt x="1589" y="758"/>
                  <a:pt x="1589" y="758"/>
                </a:cubicBezTo>
                <a:cubicBezTo>
                  <a:pt x="1589" y="758"/>
                  <a:pt x="1589" y="758"/>
                  <a:pt x="1589" y="758"/>
                </a:cubicBezTo>
                <a:cubicBezTo>
                  <a:pt x="1589" y="758"/>
                  <a:pt x="1589" y="758"/>
                  <a:pt x="1589" y="758"/>
                </a:cubicBezTo>
                <a:cubicBezTo>
                  <a:pt x="1589" y="758"/>
                  <a:pt x="1589" y="758"/>
                  <a:pt x="1589" y="758"/>
                </a:cubicBezTo>
                <a:cubicBezTo>
                  <a:pt x="1589" y="759"/>
                  <a:pt x="1589" y="759"/>
                  <a:pt x="1589" y="759"/>
                </a:cubicBezTo>
                <a:cubicBezTo>
                  <a:pt x="1589" y="760"/>
                  <a:pt x="1587" y="763"/>
                  <a:pt x="1587" y="765"/>
                </a:cubicBezTo>
                <a:cubicBezTo>
                  <a:pt x="1586" y="768"/>
                  <a:pt x="1587" y="772"/>
                  <a:pt x="1587" y="772"/>
                </a:cubicBezTo>
                <a:cubicBezTo>
                  <a:pt x="1587" y="772"/>
                  <a:pt x="1587" y="775"/>
                  <a:pt x="1588" y="775"/>
                </a:cubicBezTo>
                <a:cubicBezTo>
                  <a:pt x="1589" y="775"/>
                  <a:pt x="1589" y="770"/>
                  <a:pt x="1591" y="770"/>
                </a:cubicBezTo>
                <a:cubicBezTo>
                  <a:pt x="1592" y="770"/>
                  <a:pt x="1593" y="772"/>
                  <a:pt x="1593" y="772"/>
                </a:cubicBezTo>
                <a:close/>
                <a:moveTo>
                  <a:pt x="1589" y="836"/>
                </a:moveTo>
                <a:cubicBezTo>
                  <a:pt x="1590" y="836"/>
                  <a:pt x="1590" y="836"/>
                  <a:pt x="1590" y="836"/>
                </a:cubicBezTo>
                <a:cubicBezTo>
                  <a:pt x="1591" y="836"/>
                  <a:pt x="1591" y="836"/>
                  <a:pt x="1591" y="836"/>
                </a:cubicBezTo>
                <a:cubicBezTo>
                  <a:pt x="1591" y="836"/>
                  <a:pt x="1591" y="836"/>
                  <a:pt x="1591" y="836"/>
                </a:cubicBezTo>
                <a:cubicBezTo>
                  <a:pt x="1590" y="836"/>
                  <a:pt x="1590" y="836"/>
                  <a:pt x="1590" y="836"/>
                </a:cubicBezTo>
                <a:cubicBezTo>
                  <a:pt x="1589" y="835"/>
                  <a:pt x="1588" y="834"/>
                  <a:pt x="1588" y="834"/>
                </a:cubicBezTo>
                <a:cubicBezTo>
                  <a:pt x="1588" y="834"/>
                  <a:pt x="1588" y="834"/>
                  <a:pt x="1587" y="834"/>
                </a:cubicBezTo>
                <a:cubicBezTo>
                  <a:pt x="1587" y="834"/>
                  <a:pt x="1589" y="835"/>
                  <a:pt x="1589" y="836"/>
                </a:cubicBezTo>
                <a:close/>
                <a:moveTo>
                  <a:pt x="1585" y="994"/>
                </a:moveTo>
                <a:cubicBezTo>
                  <a:pt x="1585" y="994"/>
                  <a:pt x="1585" y="993"/>
                  <a:pt x="1585" y="991"/>
                </a:cubicBezTo>
                <a:cubicBezTo>
                  <a:pt x="1585" y="991"/>
                  <a:pt x="1585" y="991"/>
                  <a:pt x="1585" y="991"/>
                </a:cubicBezTo>
                <a:cubicBezTo>
                  <a:pt x="1585" y="993"/>
                  <a:pt x="1585" y="994"/>
                  <a:pt x="1585" y="995"/>
                </a:cubicBezTo>
                <a:cubicBezTo>
                  <a:pt x="1585" y="995"/>
                  <a:pt x="1585" y="994"/>
                  <a:pt x="1585" y="994"/>
                </a:cubicBezTo>
                <a:close/>
                <a:moveTo>
                  <a:pt x="1585" y="834"/>
                </a:moveTo>
                <a:cubicBezTo>
                  <a:pt x="1585" y="834"/>
                  <a:pt x="1586" y="834"/>
                  <a:pt x="1586" y="834"/>
                </a:cubicBezTo>
                <a:cubicBezTo>
                  <a:pt x="1587" y="834"/>
                  <a:pt x="1587" y="834"/>
                  <a:pt x="1587" y="834"/>
                </a:cubicBezTo>
                <a:cubicBezTo>
                  <a:pt x="1587" y="834"/>
                  <a:pt x="1587" y="834"/>
                  <a:pt x="1586" y="834"/>
                </a:cubicBezTo>
                <a:cubicBezTo>
                  <a:pt x="1586" y="834"/>
                  <a:pt x="1586" y="834"/>
                  <a:pt x="1586" y="834"/>
                </a:cubicBezTo>
                <a:cubicBezTo>
                  <a:pt x="1585" y="833"/>
                  <a:pt x="1585" y="831"/>
                  <a:pt x="1585" y="831"/>
                </a:cubicBezTo>
                <a:cubicBezTo>
                  <a:pt x="1585" y="831"/>
                  <a:pt x="1585" y="831"/>
                  <a:pt x="1584" y="831"/>
                </a:cubicBezTo>
                <a:cubicBezTo>
                  <a:pt x="1584" y="831"/>
                  <a:pt x="1585" y="833"/>
                  <a:pt x="1585" y="834"/>
                </a:cubicBezTo>
                <a:close/>
                <a:moveTo>
                  <a:pt x="1571" y="774"/>
                </a:moveTo>
                <a:cubicBezTo>
                  <a:pt x="1571" y="774"/>
                  <a:pt x="1571" y="775"/>
                  <a:pt x="1571" y="775"/>
                </a:cubicBezTo>
                <a:cubicBezTo>
                  <a:pt x="1571" y="775"/>
                  <a:pt x="1570" y="775"/>
                  <a:pt x="1570" y="775"/>
                </a:cubicBezTo>
                <a:cubicBezTo>
                  <a:pt x="1570" y="775"/>
                  <a:pt x="1571" y="775"/>
                  <a:pt x="1571" y="775"/>
                </a:cubicBezTo>
                <a:cubicBezTo>
                  <a:pt x="1571" y="775"/>
                  <a:pt x="1571" y="775"/>
                  <a:pt x="1571" y="774"/>
                </a:cubicBezTo>
                <a:close/>
                <a:moveTo>
                  <a:pt x="1572" y="772"/>
                </a:moveTo>
                <a:cubicBezTo>
                  <a:pt x="1572" y="772"/>
                  <a:pt x="1572" y="772"/>
                  <a:pt x="1572" y="772"/>
                </a:cubicBezTo>
                <a:cubicBezTo>
                  <a:pt x="1573" y="772"/>
                  <a:pt x="1574" y="772"/>
                  <a:pt x="1577" y="772"/>
                </a:cubicBezTo>
                <a:cubicBezTo>
                  <a:pt x="1577" y="772"/>
                  <a:pt x="1576" y="774"/>
                  <a:pt x="1575" y="776"/>
                </a:cubicBezTo>
                <a:cubicBezTo>
                  <a:pt x="1575" y="777"/>
                  <a:pt x="1579" y="777"/>
                  <a:pt x="1579" y="777"/>
                </a:cubicBezTo>
                <a:cubicBezTo>
                  <a:pt x="1579" y="777"/>
                  <a:pt x="1579" y="777"/>
                  <a:pt x="1579" y="779"/>
                </a:cubicBezTo>
                <a:cubicBezTo>
                  <a:pt x="1579" y="779"/>
                  <a:pt x="1579" y="779"/>
                  <a:pt x="1579" y="779"/>
                </a:cubicBezTo>
                <a:cubicBezTo>
                  <a:pt x="1579" y="779"/>
                  <a:pt x="1579" y="779"/>
                  <a:pt x="1579" y="777"/>
                </a:cubicBezTo>
                <a:cubicBezTo>
                  <a:pt x="1579" y="777"/>
                  <a:pt x="1575" y="777"/>
                  <a:pt x="1576" y="776"/>
                </a:cubicBezTo>
                <a:cubicBezTo>
                  <a:pt x="1576" y="774"/>
                  <a:pt x="1576" y="772"/>
                  <a:pt x="1577" y="772"/>
                </a:cubicBezTo>
                <a:cubicBezTo>
                  <a:pt x="1577" y="772"/>
                  <a:pt x="1577" y="772"/>
                  <a:pt x="1577" y="772"/>
                </a:cubicBezTo>
                <a:cubicBezTo>
                  <a:pt x="1576" y="772"/>
                  <a:pt x="1575" y="772"/>
                  <a:pt x="1572" y="772"/>
                </a:cubicBezTo>
                <a:close/>
                <a:moveTo>
                  <a:pt x="1579" y="779"/>
                </a:moveTo>
                <a:cubicBezTo>
                  <a:pt x="1579" y="779"/>
                  <a:pt x="1578" y="780"/>
                  <a:pt x="1578" y="780"/>
                </a:cubicBezTo>
                <a:cubicBezTo>
                  <a:pt x="1578" y="780"/>
                  <a:pt x="1578" y="780"/>
                  <a:pt x="1578" y="781"/>
                </a:cubicBezTo>
                <a:cubicBezTo>
                  <a:pt x="1578" y="781"/>
                  <a:pt x="1578" y="781"/>
                  <a:pt x="1578" y="781"/>
                </a:cubicBezTo>
                <a:cubicBezTo>
                  <a:pt x="1578" y="781"/>
                  <a:pt x="1578" y="781"/>
                  <a:pt x="1578" y="780"/>
                </a:cubicBezTo>
                <a:cubicBezTo>
                  <a:pt x="1578" y="780"/>
                  <a:pt x="1578" y="780"/>
                  <a:pt x="1579" y="779"/>
                </a:cubicBezTo>
                <a:close/>
                <a:moveTo>
                  <a:pt x="1579" y="764"/>
                </a:moveTo>
                <a:cubicBezTo>
                  <a:pt x="1579" y="762"/>
                  <a:pt x="1577" y="760"/>
                  <a:pt x="1577" y="760"/>
                </a:cubicBezTo>
                <a:cubicBezTo>
                  <a:pt x="1577" y="760"/>
                  <a:pt x="1577" y="760"/>
                  <a:pt x="1578" y="758"/>
                </a:cubicBezTo>
                <a:cubicBezTo>
                  <a:pt x="1578" y="758"/>
                  <a:pt x="1578" y="758"/>
                  <a:pt x="1578" y="758"/>
                </a:cubicBezTo>
                <a:cubicBezTo>
                  <a:pt x="1577" y="758"/>
                  <a:pt x="1577" y="759"/>
                  <a:pt x="1577" y="761"/>
                </a:cubicBezTo>
                <a:cubicBezTo>
                  <a:pt x="1577" y="761"/>
                  <a:pt x="1578" y="762"/>
                  <a:pt x="1579" y="764"/>
                </a:cubicBezTo>
                <a:cubicBezTo>
                  <a:pt x="1580" y="765"/>
                  <a:pt x="1579" y="766"/>
                  <a:pt x="1579" y="766"/>
                </a:cubicBezTo>
                <a:cubicBezTo>
                  <a:pt x="1579" y="766"/>
                  <a:pt x="1580" y="768"/>
                  <a:pt x="1580" y="770"/>
                </a:cubicBezTo>
                <a:cubicBezTo>
                  <a:pt x="1580" y="771"/>
                  <a:pt x="1579" y="771"/>
                  <a:pt x="1578" y="771"/>
                </a:cubicBezTo>
                <a:cubicBezTo>
                  <a:pt x="1579" y="771"/>
                  <a:pt x="1580" y="771"/>
                  <a:pt x="1580" y="770"/>
                </a:cubicBezTo>
                <a:cubicBezTo>
                  <a:pt x="1580" y="767"/>
                  <a:pt x="1579" y="766"/>
                  <a:pt x="1579" y="766"/>
                </a:cubicBezTo>
                <a:cubicBezTo>
                  <a:pt x="1579" y="766"/>
                  <a:pt x="1580" y="765"/>
                  <a:pt x="1579" y="764"/>
                </a:cubicBezTo>
                <a:close/>
                <a:moveTo>
                  <a:pt x="1564" y="799"/>
                </a:moveTo>
                <a:cubicBezTo>
                  <a:pt x="1564" y="800"/>
                  <a:pt x="1566" y="800"/>
                  <a:pt x="1566" y="802"/>
                </a:cubicBezTo>
                <a:cubicBezTo>
                  <a:pt x="1566" y="803"/>
                  <a:pt x="1565" y="805"/>
                  <a:pt x="1565" y="806"/>
                </a:cubicBezTo>
                <a:cubicBezTo>
                  <a:pt x="1565" y="807"/>
                  <a:pt x="1565" y="810"/>
                  <a:pt x="1567" y="811"/>
                </a:cubicBezTo>
                <a:cubicBezTo>
                  <a:pt x="1568" y="812"/>
                  <a:pt x="1569" y="813"/>
                  <a:pt x="1569" y="814"/>
                </a:cubicBezTo>
                <a:cubicBezTo>
                  <a:pt x="1569" y="815"/>
                  <a:pt x="1570" y="817"/>
                  <a:pt x="1571" y="817"/>
                </a:cubicBezTo>
                <a:cubicBezTo>
                  <a:pt x="1571" y="817"/>
                  <a:pt x="1571" y="817"/>
                  <a:pt x="1571" y="817"/>
                </a:cubicBezTo>
                <a:cubicBezTo>
                  <a:pt x="1571" y="817"/>
                  <a:pt x="1571" y="817"/>
                  <a:pt x="1571" y="817"/>
                </a:cubicBezTo>
                <a:cubicBezTo>
                  <a:pt x="1572" y="817"/>
                  <a:pt x="1572" y="817"/>
                  <a:pt x="1572" y="817"/>
                </a:cubicBezTo>
                <a:cubicBezTo>
                  <a:pt x="1573" y="817"/>
                  <a:pt x="1573" y="818"/>
                  <a:pt x="1573" y="818"/>
                </a:cubicBezTo>
                <a:cubicBezTo>
                  <a:pt x="1573" y="819"/>
                  <a:pt x="1573" y="823"/>
                  <a:pt x="1573" y="823"/>
                </a:cubicBezTo>
                <a:cubicBezTo>
                  <a:pt x="1574" y="824"/>
                  <a:pt x="1576" y="826"/>
                  <a:pt x="1576" y="826"/>
                </a:cubicBezTo>
                <a:cubicBezTo>
                  <a:pt x="1576" y="826"/>
                  <a:pt x="1575" y="827"/>
                  <a:pt x="1575" y="827"/>
                </a:cubicBezTo>
                <a:cubicBezTo>
                  <a:pt x="1575" y="827"/>
                  <a:pt x="1574" y="827"/>
                  <a:pt x="1574" y="827"/>
                </a:cubicBezTo>
                <a:cubicBezTo>
                  <a:pt x="1574" y="828"/>
                  <a:pt x="1573" y="829"/>
                  <a:pt x="1574" y="830"/>
                </a:cubicBezTo>
                <a:cubicBezTo>
                  <a:pt x="1576" y="830"/>
                  <a:pt x="1578" y="831"/>
                  <a:pt x="1578" y="831"/>
                </a:cubicBezTo>
                <a:cubicBezTo>
                  <a:pt x="1578" y="831"/>
                  <a:pt x="1578" y="834"/>
                  <a:pt x="1579" y="834"/>
                </a:cubicBezTo>
                <a:cubicBezTo>
                  <a:pt x="1579" y="834"/>
                  <a:pt x="1579" y="834"/>
                  <a:pt x="1579" y="834"/>
                </a:cubicBezTo>
                <a:cubicBezTo>
                  <a:pt x="1580" y="833"/>
                  <a:pt x="1580" y="832"/>
                  <a:pt x="1581" y="831"/>
                </a:cubicBezTo>
                <a:cubicBezTo>
                  <a:pt x="1581" y="832"/>
                  <a:pt x="1581" y="832"/>
                  <a:pt x="1581" y="832"/>
                </a:cubicBezTo>
                <a:cubicBezTo>
                  <a:pt x="1582" y="832"/>
                  <a:pt x="1583" y="831"/>
                  <a:pt x="1583" y="831"/>
                </a:cubicBezTo>
                <a:cubicBezTo>
                  <a:pt x="1583" y="831"/>
                  <a:pt x="1582" y="831"/>
                  <a:pt x="1582" y="831"/>
                </a:cubicBezTo>
                <a:cubicBezTo>
                  <a:pt x="1581" y="831"/>
                  <a:pt x="1581" y="831"/>
                  <a:pt x="1581" y="831"/>
                </a:cubicBezTo>
                <a:cubicBezTo>
                  <a:pt x="1582" y="830"/>
                  <a:pt x="1582" y="829"/>
                  <a:pt x="1582" y="829"/>
                </a:cubicBezTo>
                <a:cubicBezTo>
                  <a:pt x="1582" y="829"/>
                  <a:pt x="1582" y="829"/>
                  <a:pt x="1579" y="824"/>
                </a:cubicBezTo>
                <a:cubicBezTo>
                  <a:pt x="1579" y="824"/>
                  <a:pt x="1577" y="821"/>
                  <a:pt x="1578" y="820"/>
                </a:cubicBezTo>
                <a:cubicBezTo>
                  <a:pt x="1578" y="819"/>
                  <a:pt x="1579" y="817"/>
                  <a:pt x="1578" y="816"/>
                </a:cubicBezTo>
                <a:cubicBezTo>
                  <a:pt x="1577" y="815"/>
                  <a:pt x="1574" y="812"/>
                  <a:pt x="1573" y="811"/>
                </a:cubicBezTo>
                <a:cubicBezTo>
                  <a:pt x="1572" y="811"/>
                  <a:pt x="1571" y="810"/>
                  <a:pt x="1570" y="808"/>
                </a:cubicBezTo>
                <a:cubicBezTo>
                  <a:pt x="1570" y="806"/>
                  <a:pt x="1571" y="806"/>
                  <a:pt x="1571" y="805"/>
                </a:cubicBezTo>
                <a:cubicBezTo>
                  <a:pt x="1572" y="804"/>
                  <a:pt x="1570" y="799"/>
                  <a:pt x="1570" y="799"/>
                </a:cubicBezTo>
                <a:cubicBezTo>
                  <a:pt x="1570" y="799"/>
                  <a:pt x="1571" y="796"/>
                  <a:pt x="1570" y="796"/>
                </a:cubicBezTo>
                <a:cubicBezTo>
                  <a:pt x="1570" y="795"/>
                  <a:pt x="1569" y="793"/>
                  <a:pt x="1569" y="793"/>
                </a:cubicBezTo>
                <a:cubicBezTo>
                  <a:pt x="1569" y="793"/>
                  <a:pt x="1569" y="793"/>
                  <a:pt x="1569" y="791"/>
                </a:cubicBezTo>
                <a:cubicBezTo>
                  <a:pt x="1570" y="791"/>
                  <a:pt x="1571" y="791"/>
                  <a:pt x="1572" y="790"/>
                </a:cubicBezTo>
                <a:cubicBezTo>
                  <a:pt x="1575" y="788"/>
                  <a:pt x="1574" y="786"/>
                  <a:pt x="1575" y="784"/>
                </a:cubicBezTo>
                <a:cubicBezTo>
                  <a:pt x="1576" y="782"/>
                  <a:pt x="1577" y="781"/>
                  <a:pt x="1578" y="781"/>
                </a:cubicBezTo>
                <a:cubicBezTo>
                  <a:pt x="1577" y="781"/>
                  <a:pt x="1576" y="782"/>
                  <a:pt x="1575" y="784"/>
                </a:cubicBezTo>
                <a:cubicBezTo>
                  <a:pt x="1574" y="786"/>
                  <a:pt x="1575" y="788"/>
                  <a:pt x="1572" y="790"/>
                </a:cubicBezTo>
                <a:cubicBezTo>
                  <a:pt x="1570" y="791"/>
                  <a:pt x="1569" y="791"/>
                  <a:pt x="1568" y="791"/>
                </a:cubicBezTo>
                <a:cubicBezTo>
                  <a:pt x="1567" y="789"/>
                  <a:pt x="1567" y="784"/>
                  <a:pt x="1567" y="784"/>
                </a:cubicBezTo>
                <a:cubicBezTo>
                  <a:pt x="1567" y="784"/>
                  <a:pt x="1568" y="782"/>
                  <a:pt x="1568" y="780"/>
                </a:cubicBezTo>
                <a:cubicBezTo>
                  <a:pt x="1568" y="779"/>
                  <a:pt x="1565" y="777"/>
                  <a:pt x="1565" y="777"/>
                </a:cubicBezTo>
                <a:cubicBezTo>
                  <a:pt x="1565" y="777"/>
                  <a:pt x="1565" y="777"/>
                  <a:pt x="1565" y="777"/>
                </a:cubicBezTo>
                <a:cubicBezTo>
                  <a:pt x="1564" y="777"/>
                  <a:pt x="1564" y="777"/>
                  <a:pt x="1564" y="777"/>
                </a:cubicBezTo>
                <a:cubicBezTo>
                  <a:pt x="1565" y="777"/>
                  <a:pt x="1565" y="777"/>
                  <a:pt x="1565" y="778"/>
                </a:cubicBezTo>
                <a:cubicBezTo>
                  <a:pt x="1565" y="778"/>
                  <a:pt x="1567" y="779"/>
                  <a:pt x="1567" y="781"/>
                </a:cubicBezTo>
                <a:cubicBezTo>
                  <a:pt x="1567" y="782"/>
                  <a:pt x="1567" y="785"/>
                  <a:pt x="1567" y="785"/>
                </a:cubicBezTo>
                <a:cubicBezTo>
                  <a:pt x="1567" y="785"/>
                  <a:pt x="1567" y="785"/>
                  <a:pt x="1567" y="785"/>
                </a:cubicBezTo>
                <a:cubicBezTo>
                  <a:pt x="1567" y="785"/>
                  <a:pt x="1566" y="785"/>
                  <a:pt x="1566" y="785"/>
                </a:cubicBezTo>
                <a:cubicBezTo>
                  <a:pt x="1565" y="785"/>
                  <a:pt x="1565" y="785"/>
                  <a:pt x="1565" y="786"/>
                </a:cubicBezTo>
                <a:cubicBezTo>
                  <a:pt x="1564" y="788"/>
                  <a:pt x="1564" y="790"/>
                  <a:pt x="1564" y="793"/>
                </a:cubicBezTo>
                <a:cubicBezTo>
                  <a:pt x="1564" y="795"/>
                  <a:pt x="1563" y="797"/>
                  <a:pt x="1564" y="799"/>
                </a:cubicBezTo>
                <a:close/>
                <a:moveTo>
                  <a:pt x="1523" y="449"/>
                </a:moveTo>
                <a:cubicBezTo>
                  <a:pt x="1523" y="450"/>
                  <a:pt x="1525" y="451"/>
                  <a:pt x="1524" y="453"/>
                </a:cubicBezTo>
                <a:cubicBezTo>
                  <a:pt x="1524" y="453"/>
                  <a:pt x="1524" y="454"/>
                  <a:pt x="1524" y="454"/>
                </a:cubicBezTo>
                <a:cubicBezTo>
                  <a:pt x="1524" y="454"/>
                  <a:pt x="1524" y="454"/>
                  <a:pt x="1524" y="454"/>
                </a:cubicBezTo>
                <a:cubicBezTo>
                  <a:pt x="1524" y="454"/>
                  <a:pt x="1524" y="453"/>
                  <a:pt x="1524" y="453"/>
                </a:cubicBezTo>
                <a:cubicBezTo>
                  <a:pt x="1525" y="451"/>
                  <a:pt x="1523" y="450"/>
                  <a:pt x="1523" y="449"/>
                </a:cubicBezTo>
                <a:cubicBezTo>
                  <a:pt x="1522" y="449"/>
                  <a:pt x="1522" y="447"/>
                  <a:pt x="1523" y="446"/>
                </a:cubicBezTo>
                <a:cubicBezTo>
                  <a:pt x="1522" y="447"/>
                  <a:pt x="1522" y="449"/>
                  <a:pt x="1523" y="449"/>
                </a:cubicBezTo>
                <a:close/>
                <a:moveTo>
                  <a:pt x="1459" y="1020"/>
                </a:moveTo>
                <a:cubicBezTo>
                  <a:pt x="1459" y="1020"/>
                  <a:pt x="1459" y="1020"/>
                  <a:pt x="1459" y="1020"/>
                </a:cubicBezTo>
                <a:cubicBezTo>
                  <a:pt x="1459" y="1020"/>
                  <a:pt x="1459" y="1020"/>
                  <a:pt x="1458" y="1020"/>
                </a:cubicBezTo>
                <a:cubicBezTo>
                  <a:pt x="1459" y="1020"/>
                  <a:pt x="1459" y="1020"/>
                  <a:pt x="1459" y="1020"/>
                </a:cubicBezTo>
                <a:close/>
                <a:moveTo>
                  <a:pt x="1415" y="772"/>
                </a:moveTo>
                <a:cubicBezTo>
                  <a:pt x="1415" y="772"/>
                  <a:pt x="1416" y="774"/>
                  <a:pt x="1416" y="774"/>
                </a:cubicBezTo>
                <a:cubicBezTo>
                  <a:pt x="1416" y="774"/>
                  <a:pt x="1416" y="774"/>
                  <a:pt x="1416" y="774"/>
                </a:cubicBezTo>
                <a:cubicBezTo>
                  <a:pt x="1416" y="774"/>
                  <a:pt x="1415" y="773"/>
                  <a:pt x="1415" y="772"/>
                </a:cubicBezTo>
                <a:close/>
                <a:moveTo>
                  <a:pt x="1418" y="780"/>
                </a:moveTo>
                <a:cubicBezTo>
                  <a:pt x="1417" y="779"/>
                  <a:pt x="1417" y="779"/>
                  <a:pt x="1417" y="779"/>
                </a:cubicBezTo>
                <a:cubicBezTo>
                  <a:pt x="1417" y="779"/>
                  <a:pt x="1417" y="779"/>
                  <a:pt x="1416" y="778"/>
                </a:cubicBezTo>
                <a:cubicBezTo>
                  <a:pt x="1416" y="779"/>
                  <a:pt x="1416" y="779"/>
                  <a:pt x="1416" y="779"/>
                </a:cubicBezTo>
                <a:cubicBezTo>
                  <a:pt x="1416" y="779"/>
                  <a:pt x="1416" y="779"/>
                  <a:pt x="1418" y="780"/>
                </a:cubicBezTo>
                <a:close/>
                <a:moveTo>
                  <a:pt x="1417" y="776"/>
                </a:moveTo>
                <a:cubicBezTo>
                  <a:pt x="1416" y="776"/>
                  <a:pt x="1416" y="776"/>
                  <a:pt x="1416" y="776"/>
                </a:cubicBezTo>
                <a:cubicBezTo>
                  <a:pt x="1416" y="775"/>
                  <a:pt x="1416" y="775"/>
                  <a:pt x="1415" y="775"/>
                </a:cubicBezTo>
                <a:cubicBezTo>
                  <a:pt x="1415" y="775"/>
                  <a:pt x="1415" y="775"/>
                  <a:pt x="1415" y="775"/>
                </a:cubicBezTo>
                <a:cubicBezTo>
                  <a:pt x="1415" y="775"/>
                  <a:pt x="1415" y="775"/>
                  <a:pt x="1417" y="776"/>
                </a:cubicBezTo>
                <a:close/>
                <a:moveTo>
                  <a:pt x="1415" y="436"/>
                </a:moveTo>
                <a:cubicBezTo>
                  <a:pt x="1413" y="437"/>
                  <a:pt x="1410" y="438"/>
                  <a:pt x="1409" y="438"/>
                </a:cubicBezTo>
                <a:cubicBezTo>
                  <a:pt x="1411" y="438"/>
                  <a:pt x="1413" y="437"/>
                  <a:pt x="1415" y="436"/>
                </a:cubicBezTo>
                <a:close/>
                <a:moveTo>
                  <a:pt x="1401" y="738"/>
                </a:moveTo>
                <a:cubicBezTo>
                  <a:pt x="1401" y="739"/>
                  <a:pt x="1401" y="739"/>
                  <a:pt x="1401" y="739"/>
                </a:cubicBezTo>
                <a:cubicBezTo>
                  <a:pt x="1401" y="739"/>
                  <a:pt x="1402" y="739"/>
                  <a:pt x="1404" y="739"/>
                </a:cubicBezTo>
                <a:cubicBezTo>
                  <a:pt x="1404" y="739"/>
                  <a:pt x="1404" y="739"/>
                  <a:pt x="1404" y="738"/>
                </a:cubicBezTo>
                <a:cubicBezTo>
                  <a:pt x="1403" y="738"/>
                  <a:pt x="1401" y="738"/>
                  <a:pt x="1401" y="738"/>
                </a:cubicBezTo>
                <a:close/>
                <a:moveTo>
                  <a:pt x="1388" y="404"/>
                </a:moveTo>
                <a:cubicBezTo>
                  <a:pt x="1389" y="404"/>
                  <a:pt x="1389" y="405"/>
                  <a:pt x="1389" y="405"/>
                </a:cubicBezTo>
                <a:cubicBezTo>
                  <a:pt x="1389" y="405"/>
                  <a:pt x="1389" y="405"/>
                  <a:pt x="1389" y="405"/>
                </a:cubicBezTo>
                <a:cubicBezTo>
                  <a:pt x="1389" y="405"/>
                  <a:pt x="1389" y="404"/>
                  <a:pt x="1388" y="404"/>
                </a:cubicBezTo>
                <a:cubicBezTo>
                  <a:pt x="1388" y="403"/>
                  <a:pt x="1388" y="403"/>
                  <a:pt x="1388" y="402"/>
                </a:cubicBezTo>
                <a:cubicBezTo>
                  <a:pt x="1388" y="403"/>
                  <a:pt x="1388" y="404"/>
                  <a:pt x="1388" y="404"/>
                </a:cubicBezTo>
                <a:close/>
                <a:moveTo>
                  <a:pt x="1389" y="397"/>
                </a:moveTo>
                <a:cubicBezTo>
                  <a:pt x="1389" y="397"/>
                  <a:pt x="1389" y="397"/>
                  <a:pt x="1389" y="397"/>
                </a:cubicBezTo>
                <a:cubicBezTo>
                  <a:pt x="1389" y="397"/>
                  <a:pt x="1389" y="397"/>
                  <a:pt x="1387" y="396"/>
                </a:cubicBezTo>
                <a:cubicBezTo>
                  <a:pt x="1387" y="396"/>
                  <a:pt x="1387" y="396"/>
                  <a:pt x="1387" y="397"/>
                </a:cubicBezTo>
                <a:cubicBezTo>
                  <a:pt x="1387" y="397"/>
                  <a:pt x="1387" y="397"/>
                  <a:pt x="1389" y="397"/>
                </a:cubicBezTo>
                <a:close/>
                <a:moveTo>
                  <a:pt x="1324" y="687"/>
                </a:moveTo>
                <a:cubicBezTo>
                  <a:pt x="1324" y="687"/>
                  <a:pt x="1324" y="687"/>
                  <a:pt x="1324" y="687"/>
                </a:cubicBezTo>
                <a:cubicBezTo>
                  <a:pt x="1324" y="687"/>
                  <a:pt x="1324" y="686"/>
                  <a:pt x="1322" y="682"/>
                </a:cubicBezTo>
                <a:cubicBezTo>
                  <a:pt x="1322" y="682"/>
                  <a:pt x="1323" y="680"/>
                  <a:pt x="1323" y="679"/>
                </a:cubicBezTo>
                <a:cubicBezTo>
                  <a:pt x="1323" y="679"/>
                  <a:pt x="1323" y="679"/>
                  <a:pt x="1323" y="679"/>
                </a:cubicBezTo>
                <a:cubicBezTo>
                  <a:pt x="1323" y="680"/>
                  <a:pt x="1322" y="682"/>
                  <a:pt x="1322" y="682"/>
                </a:cubicBezTo>
                <a:lnTo>
                  <a:pt x="1324" y="687"/>
                </a:lnTo>
                <a:close/>
                <a:moveTo>
                  <a:pt x="1307" y="415"/>
                </a:moveTo>
                <a:cubicBezTo>
                  <a:pt x="1308" y="414"/>
                  <a:pt x="1308" y="414"/>
                  <a:pt x="1308" y="414"/>
                </a:cubicBezTo>
                <a:cubicBezTo>
                  <a:pt x="1307" y="414"/>
                  <a:pt x="1307" y="413"/>
                  <a:pt x="1307" y="413"/>
                </a:cubicBezTo>
                <a:cubicBezTo>
                  <a:pt x="1307" y="415"/>
                  <a:pt x="1307" y="415"/>
                  <a:pt x="1307" y="415"/>
                </a:cubicBezTo>
                <a:cubicBezTo>
                  <a:pt x="1307" y="415"/>
                  <a:pt x="1307" y="415"/>
                  <a:pt x="1307" y="415"/>
                </a:cubicBezTo>
                <a:close/>
                <a:moveTo>
                  <a:pt x="1228" y="671"/>
                </a:moveTo>
                <a:cubicBezTo>
                  <a:pt x="1228" y="670"/>
                  <a:pt x="1228" y="670"/>
                  <a:pt x="1229" y="670"/>
                </a:cubicBezTo>
                <a:cubicBezTo>
                  <a:pt x="1229" y="670"/>
                  <a:pt x="1229" y="670"/>
                  <a:pt x="1229" y="670"/>
                </a:cubicBezTo>
                <a:cubicBezTo>
                  <a:pt x="1228" y="670"/>
                  <a:pt x="1228" y="670"/>
                  <a:pt x="1227" y="670"/>
                </a:cubicBezTo>
                <a:cubicBezTo>
                  <a:pt x="1227" y="670"/>
                  <a:pt x="1228" y="670"/>
                  <a:pt x="1228" y="671"/>
                </a:cubicBezTo>
                <a:close/>
                <a:moveTo>
                  <a:pt x="1227" y="668"/>
                </a:moveTo>
                <a:cubicBezTo>
                  <a:pt x="1227" y="668"/>
                  <a:pt x="1227" y="668"/>
                  <a:pt x="1226" y="669"/>
                </a:cubicBezTo>
                <a:cubicBezTo>
                  <a:pt x="1226" y="669"/>
                  <a:pt x="1226" y="669"/>
                  <a:pt x="1226" y="669"/>
                </a:cubicBezTo>
                <a:cubicBezTo>
                  <a:pt x="1226" y="669"/>
                  <a:pt x="1226" y="669"/>
                  <a:pt x="1227" y="668"/>
                </a:cubicBezTo>
                <a:close/>
                <a:moveTo>
                  <a:pt x="1227" y="673"/>
                </a:moveTo>
                <a:cubicBezTo>
                  <a:pt x="1227" y="673"/>
                  <a:pt x="1227" y="673"/>
                  <a:pt x="1227" y="673"/>
                </a:cubicBezTo>
                <a:cubicBezTo>
                  <a:pt x="1226" y="675"/>
                  <a:pt x="1221" y="677"/>
                  <a:pt x="1220" y="679"/>
                </a:cubicBezTo>
                <a:cubicBezTo>
                  <a:pt x="1222" y="677"/>
                  <a:pt x="1227" y="675"/>
                  <a:pt x="1227" y="673"/>
                </a:cubicBezTo>
                <a:close/>
                <a:moveTo>
                  <a:pt x="1220" y="507"/>
                </a:moveTo>
                <a:cubicBezTo>
                  <a:pt x="1220" y="503"/>
                  <a:pt x="1220" y="500"/>
                  <a:pt x="1220" y="500"/>
                </a:cubicBezTo>
                <a:cubicBezTo>
                  <a:pt x="1220" y="500"/>
                  <a:pt x="1220" y="500"/>
                  <a:pt x="1221" y="500"/>
                </a:cubicBezTo>
                <a:cubicBezTo>
                  <a:pt x="1221" y="500"/>
                  <a:pt x="1221" y="500"/>
                  <a:pt x="1221" y="498"/>
                </a:cubicBezTo>
                <a:cubicBezTo>
                  <a:pt x="1221" y="498"/>
                  <a:pt x="1221" y="498"/>
                  <a:pt x="1226" y="498"/>
                </a:cubicBezTo>
                <a:cubicBezTo>
                  <a:pt x="1226" y="498"/>
                  <a:pt x="1226" y="498"/>
                  <a:pt x="1226" y="498"/>
                </a:cubicBezTo>
                <a:cubicBezTo>
                  <a:pt x="1224" y="498"/>
                  <a:pt x="1222" y="498"/>
                  <a:pt x="1220" y="498"/>
                </a:cubicBezTo>
                <a:cubicBezTo>
                  <a:pt x="1220" y="498"/>
                  <a:pt x="1220" y="498"/>
                  <a:pt x="1220" y="500"/>
                </a:cubicBezTo>
                <a:cubicBezTo>
                  <a:pt x="1220" y="500"/>
                  <a:pt x="1220" y="500"/>
                  <a:pt x="1220" y="500"/>
                </a:cubicBezTo>
                <a:cubicBezTo>
                  <a:pt x="1220" y="500"/>
                  <a:pt x="1220" y="503"/>
                  <a:pt x="1220" y="507"/>
                </a:cubicBezTo>
                <a:close/>
                <a:moveTo>
                  <a:pt x="1199" y="631"/>
                </a:moveTo>
                <a:cubicBezTo>
                  <a:pt x="1199" y="633"/>
                  <a:pt x="1202" y="632"/>
                  <a:pt x="1202" y="634"/>
                </a:cubicBezTo>
                <a:cubicBezTo>
                  <a:pt x="1202" y="632"/>
                  <a:pt x="1199" y="632"/>
                  <a:pt x="1199" y="631"/>
                </a:cubicBezTo>
                <a:close/>
                <a:moveTo>
                  <a:pt x="1198" y="618"/>
                </a:moveTo>
                <a:cubicBezTo>
                  <a:pt x="1198" y="618"/>
                  <a:pt x="1198" y="618"/>
                  <a:pt x="1198" y="618"/>
                </a:cubicBezTo>
                <a:cubicBezTo>
                  <a:pt x="1198" y="618"/>
                  <a:pt x="1198" y="618"/>
                  <a:pt x="1198" y="618"/>
                </a:cubicBezTo>
                <a:cubicBezTo>
                  <a:pt x="1197" y="618"/>
                  <a:pt x="1197" y="618"/>
                  <a:pt x="1197" y="618"/>
                </a:cubicBezTo>
                <a:cubicBezTo>
                  <a:pt x="1197" y="618"/>
                  <a:pt x="1197" y="618"/>
                  <a:pt x="1198" y="618"/>
                </a:cubicBezTo>
                <a:close/>
                <a:moveTo>
                  <a:pt x="1197" y="621"/>
                </a:moveTo>
                <a:cubicBezTo>
                  <a:pt x="1194" y="621"/>
                  <a:pt x="1191" y="617"/>
                  <a:pt x="1191" y="617"/>
                </a:cubicBezTo>
                <a:cubicBezTo>
                  <a:pt x="1191" y="617"/>
                  <a:pt x="1191" y="617"/>
                  <a:pt x="1191" y="618"/>
                </a:cubicBezTo>
                <a:cubicBezTo>
                  <a:pt x="1191" y="618"/>
                  <a:pt x="1194" y="621"/>
                  <a:pt x="1197" y="621"/>
                </a:cubicBezTo>
                <a:close/>
                <a:moveTo>
                  <a:pt x="1186" y="617"/>
                </a:moveTo>
                <a:cubicBezTo>
                  <a:pt x="1186" y="617"/>
                  <a:pt x="1187" y="617"/>
                  <a:pt x="1187" y="617"/>
                </a:cubicBezTo>
                <a:cubicBezTo>
                  <a:pt x="1187" y="617"/>
                  <a:pt x="1187" y="617"/>
                  <a:pt x="1187" y="615"/>
                </a:cubicBezTo>
                <a:cubicBezTo>
                  <a:pt x="1186" y="615"/>
                  <a:pt x="1186" y="615"/>
                  <a:pt x="1186" y="615"/>
                </a:cubicBezTo>
                <a:cubicBezTo>
                  <a:pt x="1186" y="615"/>
                  <a:pt x="1186" y="615"/>
                  <a:pt x="1186" y="617"/>
                </a:cubicBezTo>
                <a:close/>
                <a:moveTo>
                  <a:pt x="1455" y="1024"/>
                </a:moveTo>
                <a:cubicBezTo>
                  <a:pt x="1455" y="1024"/>
                  <a:pt x="1455" y="1024"/>
                  <a:pt x="1455" y="1024"/>
                </a:cubicBezTo>
                <a:cubicBezTo>
                  <a:pt x="1455" y="1024"/>
                  <a:pt x="1455" y="1024"/>
                  <a:pt x="1455" y="1024"/>
                </a:cubicBezTo>
                <a:close/>
                <a:moveTo>
                  <a:pt x="1340" y="687"/>
                </a:moveTo>
                <a:cubicBezTo>
                  <a:pt x="1340" y="687"/>
                  <a:pt x="1340" y="687"/>
                  <a:pt x="1340" y="687"/>
                </a:cubicBezTo>
                <a:cubicBezTo>
                  <a:pt x="1340" y="687"/>
                  <a:pt x="1340" y="687"/>
                  <a:pt x="1340" y="687"/>
                </a:cubicBezTo>
                <a:cubicBezTo>
                  <a:pt x="1340" y="687"/>
                  <a:pt x="1340" y="687"/>
                  <a:pt x="1340" y="687"/>
                </a:cubicBezTo>
                <a:close/>
                <a:moveTo>
                  <a:pt x="1217" y="680"/>
                </a:moveTo>
                <a:cubicBezTo>
                  <a:pt x="1219" y="682"/>
                  <a:pt x="1219" y="682"/>
                  <a:pt x="1220" y="683"/>
                </a:cubicBezTo>
                <a:cubicBezTo>
                  <a:pt x="1220" y="683"/>
                  <a:pt x="1220" y="683"/>
                  <a:pt x="1220" y="683"/>
                </a:cubicBezTo>
                <a:cubicBezTo>
                  <a:pt x="1218" y="680"/>
                  <a:pt x="1217" y="680"/>
                  <a:pt x="1217" y="680"/>
                </a:cubicBezTo>
                <a:close/>
                <a:moveTo>
                  <a:pt x="1688" y="944"/>
                </a:moveTo>
                <a:cubicBezTo>
                  <a:pt x="1688" y="944"/>
                  <a:pt x="1687" y="933"/>
                  <a:pt x="1687" y="929"/>
                </a:cubicBezTo>
                <a:cubicBezTo>
                  <a:pt x="1686" y="925"/>
                  <a:pt x="1683" y="917"/>
                  <a:pt x="1686" y="915"/>
                </a:cubicBezTo>
                <a:cubicBezTo>
                  <a:pt x="1688" y="913"/>
                  <a:pt x="1691" y="909"/>
                  <a:pt x="1691" y="909"/>
                </a:cubicBezTo>
                <a:cubicBezTo>
                  <a:pt x="1690" y="905"/>
                  <a:pt x="1690" y="905"/>
                  <a:pt x="1690" y="905"/>
                </a:cubicBezTo>
                <a:cubicBezTo>
                  <a:pt x="1693" y="905"/>
                  <a:pt x="1693" y="905"/>
                  <a:pt x="1693" y="905"/>
                </a:cubicBezTo>
                <a:cubicBezTo>
                  <a:pt x="1698" y="905"/>
                  <a:pt x="1698" y="905"/>
                  <a:pt x="1698" y="905"/>
                </a:cubicBezTo>
                <a:cubicBezTo>
                  <a:pt x="1698" y="902"/>
                  <a:pt x="1698" y="902"/>
                  <a:pt x="1698" y="902"/>
                </a:cubicBezTo>
                <a:cubicBezTo>
                  <a:pt x="1705" y="903"/>
                  <a:pt x="1705" y="903"/>
                  <a:pt x="1705" y="903"/>
                </a:cubicBezTo>
                <a:cubicBezTo>
                  <a:pt x="1707" y="900"/>
                  <a:pt x="1707" y="900"/>
                  <a:pt x="1707" y="900"/>
                </a:cubicBezTo>
                <a:cubicBezTo>
                  <a:pt x="1713" y="901"/>
                  <a:pt x="1713" y="901"/>
                  <a:pt x="1713" y="901"/>
                </a:cubicBezTo>
                <a:cubicBezTo>
                  <a:pt x="1712" y="897"/>
                  <a:pt x="1712" y="897"/>
                  <a:pt x="1712" y="897"/>
                </a:cubicBezTo>
                <a:cubicBezTo>
                  <a:pt x="1714" y="893"/>
                  <a:pt x="1714" y="893"/>
                  <a:pt x="1714" y="893"/>
                </a:cubicBezTo>
                <a:cubicBezTo>
                  <a:pt x="1714" y="897"/>
                  <a:pt x="1714" y="897"/>
                  <a:pt x="1714" y="897"/>
                </a:cubicBezTo>
                <a:cubicBezTo>
                  <a:pt x="1715" y="900"/>
                  <a:pt x="1715" y="900"/>
                  <a:pt x="1715" y="900"/>
                </a:cubicBezTo>
                <a:cubicBezTo>
                  <a:pt x="1717" y="895"/>
                  <a:pt x="1717" y="895"/>
                  <a:pt x="1717" y="895"/>
                </a:cubicBezTo>
                <a:cubicBezTo>
                  <a:pt x="1717" y="895"/>
                  <a:pt x="1716" y="889"/>
                  <a:pt x="1718" y="888"/>
                </a:cubicBezTo>
                <a:cubicBezTo>
                  <a:pt x="1718" y="888"/>
                  <a:pt x="1718" y="888"/>
                  <a:pt x="1718" y="888"/>
                </a:cubicBezTo>
                <a:cubicBezTo>
                  <a:pt x="1719" y="888"/>
                  <a:pt x="1720" y="891"/>
                  <a:pt x="1720" y="891"/>
                </a:cubicBezTo>
                <a:cubicBezTo>
                  <a:pt x="1720" y="891"/>
                  <a:pt x="1721" y="891"/>
                  <a:pt x="1722" y="889"/>
                </a:cubicBezTo>
                <a:cubicBezTo>
                  <a:pt x="1724" y="887"/>
                  <a:pt x="1721" y="883"/>
                  <a:pt x="1723" y="882"/>
                </a:cubicBezTo>
                <a:cubicBezTo>
                  <a:pt x="1723" y="882"/>
                  <a:pt x="1723" y="881"/>
                  <a:pt x="1724" y="881"/>
                </a:cubicBezTo>
                <a:cubicBezTo>
                  <a:pt x="1725" y="881"/>
                  <a:pt x="1726" y="882"/>
                  <a:pt x="1726" y="882"/>
                </a:cubicBezTo>
                <a:cubicBezTo>
                  <a:pt x="1726" y="882"/>
                  <a:pt x="1729" y="879"/>
                  <a:pt x="1730" y="877"/>
                </a:cubicBezTo>
                <a:cubicBezTo>
                  <a:pt x="1731" y="875"/>
                  <a:pt x="1730" y="871"/>
                  <a:pt x="1730" y="871"/>
                </a:cubicBezTo>
                <a:cubicBezTo>
                  <a:pt x="1734" y="866"/>
                  <a:pt x="1734" y="866"/>
                  <a:pt x="1734" y="866"/>
                </a:cubicBezTo>
                <a:cubicBezTo>
                  <a:pt x="1741" y="874"/>
                  <a:pt x="1741" y="874"/>
                  <a:pt x="1741" y="874"/>
                </a:cubicBezTo>
                <a:cubicBezTo>
                  <a:pt x="1741" y="874"/>
                  <a:pt x="1741" y="875"/>
                  <a:pt x="1741" y="876"/>
                </a:cubicBezTo>
                <a:cubicBezTo>
                  <a:pt x="1741" y="877"/>
                  <a:pt x="1745" y="886"/>
                  <a:pt x="1745" y="886"/>
                </a:cubicBezTo>
                <a:cubicBezTo>
                  <a:pt x="1743" y="892"/>
                  <a:pt x="1743" y="892"/>
                  <a:pt x="1743" y="892"/>
                </a:cubicBezTo>
                <a:cubicBezTo>
                  <a:pt x="1743" y="892"/>
                  <a:pt x="1747" y="900"/>
                  <a:pt x="1746" y="901"/>
                </a:cubicBezTo>
                <a:cubicBezTo>
                  <a:pt x="1746" y="901"/>
                  <a:pt x="1746" y="901"/>
                  <a:pt x="1745" y="901"/>
                </a:cubicBezTo>
                <a:cubicBezTo>
                  <a:pt x="1744" y="901"/>
                  <a:pt x="1741" y="900"/>
                  <a:pt x="1741" y="900"/>
                </a:cubicBezTo>
                <a:cubicBezTo>
                  <a:pt x="1737" y="901"/>
                  <a:pt x="1737" y="901"/>
                  <a:pt x="1737" y="901"/>
                </a:cubicBezTo>
                <a:cubicBezTo>
                  <a:pt x="1738" y="906"/>
                  <a:pt x="1738" y="906"/>
                  <a:pt x="1738" y="906"/>
                </a:cubicBezTo>
                <a:cubicBezTo>
                  <a:pt x="1738" y="906"/>
                  <a:pt x="1734" y="910"/>
                  <a:pt x="1734" y="913"/>
                </a:cubicBezTo>
                <a:cubicBezTo>
                  <a:pt x="1733" y="915"/>
                  <a:pt x="1736" y="918"/>
                  <a:pt x="1735" y="922"/>
                </a:cubicBezTo>
                <a:cubicBezTo>
                  <a:pt x="1733" y="926"/>
                  <a:pt x="1729" y="940"/>
                  <a:pt x="1722" y="952"/>
                </a:cubicBezTo>
                <a:cubicBezTo>
                  <a:pt x="1715" y="964"/>
                  <a:pt x="1712" y="975"/>
                  <a:pt x="1712" y="975"/>
                </a:cubicBezTo>
                <a:cubicBezTo>
                  <a:pt x="1712" y="975"/>
                  <a:pt x="1712" y="983"/>
                  <a:pt x="1708" y="988"/>
                </a:cubicBezTo>
                <a:cubicBezTo>
                  <a:pt x="1704" y="992"/>
                  <a:pt x="1702" y="993"/>
                  <a:pt x="1701" y="994"/>
                </a:cubicBezTo>
                <a:cubicBezTo>
                  <a:pt x="1700" y="994"/>
                  <a:pt x="1700" y="994"/>
                  <a:pt x="1700" y="994"/>
                </a:cubicBezTo>
                <a:cubicBezTo>
                  <a:pt x="1699" y="994"/>
                  <a:pt x="1698" y="994"/>
                  <a:pt x="1698" y="994"/>
                </a:cubicBezTo>
                <a:cubicBezTo>
                  <a:pt x="1698" y="994"/>
                  <a:pt x="1694" y="997"/>
                  <a:pt x="1690" y="997"/>
                </a:cubicBezTo>
                <a:cubicBezTo>
                  <a:pt x="1688" y="997"/>
                  <a:pt x="1686" y="996"/>
                  <a:pt x="1685" y="995"/>
                </a:cubicBezTo>
                <a:cubicBezTo>
                  <a:pt x="1679" y="990"/>
                  <a:pt x="1679" y="987"/>
                  <a:pt x="1679" y="987"/>
                </a:cubicBezTo>
                <a:cubicBezTo>
                  <a:pt x="1681" y="984"/>
                  <a:pt x="1681" y="984"/>
                  <a:pt x="1681" y="984"/>
                </a:cubicBezTo>
                <a:cubicBezTo>
                  <a:pt x="1681" y="984"/>
                  <a:pt x="1676" y="978"/>
                  <a:pt x="1675" y="966"/>
                </a:cubicBezTo>
                <a:cubicBezTo>
                  <a:pt x="1674" y="954"/>
                  <a:pt x="1678" y="954"/>
                  <a:pt x="1681" y="951"/>
                </a:cubicBezTo>
                <a:cubicBezTo>
                  <a:pt x="1684" y="947"/>
                  <a:pt x="1688" y="944"/>
                  <a:pt x="1688" y="944"/>
                </a:cubicBezTo>
                <a:close/>
                <a:moveTo>
                  <a:pt x="1995" y="699"/>
                </a:moveTo>
                <a:cubicBezTo>
                  <a:pt x="1992" y="694"/>
                  <a:pt x="1992" y="694"/>
                  <a:pt x="1992" y="694"/>
                </a:cubicBezTo>
                <a:cubicBezTo>
                  <a:pt x="1994" y="694"/>
                  <a:pt x="1994" y="694"/>
                  <a:pt x="1994" y="694"/>
                </a:cubicBezTo>
                <a:cubicBezTo>
                  <a:pt x="1994" y="690"/>
                  <a:pt x="1994" y="690"/>
                  <a:pt x="1994" y="690"/>
                </a:cubicBezTo>
                <a:cubicBezTo>
                  <a:pt x="1995" y="689"/>
                  <a:pt x="1996" y="689"/>
                  <a:pt x="1996" y="689"/>
                </a:cubicBezTo>
                <a:cubicBezTo>
                  <a:pt x="1998" y="689"/>
                  <a:pt x="2000" y="690"/>
                  <a:pt x="2002" y="693"/>
                </a:cubicBezTo>
                <a:cubicBezTo>
                  <a:pt x="2004" y="697"/>
                  <a:pt x="2007" y="700"/>
                  <a:pt x="2007" y="700"/>
                </a:cubicBezTo>
                <a:cubicBezTo>
                  <a:pt x="2006" y="704"/>
                  <a:pt x="2006" y="704"/>
                  <a:pt x="2006" y="704"/>
                </a:cubicBezTo>
                <a:cubicBezTo>
                  <a:pt x="2009" y="703"/>
                  <a:pt x="2009" y="703"/>
                  <a:pt x="2009" y="703"/>
                </a:cubicBezTo>
                <a:cubicBezTo>
                  <a:pt x="2009" y="710"/>
                  <a:pt x="2009" y="710"/>
                  <a:pt x="2009" y="710"/>
                </a:cubicBezTo>
                <a:cubicBezTo>
                  <a:pt x="2009" y="710"/>
                  <a:pt x="2015" y="720"/>
                  <a:pt x="2009" y="722"/>
                </a:cubicBezTo>
                <a:cubicBezTo>
                  <a:pt x="2006" y="724"/>
                  <a:pt x="2002" y="726"/>
                  <a:pt x="1999" y="726"/>
                </a:cubicBezTo>
                <a:cubicBezTo>
                  <a:pt x="1997" y="726"/>
                  <a:pt x="1995" y="726"/>
                  <a:pt x="1994" y="723"/>
                </a:cubicBezTo>
                <a:cubicBezTo>
                  <a:pt x="1991" y="717"/>
                  <a:pt x="1991" y="707"/>
                  <a:pt x="1992" y="706"/>
                </a:cubicBezTo>
                <a:cubicBezTo>
                  <a:pt x="1994" y="705"/>
                  <a:pt x="1995" y="699"/>
                  <a:pt x="1995" y="699"/>
                </a:cubicBezTo>
                <a:close/>
                <a:moveTo>
                  <a:pt x="2102" y="615"/>
                </a:moveTo>
                <a:cubicBezTo>
                  <a:pt x="2102" y="615"/>
                  <a:pt x="2103" y="615"/>
                  <a:pt x="2103" y="615"/>
                </a:cubicBezTo>
                <a:cubicBezTo>
                  <a:pt x="2105" y="615"/>
                  <a:pt x="2102" y="623"/>
                  <a:pt x="2102" y="623"/>
                </a:cubicBezTo>
                <a:cubicBezTo>
                  <a:pt x="2102" y="623"/>
                  <a:pt x="2102" y="623"/>
                  <a:pt x="2102" y="635"/>
                </a:cubicBezTo>
                <a:cubicBezTo>
                  <a:pt x="2102" y="635"/>
                  <a:pt x="2102" y="635"/>
                  <a:pt x="2100" y="638"/>
                </a:cubicBezTo>
                <a:cubicBezTo>
                  <a:pt x="2100" y="638"/>
                  <a:pt x="2100" y="638"/>
                  <a:pt x="2100" y="627"/>
                </a:cubicBezTo>
                <a:cubicBezTo>
                  <a:pt x="2100" y="627"/>
                  <a:pt x="2099" y="616"/>
                  <a:pt x="2102" y="615"/>
                </a:cubicBezTo>
                <a:close/>
                <a:moveTo>
                  <a:pt x="2101" y="644"/>
                </a:moveTo>
                <a:cubicBezTo>
                  <a:pt x="2103" y="644"/>
                  <a:pt x="2101" y="650"/>
                  <a:pt x="2101" y="650"/>
                </a:cubicBezTo>
                <a:cubicBezTo>
                  <a:pt x="2101" y="650"/>
                  <a:pt x="2098" y="644"/>
                  <a:pt x="2101" y="644"/>
                </a:cubicBezTo>
                <a:close/>
                <a:moveTo>
                  <a:pt x="2112" y="677"/>
                </a:moveTo>
                <a:cubicBezTo>
                  <a:pt x="2114" y="677"/>
                  <a:pt x="2114" y="684"/>
                  <a:pt x="2114" y="684"/>
                </a:cubicBezTo>
                <a:cubicBezTo>
                  <a:pt x="2112" y="684"/>
                  <a:pt x="2111" y="678"/>
                  <a:pt x="2112" y="677"/>
                </a:cubicBezTo>
                <a:cubicBezTo>
                  <a:pt x="2112" y="677"/>
                  <a:pt x="2112" y="677"/>
                  <a:pt x="2112" y="677"/>
                </a:cubicBezTo>
                <a:close/>
                <a:moveTo>
                  <a:pt x="2181" y="731"/>
                </a:moveTo>
                <a:cubicBezTo>
                  <a:pt x="2180" y="729"/>
                  <a:pt x="2181" y="728"/>
                  <a:pt x="2182" y="728"/>
                </a:cubicBezTo>
                <a:cubicBezTo>
                  <a:pt x="2182" y="728"/>
                  <a:pt x="2183" y="728"/>
                  <a:pt x="2184" y="729"/>
                </a:cubicBezTo>
                <a:cubicBezTo>
                  <a:pt x="2185" y="730"/>
                  <a:pt x="2183" y="732"/>
                  <a:pt x="2182" y="732"/>
                </a:cubicBezTo>
                <a:cubicBezTo>
                  <a:pt x="2181" y="732"/>
                  <a:pt x="2181" y="732"/>
                  <a:pt x="2181" y="731"/>
                </a:cubicBezTo>
                <a:close/>
                <a:moveTo>
                  <a:pt x="2210" y="751"/>
                </a:moveTo>
                <a:cubicBezTo>
                  <a:pt x="2210" y="751"/>
                  <a:pt x="2210" y="751"/>
                  <a:pt x="2206" y="749"/>
                </a:cubicBezTo>
                <a:cubicBezTo>
                  <a:pt x="2207" y="745"/>
                  <a:pt x="2207" y="745"/>
                  <a:pt x="2207" y="745"/>
                </a:cubicBezTo>
                <a:cubicBezTo>
                  <a:pt x="2207" y="745"/>
                  <a:pt x="2207" y="745"/>
                  <a:pt x="2210" y="747"/>
                </a:cubicBezTo>
                <a:cubicBezTo>
                  <a:pt x="2210" y="747"/>
                  <a:pt x="2210" y="747"/>
                  <a:pt x="2210" y="751"/>
                </a:cubicBezTo>
                <a:close/>
                <a:moveTo>
                  <a:pt x="2207" y="759"/>
                </a:moveTo>
                <a:cubicBezTo>
                  <a:pt x="2207" y="759"/>
                  <a:pt x="2207" y="759"/>
                  <a:pt x="2204" y="755"/>
                </a:cubicBezTo>
                <a:cubicBezTo>
                  <a:pt x="2204" y="755"/>
                  <a:pt x="2204" y="755"/>
                  <a:pt x="2207" y="752"/>
                </a:cubicBezTo>
                <a:lnTo>
                  <a:pt x="2207" y="759"/>
                </a:lnTo>
                <a:close/>
                <a:moveTo>
                  <a:pt x="2206" y="737"/>
                </a:moveTo>
                <a:cubicBezTo>
                  <a:pt x="2207" y="737"/>
                  <a:pt x="2207" y="737"/>
                  <a:pt x="2207" y="738"/>
                </a:cubicBezTo>
                <a:cubicBezTo>
                  <a:pt x="2208" y="739"/>
                  <a:pt x="2208" y="741"/>
                  <a:pt x="2207" y="741"/>
                </a:cubicBezTo>
                <a:cubicBezTo>
                  <a:pt x="2207" y="741"/>
                  <a:pt x="2206" y="741"/>
                  <a:pt x="2206" y="740"/>
                </a:cubicBezTo>
                <a:cubicBezTo>
                  <a:pt x="2205" y="738"/>
                  <a:pt x="2205" y="737"/>
                  <a:pt x="2206" y="737"/>
                </a:cubicBezTo>
                <a:close/>
                <a:moveTo>
                  <a:pt x="2128" y="694"/>
                </a:moveTo>
                <a:cubicBezTo>
                  <a:pt x="2130" y="694"/>
                  <a:pt x="2134" y="698"/>
                  <a:pt x="2134" y="698"/>
                </a:cubicBezTo>
                <a:cubicBezTo>
                  <a:pt x="2134" y="698"/>
                  <a:pt x="2134" y="698"/>
                  <a:pt x="2144" y="699"/>
                </a:cubicBezTo>
                <a:cubicBezTo>
                  <a:pt x="2144" y="699"/>
                  <a:pt x="2144" y="699"/>
                  <a:pt x="2144" y="699"/>
                </a:cubicBezTo>
                <a:cubicBezTo>
                  <a:pt x="2144" y="699"/>
                  <a:pt x="2146" y="699"/>
                  <a:pt x="2147" y="699"/>
                </a:cubicBezTo>
                <a:cubicBezTo>
                  <a:pt x="2148" y="701"/>
                  <a:pt x="2150" y="704"/>
                  <a:pt x="2150" y="704"/>
                </a:cubicBezTo>
                <a:cubicBezTo>
                  <a:pt x="2150" y="704"/>
                  <a:pt x="2151" y="705"/>
                  <a:pt x="2152" y="706"/>
                </a:cubicBezTo>
                <a:cubicBezTo>
                  <a:pt x="2153" y="707"/>
                  <a:pt x="2152" y="708"/>
                  <a:pt x="2152" y="708"/>
                </a:cubicBezTo>
                <a:cubicBezTo>
                  <a:pt x="2152" y="708"/>
                  <a:pt x="2157" y="711"/>
                  <a:pt x="2159" y="714"/>
                </a:cubicBezTo>
                <a:cubicBezTo>
                  <a:pt x="2161" y="716"/>
                  <a:pt x="2167" y="719"/>
                  <a:pt x="2167" y="719"/>
                </a:cubicBezTo>
                <a:cubicBezTo>
                  <a:pt x="2167" y="719"/>
                  <a:pt x="2169" y="724"/>
                  <a:pt x="2170" y="726"/>
                </a:cubicBezTo>
                <a:cubicBezTo>
                  <a:pt x="2171" y="727"/>
                  <a:pt x="2175" y="730"/>
                  <a:pt x="2175" y="730"/>
                </a:cubicBezTo>
                <a:cubicBezTo>
                  <a:pt x="2175" y="730"/>
                  <a:pt x="2175" y="730"/>
                  <a:pt x="2174" y="727"/>
                </a:cubicBezTo>
                <a:cubicBezTo>
                  <a:pt x="2174" y="727"/>
                  <a:pt x="2175" y="727"/>
                  <a:pt x="2176" y="727"/>
                </a:cubicBezTo>
                <a:cubicBezTo>
                  <a:pt x="2176" y="727"/>
                  <a:pt x="2177" y="727"/>
                  <a:pt x="2177" y="728"/>
                </a:cubicBezTo>
                <a:cubicBezTo>
                  <a:pt x="2179" y="729"/>
                  <a:pt x="2180" y="733"/>
                  <a:pt x="2180" y="733"/>
                </a:cubicBezTo>
                <a:cubicBezTo>
                  <a:pt x="2180" y="733"/>
                  <a:pt x="2184" y="733"/>
                  <a:pt x="2186" y="736"/>
                </a:cubicBezTo>
                <a:cubicBezTo>
                  <a:pt x="2189" y="739"/>
                  <a:pt x="2187" y="741"/>
                  <a:pt x="2187" y="741"/>
                </a:cubicBezTo>
                <a:cubicBezTo>
                  <a:pt x="2187" y="741"/>
                  <a:pt x="2191" y="741"/>
                  <a:pt x="2192" y="742"/>
                </a:cubicBezTo>
                <a:cubicBezTo>
                  <a:pt x="2194" y="743"/>
                  <a:pt x="2189" y="747"/>
                  <a:pt x="2189" y="747"/>
                </a:cubicBezTo>
                <a:cubicBezTo>
                  <a:pt x="2189" y="747"/>
                  <a:pt x="2194" y="745"/>
                  <a:pt x="2197" y="745"/>
                </a:cubicBezTo>
                <a:cubicBezTo>
                  <a:pt x="2198" y="745"/>
                  <a:pt x="2198" y="745"/>
                  <a:pt x="2199" y="745"/>
                </a:cubicBezTo>
                <a:cubicBezTo>
                  <a:pt x="2200" y="746"/>
                  <a:pt x="2196" y="752"/>
                  <a:pt x="2196" y="752"/>
                </a:cubicBezTo>
                <a:cubicBezTo>
                  <a:pt x="2196" y="752"/>
                  <a:pt x="2196" y="752"/>
                  <a:pt x="2199" y="752"/>
                </a:cubicBezTo>
                <a:cubicBezTo>
                  <a:pt x="2199" y="752"/>
                  <a:pt x="2196" y="755"/>
                  <a:pt x="2197" y="757"/>
                </a:cubicBezTo>
                <a:cubicBezTo>
                  <a:pt x="2197" y="759"/>
                  <a:pt x="2200" y="759"/>
                  <a:pt x="2202" y="759"/>
                </a:cubicBezTo>
                <a:cubicBezTo>
                  <a:pt x="2204" y="759"/>
                  <a:pt x="2205" y="759"/>
                  <a:pt x="2205" y="759"/>
                </a:cubicBezTo>
                <a:cubicBezTo>
                  <a:pt x="2205" y="759"/>
                  <a:pt x="2205" y="759"/>
                  <a:pt x="2206" y="767"/>
                </a:cubicBezTo>
                <a:cubicBezTo>
                  <a:pt x="2206" y="767"/>
                  <a:pt x="2206" y="767"/>
                  <a:pt x="2207" y="767"/>
                </a:cubicBezTo>
                <a:cubicBezTo>
                  <a:pt x="2207" y="767"/>
                  <a:pt x="2209" y="767"/>
                  <a:pt x="2210" y="768"/>
                </a:cubicBezTo>
                <a:cubicBezTo>
                  <a:pt x="2211" y="768"/>
                  <a:pt x="2210" y="772"/>
                  <a:pt x="2210" y="772"/>
                </a:cubicBezTo>
                <a:cubicBezTo>
                  <a:pt x="2210" y="772"/>
                  <a:pt x="2210" y="772"/>
                  <a:pt x="2215" y="771"/>
                </a:cubicBezTo>
                <a:cubicBezTo>
                  <a:pt x="2215" y="771"/>
                  <a:pt x="2215" y="771"/>
                  <a:pt x="2217" y="777"/>
                </a:cubicBezTo>
                <a:cubicBezTo>
                  <a:pt x="2217" y="777"/>
                  <a:pt x="2217" y="778"/>
                  <a:pt x="2218" y="779"/>
                </a:cubicBezTo>
                <a:cubicBezTo>
                  <a:pt x="2219" y="779"/>
                  <a:pt x="2216" y="782"/>
                  <a:pt x="2216" y="784"/>
                </a:cubicBezTo>
                <a:cubicBezTo>
                  <a:pt x="2216" y="786"/>
                  <a:pt x="2218" y="786"/>
                  <a:pt x="2218" y="786"/>
                </a:cubicBezTo>
                <a:cubicBezTo>
                  <a:pt x="2218" y="786"/>
                  <a:pt x="2216" y="794"/>
                  <a:pt x="2216" y="797"/>
                </a:cubicBezTo>
                <a:cubicBezTo>
                  <a:pt x="2216" y="800"/>
                  <a:pt x="2215" y="804"/>
                  <a:pt x="2215" y="804"/>
                </a:cubicBezTo>
                <a:cubicBezTo>
                  <a:pt x="2215" y="804"/>
                  <a:pt x="2215" y="804"/>
                  <a:pt x="2211" y="801"/>
                </a:cubicBezTo>
                <a:cubicBezTo>
                  <a:pt x="2211" y="801"/>
                  <a:pt x="2211" y="804"/>
                  <a:pt x="2210" y="804"/>
                </a:cubicBezTo>
                <a:cubicBezTo>
                  <a:pt x="2210" y="805"/>
                  <a:pt x="2210" y="805"/>
                  <a:pt x="2210" y="805"/>
                </a:cubicBezTo>
                <a:cubicBezTo>
                  <a:pt x="2209" y="805"/>
                  <a:pt x="2209" y="804"/>
                  <a:pt x="2208" y="803"/>
                </a:cubicBezTo>
                <a:cubicBezTo>
                  <a:pt x="2207" y="802"/>
                  <a:pt x="2206" y="801"/>
                  <a:pt x="2205" y="801"/>
                </a:cubicBezTo>
                <a:cubicBezTo>
                  <a:pt x="2205" y="801"/>
                  <a:pt x="2205" y="801"/>
                  <a:pt x="2205" y="801"/>
                </a:cubicBezTo>
                <a:cubicBezTo>
                  <a:pt x="2204" y="802"/>
                  <a:pt x="2205" y="806"/>
                  <a:pt x="2205" y="806"/>
                </a:cubicBezTo>
                <a:cubicBezTo>
                  <a:pt x="2205" y="806"/>
                  <a:pt x="2205" y="806"/>
                  <a:pt x="2205" y="806"/>
                </a:cubicBezTo>
                <a:cubicBezTo>
                  <a:pt x="2204" y="806"/>
                  <a:pt x="2204" y="802"/>
                  <a:pt x="2202" y="802"/>
                </a:cubicBezTo>
                <a:cubicBezTo>
                  <a:pt x="2201" y="801"/>
                  <a:pt x="2199" y="796"/>
                  <a:pt x="2199" y="796"/>
                </a:cubicBezTo>
                <a:cubicBezTo>
                  <a:pt x="2199" y="796"/>
                  <a:pt x="2196" y="796"/>
                  <a:pt x="2196" y="796"/>
                </a:cubicBezTo>
                <a:cubicBezTo>
                  <a:pt x="2195" y="795"/>
                  <a:pt x="2187" y="787"/>
                  <a:pt x="2187" y="787"/>
                </a:cubicBezTo>
                <a:cubicBezTo>
                  <a:pt x="2187" y="787"/>
                  <a:pt x="2187" y="787"/>
                  <a:pt x="2187" y="783"/>
                </a:cubicBezTo>
                <a:cubicBezTo>
                  <a:pt x="2187" y="783"/>
                  <a:pt x="2183" y="781"/>
                  <a:pt x="2181" y="780"/>
                </a:cubicBezTo>
                <a:cubicBezTo>
                  <a:pt x="2180" y="779"/>
                  <a:pt x="2178" y="774"/>
                  <a:pt x="2178" y="774"/>
                </a:cubicBezTo>
                <a:cubicBezTo>
                  <a:pt x="2178" y="774"/>
                  <a:pt x="2177" y="774"/>
                  <a:pt x="2175" y="771"/>
                </a:cubicBezTo>
                <a:cubicBezTo>
                  <a:pt x="2173" y="769"/>
                  <a:pt x="2174" y="766"/>
                  <a:pt x="2174" y="766"/>
                </a:cubicBezTo>
                <a:cubicBezTo>
                  <a:pt x="2174" y="766"/>
                  <a:pt x="2174" y="766"/>
                  <a:pt x="2171" y="759"/>
                </a:cubicBezTo>
                <a:cubicBezTo>
                  <a:pt x="2171" y="759"/>
                  <a:pt x="2171" y="759"/>
                  <a:pt x="2171" y="756"/>
                </a:cubicBezTo>
                <a:cubicBezTo>
                  <a:pt x="2171" y="756"/>
                  <a:pt x="2171" y="756"/>
                  <a:pt x="2166" y="752"/>
                </a:cubicBezTo>
                <a:cubicBezTo>
                  <a:pt x="2166" y="752"/>
                  <a:pt x="2165" y="749"/>
                  <a:pt x="2165" y="747"/>
                </a:cubicBezTo>
                <a:cubicBezTo>
                  <a:pt x="2165" y="747"/>
                  <a:pt x="2164" y="747"/>
                  <a:pt x="2164" y="747"/>
                </a:cubicBezTo>
                <a:cubicBezTo>
                  <a:pt x="2163" y="747"/>
                  <a:pt x="2162" y="747"/>
                  <a:pt x="2161" y="747"/>
                </a:cubicBezTo>
                <a:cubicBezTo>
                  <a:pt x="2159" y="747"/>
                  <a:pt x="2160" y="741"/>
                  <a:pt x="2160" y="741"/>
                </a:cubicBezTo>
                <a:cubicBezTo>
                  <a:pt x="2160" y="741"/>
                  <a:pt x="2158" y="735"/>
                  <a:pt x="2157" y="732"/>
                </a:cubicBezTo>
                <a:cubicBezTo>
                  <a:pt x="2156" y="729"/>
                  <a:pt x="2149" y="727"/>
                  <a:pt x="2148" y="726"/>
                </a:cubicBezTo>
                <a:cubicBezTo>
                  <a:pt x="2147" y="725"/>
                  <a:pt x="2146" y="721"/>
                  <a:pt x="2146" y="721"/>
                </a:cubicBezTo>
                <a:cubicBezTo>
                  <a:pt x="2146" y="721"/>
                  <a:pt x="2146" y="721"/>
                  <a:pt x="2145" y="721"/>
                </a:cubicBezTo>
                <a:cubicBezTo>
                  <a:pt x="2145" y="721"/>
                  <a:pt x="2145" y="721"/>
                  <a:pt x="2141" y="715"/>
                </a:cubicBezTo>
                <a:cubicBezTo>
                  <a:pt x="2141" y="715"/>
                  <a:pt x="2128" y="703"/>
                  <a:pt x="2126" y="701"/>
                </a:cubicBezTo>
                <a:cubicBezTo>
                  <a:pt x="2125" y="699"/>
                  <a:pt x="2126" y="694"/>
                  <a:pt x="2128" y="694"/>
                </a:cubicBezTo>
                <a:cubicBezTo>
                  <a:pt x="2128" y="694"/>
                  <a:pt x="2128" y="694"/>
                  <a:pt x="2128" y="694"/>
                </a:cubicBezTo>
                <a:close/>
                <a:moveTo>
                  <a:pt x="2132" y="720"/>
                </a:moveTo>
                <a:cubicBezTo>
                  <a:pt x="2133" y="720"/>
                  <a:pt x="2138" y="725"/>
                  <a:pt x="2137" y="726"/>
                </a:cubicBezTo>
                <a:cubicBezTo>
                  <a:pt x="2137" y="726"/>
                  <a:pt x="2136" y="726"/>
                  <a:pt x="2136" y="726"/>
                </a:cubicBezTo>
                <a:cubicBezTo>
                  <a:pt x="2135" y="726"/>
                  <a:pt x="2134" y="725"/>
                  <a:pt x="2132" y="724"/>
                </a:cubicBezTo>
                <a:cubicBezTo>
                  <a:pt x="2130" y="724"/>
                  <a:pt x="2131" y="721"/>
                  <a:pt x="2131" y="721"/>
                </a:cubicBezTo>
                <a:cubicBezTo>
                  <a:pt x="2131" y="720"/>
                  <a:pt x="2132" y="720"/>
                  <a:pt x="2132" y="720"/>
                </a:cubicBezTo>
                <a:close/>
                <a:moveTo>
                  <a:pt x="2145" y="733"/>
                </a:moveTo>
                <a:cubicBezTo>
                  <a:pt x="2147" y="733"/>
                  <a:pt x="2149" y="736"/>
                  <a:pt x="2150" y="737"/>
                </a:cubicBezTo>
                <a:cubicBezTo>
                  <a:pt x="2151" y="738"/>
                  <a:pt x="2150" y="743"/>
                  <a:pt x="2149" y="743"/>
                </a:cubicBezTo>
                <a:cubicBezTo>
                  <a:pt x="2147" y="743"/>
                  <a:pt x="2146" y="738"/>
                  <a:pt x="2144" y="737"/>
                </a:cubicBezTo>
                <a:cubicBezTo>
                  <a:pt x="2142" y="735"/>
                  <a:pt x="2144" y="733"/>
                  <a:pt x="2145" y="733"/>
                </a:cubicBezTo>
                <a:close/>
                <a:moveTo>
                  <a:pt x="2155" y="746"/>
                </a:moveTo>
                <a:cubicBezTo>
                  <a:pt x="2157" y="748"/>
                  <a:pt x="2157" y="748"/>
                  <a:pt x="2157" y="748"/>
                </a:cubicBezTo>
                <a:cubicBezTo>
                  <a:pt x="2157" y="748"/>
                  <a:pt x="2157" y="748"/>
                  <a:pt x="2155" y="750"/>
                </a:cubicBezTo>
                <a:cubicBezTo>
                  <a:pt x="2155" y="750"/>
                  <a:pt x="2156" y="754"/>
                  <a:pt x="2155" y="755"/>
                </a:cubicBezTo>
                <a:cubicBezTo>
                  <a:pt x="2154" y="755"/>
                  <a:pt x="2154" y="755"/>
                  <a:pt x="2154" y="755"/>
                </a:cubicBezTo>
                <a:cubicBezTo>
                  <a:pt x="2153" y="755"/>
                  <a:pt x="2154" y="752"/>
                  <a:pt x="2154" y="752"/>
                </a:cubicBezTo>
                <a:cubicBezTo>
                  <a:pt x="2154" y="752"/>
                  <a:pt x="2154" y="752"/>
                  <a:pt x="2153" y="749"/>
                </a:cubicBezTo>
                <a:cubicBezTo>
                  <a:pt x="2153" y="749"/>
                  <a:pt x="2153" y="749"/>
                  <a:pt x="2155" y="746"/>
                </a:cubicBezTo>
                <a:close/>
                <a:moveTo>
                  <a:pt x="2158" y="757"/>
                </a:moveTo>
                <a:cubicBezTo>
                  <a:pt x="2160" y="757"/>
                  <a:pt x="2162" y="766"/>
                  <a:pt x="2161" y="767"/>
                </a:cubicBezTo>
                <a:cubicBezTo>
                  <a:pt x="2160" y="767"/>
                  <a:pt x="2160" y="767"/>
                  <a:pt x="2160" y="767"/>
                </a:cubicBezTo>
                <a:cubicBezTo>
                  <a:pt x="2157" y="767"/>
                  <a:pt x="2156" y="760"/>
                  <a:pt x="2157" y="758"/>
                </a:cubicBezTo>
                <a:cubicBezTo>
                  <a:pt x="2158" y="757"/>
                  <a:pt x="2158" y="757"/>
                  <a:pt x="2158" y="757"/>
                </a:cubicBezTo>
                <a:close/>
                <a:moveTo>
                  <a:pt x="2165" y="768"/>
                </a:moveTo>
                <a:cubicBezTo>
                  <a:pt x="2166" y="768"/>
                  <a:pt x="2168" y="771"/>
                  <a:pt x="2166" y="771"/>
                </a:cubicBezTo>
                <a:cubicBezTo>
                  <a:pt x="2166" y="771"/>
                  <a:pt x="2166" y="771"/>
                  <a:pt x="2166" y="771"/>
                </a:cubicBezTo>
                <a:cubicBezTo>
                  <a:pt x="2164" y="771"/>
                  <a:pt x="2163" y="769"/>
                  <a:pt x="2164" y="768"/>
                </a:cubicBezTo>
                <a:cubicBezTo>
                  <a:pt x="2164" y="768"/>
                  <a:pt x="2165" y="768"/>
                  <a:pt x="2165" y="768"/>
                </a:cubicBezTo>
                <a:close/>
                <a:moveTo>
                  <a:pt x="2166" y="773"/>
                </a:moveTo>
                <a:cubicBezTo>
                  <a:pt x="2168" y="773"/>
                  <a:pt x="2173" y="777"/>
                  <a:pt x="2171" y="779"/>
                </a:cubicBezTo>
                <a:cubicBezTo>
                  <a:pt x="2171" y="779"/>
                  <a:pt x="2171" y="779"/>
                  <a:pt x="2171" y="779"/>
                </a:cubicBezTo>
                <a:cubicBezTo>
                  <a:pt x="2169" y="779"/>
                  <a:pt x="2168" y="776"/>
                  <a:pt x="2168" y="776"/>
                </a:cubicBezTo>
                <a:cubicBezTo>
                  <a:pt x="2168" y="776"/>
                  <a:pt x="2165" y="774"/>
                  <a:pt x="2166" y="773"/>
                </a:cubicBezTo>
                <a:cubicBezTo>
                  <a:pt x="2166" y="773"/>
                  <a:pt x="2166" y="773"/>
                  <a:pt x="2166" y="773"/>
                </a:cubicBezTo>
                <a:close/>
                <a:moveTo>
                  <a:pt x="2215" y="762"/>
                </a:moveTo>
                <a:cubicBezTo>
                  <a:pt x="2215" y="762"/>
                  <a:pt x="2216" y="762"/>
                  <a:pt x="2216" y="762"/>
                </a:cubicBezTo>
                <a:cubicBezTo>
                  <a:pt x="2220" y="763"/>
                  <a:pt x="2223" y="767"/>
                  <a:pt x="2223" y="767"/>
                </a:cubicBezTo>
                <a:cubicBezTo>
                  <a:pt x="2223" y="767"/>
                  <a:pt x="2223" y="767"/>
                  <a:pt x="2223" y="771"/>
                </a:cubicBezTo>
                <a:cubicBezTo>
                  <a:pt x="2223" y="771"/>
                  <a:pt x="2223" y="771"/>
                  <a:pt x="2225" y="772"/>
                </a:cubicBezTo>
                <a:cubicBezTo>
                  <a:pt x="2225" y="772"/>
                  <a:pt x="2225" y="772"/>
                  <a:pt x="2225" y="777"/>
                </a:cubicBezTo>
                <a:cubicBezTo>
                  <a:pt x="2225" y="777"/>
                  <a:pt x="2221" y="777"/>
                  <a:pt x="2219" y="775"/>
                </a:cubicBezTo>
                <a:cubicBezTo>
                  <a:pt x="2217" y="773"/>
                  <a:pt x="2216" y="768"/>
                  <a:pt x="2216" y="768"/>
                </a:cubicBezTo>
                <a:cubicBezTo>
                  <a:pt x="2211" y="768"/>
                  <a:pt x="2211" y="768"/>
                  <a:pt x="2211" y="768"/>
                </a:cubicBezTo>
                <a:cubicBezTo>
                  <a:pt x="2210" y="766"/>
                  <a:pt x="2211" y="765"/>
                  <a:pt x="2212" y="765"/>
                </a:cubicBezTo>
                <a:cubicBezTo>
                  <a:pt x="2212" y="765"/>
                  <a:pt x="2212" y="765"/>
                  <a:pt x="2212" y="765"/>
                </a:cubicBezTo>
                <a:cubicBezTo>
                  <a:pt x="2212" y="765"/>
                  <a:pt x="2212" y="762"/>
                  <a:pt x="2215" y="762"/>
                </a:cubicBezTo>
                <a:close/>
                <a:moveTo>
                  <a:pt x="2232" y="780"/>
                </a:moveTo>
                <a:cubicBezTo>
                  <a:pt x="2231" y="777"/>
                  <a:pt x="2230" y="773"/>
                  <a:pt x="2233" y="773"/>
                </a:cubicBezTo>
                <a:cubicBezTo>
                  <a:pt x="2233" y="773"/>
                  <a:pt x="2233" y="773"/>
                  <a:pt x="2234" y="773"/>
                </a:cubicBezTo>
                <a:cubicBezTo>
                  <a:pt x="2237" y="773"/>
                  <a:pt x="2238" y="778"/>
                  <a:pt x="2238" y="778"/>
                </a:cubicBezTo>
                <a:cubicBezTo>
                  <a:pt x="2238" y="778"/>
                  <a:pt x="2238" y="778"/>
                  <a:pt x="2237" y="781"/>
                </a:cubicBezTo>
                <a:cubicBezTo>
                  <a:pt x="2237" y="781"/>
                  <a:pt x="2237" y="781"/>
                  <a:pt x="2235" y="779"/>
                </a:cubicBezTo>
                <a:lnTo>
                  <a:pt x="2232" y="780"/>
                </a:lnTo>
                <a:close/>
                <a:moveTo>
                  <a:pt x="2217" y="804"/>
                </a:moveTo>
                <a:cubicBezTo>
                  <a:pt x="2217" y="804"/>
                  <a:pt x="2218" y="804"/>
                  <a:pt x="2218" y="804"/>
                </a:cubicBezTo>
                <a:cubicBezTo>
                  <a:pt x="2220" y="804"/>
                  <a:pt x="2221" y="805"/>
                  <a:pt x="2221" y="805"/>
                </a:cubicBezTo>
                <a:cubicBezTo>
                  <a:pt x="2221" y="805"/>
                  <a:pt x="2226" y="805"/>
                  <a:pt x="2227" y="805"/>
                </a:cubicBezTo>
                <a:cubicBezTo>
                  <a:pt x="2228" y="806"/>
                  <a:pt x="2232" y="808"/>
                  <a:pt x="2232" y="808"/>
                </a:cubicBezTo>
                <a:cubicBezTo>
                  <a:pt x="2232" y="808"/>
                  <a:pt x="2234" y="807"/>
                  <a:pt x="2235" y="807"/>
                </a:cubicBezTo>
                <a:cubicBezTo>
                  <a:pt x="2235" y="807"/>
                  <a:pt x="2236" y="807"/>
                  <a:pt x="2236" y="808"/>
                </a:cubicBezTo>
                <a:cubicBezTo>
                  <a:pt x="2238" y="809"/>
                  <a:pt x="2241" y="813"/>
                  <a:pt x="2241" y="813"/>
                </a:cubicBezTo>
                <a:cubicBezTo>
                  <a:pt x="2241" y="813"/>
                  <a:pt x="2242" y="813"/>
                  <a:pt x="2243" y="813"/>
                </a:cubicBezTo>
                <a:cubicBezTo>
                  <a:pt x="2245" y="813"/>
                  <a:pt x="2248" y="813"/>
                  <a:pt x="2249" y="814"/>
                </a:cubicBezTo>
                <a:cubicBezTo>
                  <a:pt x="2252" y="814"/>
                  <a:pt x="2257" y="816"/>
                  <a:pt x="2258" y="816"/>
                </a:cubicBezTo>
                <a:cubicBezTo>
                  <a:pt x="2258" y="816"/>
                  <a:pt x="2259" y="816"/>
                  <a:pt x="2259" y="816"/>
                </a:cubicBezTo>
                <a:cubicBezTo>
                  <a:pt x="2259" y="815"/>
                  <a:pt x="2259" y="811"/>
                  <a:pt x="2259" y="811"/>
                </a:cubicBezTo>
                <a:cubicBezTo>
                  <a:pt x="2259" y="811"/>
                  <a:pt x="2259" y="811"/>
                  <a:pt x="2264" y="811"/>
                </a:cubicBezTo>
                <a:cubicBezTo>
                  <a:pt x="2264" y="811"/>
                  <a:pt x="2264" y="811"/>
                  <a:pt x="2265" y="814"/>
                </a:cubicBezTo>
                <a:cubicBezTo>
                  <a:pt x="2265" y="814"/>
                  <a:pt x="2265" y="814"/>
                  <a:pt x="2268" y="816"/>
                </a:cubicBezTo>
                <a:cubicBezTo>
                  <a:pt x="2268" y="816"/>
                  <a:pt x="2270" y="816"/>
                  <a:pt x="2272" y="816"/>
                </a:cubicBezTo>
                <a:cubicBezTo>
                  <a:pt x="2274" y="816"/>
                  <a:pt x="2277" y="816"/>
                  <a:pt x="2277" y="818"/>
                </a:cubicBezTo>
                <a:cubicBezTo>
                  <a:pt x="2277" y="823"/>
                  <a:pt x="2276" y="826"/>
                  <a:pt x="2276" y="826"/>
                </a:cubicBezTo>
                <a:cubicBezTo>
                  <a:pt x="2276" y="826"/>
                  <a:pt x="2276" y="826"/>
                  <a:pt x="2280" y="829"/>
                </a:cubicBezTo>
                <a:cubicBezTo>
                  <a:pt x="2280" y="829"/>
                  <a:pt x="2280" y="824"/>
                  <a:pt x="2282" y="824"/>
                </a:cubicBezTo>
                <a:cubicBezTo>
                  <a:pt x="2283" y="824"/>
                  <a:pt x="2283" y="824"/>
                  <a:pt x="2283" y="824"/>
                </a:cubicBezTo>
                <a:cubicBezTo>
                  <a:pt x="2285" y="824"/>
                  <a:pt x="2290" y="824"/>
                  <a:pt x="2290" y="828"/>
                </a:cubicBezTo>
                <a:cubicBezTo>
                  <a:pt x="2290" y="831"/>
                  <a:pt x="2288" y="832"/>
                  <a:pt x="2288" y="832"/>
                </a:cubicBezTo>
                <a:cubicBezTo>
                  <a:pt x="2288" y="832"/>
                  <a:pt x="2290" y="835"/>
                  <a:pt x="2290" y="837"/>
                </a:cubicBezTo>
                <a:cubicBezTo>
                  <a:pt x="2290" y="837"/>
                  <a:pt x="2290" y="837"/>
                  <a:pt x="2290" y="837"/>
                </a:cubicBezTo>
                <a:cubicBezTo>
                  <a:pt x="2289" y="837"/>
                  <a:pt x="2287" y="836"/>
                  <a:pt x="2287" y="836"/>
                </a:cubicBezTo>
                <a:cubicBezTo>
                  <a:pt x="2287" y="836"/>
                  <a:pt x="2286" y="837"/>
                  <a:pt x="2285" y="837"/>
                </a:cubicBezTo>
                <a:cubicBezTo>
                  <a:pt x="2284" y="837"/>
                  <a:pt x="2284" y="837"/>
                  <a:pt x="2284" y="837"/>
                </a:cubicBezTo>
                <a:cubicBezTo>
                  <a:pt x="2282" y="836"/>
                  <a:pt x="2279" y="832"/>
                  <a:pt x="2275" y="831"/>
                </a:cubicBezTo>
                <a:cubicBezTo>
                  <a:pt x="2275" y="831"/>
                  <a:pt x="2274" y="831"/>
                  <a:pt x="2274" y="831"/>
                </a:cubicBezTo>
                <a:cubicBezTo>
                  <a:pt x="2273" y="831"/>
                  <a:pt x="2272" y="831"/>
                  <a:pt x="2271" y="831"/>
                </a:cubicBezTo>
                <a:cubicBezTo>
                  <a:pt x="2271" y="831"/>
                  <a:pt x="2270" y="831"/>
                  <a:pt x="2269" y="831"/>
                </a:cubicBezTo>
                <a:cubicBezTo>
                  <a:pt x="2269" y="831"/>
                  <a:pt x="2268" y="831"/>
                  <a:pt x="2268" y="831"/>
                </a:cubicBezTo>
                <a:cubicBezTo>
                  <a:pt x="2265" y="831"/>
                  <a:pt x="2259" y="830"/>
                  <a:pt x="2257" y="828"/>
                </a:cubicBezTo>
                <a:cubicBezTo>
                  <a:pt x="2255" y="827"/>
                  <a:pt x="2255" y="823"/>
                  <a:pt x="2252" y="823"/>
                </a:cubicBezTo>
                <a:cubicBezTo>
                  <a:pt x="2248" y="823"/>
                  <a:pt x="2239" y="823"/>
                  <a:pt x="2237" y="822"/>
                </a:cubicBezTo>
                <a:cubicBezTo>
                  <a:pt x="2234" y="822"/>
                  <a:pt x="2225" y="817"/>
                  <a:pt x="2225" y="817"/>
                </a:cubicBezTo>
                <a:cubicBezTo>
                  <a:pt x="2225" y="817"/>
                  <a:pt x="2221" y="819"/>
                  <a:pt x="2219" y="819"/>
                </a:cubicBezTo>
                <a:cubicBezTo>
                  <a:pt x="2218" y="819"/>
                  <a:pt x="2218" y="819"/>
                  <a:pt x="2217" y="818"/>
                </a:cubicBezTo>
                <a:cubicBezTo>
                  <a:pt x="2216" y="816"/>
                  <a:pt x="2220" y="814"/>
                  <a:pt x="2220" y="814"/>
                </a:cubicBezTo>
                <a:cubicBezTo>
                  <a:pt x="2220" y="814"/>
                  <a:pt x="2220" y="814"/>
                  <a:pt x="2214" y="813"/>
                </a:cubicBezTo>
                <a:cubicBezTo>
                  <a:pt x="2214" y="813"/>
                  <a:pt x="2214" y="813"/>
                  <a:pt x="2210" y="814"/>
                </a:cubicBezTo>
                <a:cubicBezTo>
                  <a:pt x="2209" y="812"/>
                  <a:pt x="2212" y="811"/>
                  <a:pt x="2213" y="811"/>
                </a:cubicBezTo>
                <a:cubicBezTo>
                  <a:pt x="2214" y="810"/>
                  <a:pt x="2214" y="805"/>
                  <a:pt x="2217" y="804"/>
                </a:cubicBezTo>
                <a:close/>
                <a:moveTo>
                  <a:pt x="2436" y="820"/>
                </a:moveTo>
                <a:cubicBezTo>
                  <a:pt x="2437" y="820"/>
                  <a:pt x="2437" y="820"/>
                  <a:pt x="2437" y="821"/>
                </a:cubicBezTo>
                <a:cubicBezTo>
                  <a:pt x="2437" y="823"/>
                  <a:pt x="2436" y="824"/>
                  <a:pt x="2435" y="824"/>
                </a:cubicBezTo>
                <a:cubicBezTo>
                  <a:pt x="2434" y="824"/>
                  <a:pt x="2434" y="824"/>
                  <a:pt x="2434" y="824"/>
                </a:cubicBezTo>
                <a:cubicBezTo>
                  <a:pt x="2434" y="824"/>
                  <a:pt x="2434" y="824"/>
                  <a:pt x="2430" y="826"/>
                </a:cubicBezTo>
                <a:cubicBezTo>
                  <a:pt x="2430" y="826"/>
                  <a:pt x="2430" y="826"/>
                  <a:pt x="2428" y="825"/>
                </a:cubicBezTo>
                <a:cubicBezTo>
                  <a:pt x="2428" y="823"/>
                  <a:pt x="2433" y="820"/>
                  <a:pt x="2436" y="820"/>
                </a:cubicBezTo>
                <a:close/>
                <a:moveTo>
                  <a:pt x="2421" y="857"/>
                </a:moveTo>
                <a:cubicBezTo>
                  <a:pt x="2421" y="857"/>
                  <a:pt x="2422" y="858"/>
                  <a:pt x="2422" y="858"/>
                </a:cubicBezTo>
                <a:cubicBezTo>
                  <a:pt x="2422" y="858"/>
                  <a:pt x="2420" y="862"/>
                  <a:pt x="2418" y="862"/>
                </a:cubicBezTo>
                <a:cubicBezTo>
                  <a:pt x="2418" y="862"/>
                  <a:pt x="2418" y="862"/>
                  <a:pt x="2418" y="862"/>
                </a:cubicBezTo>
                <a:cubicBezTo>
                  <a:pt x="2416" y="860"/>
                  <a:pt x="2419" y="857"/>
                  <a:pt x="2421" y="857"/>
                </a:cubicBezTo>
                <a:close/>
                <a:moveTo>
                  <a:pt x="2427" y="753"/>
                </a:moveTo>
                <a:cubicBezTo>
                  <a:pt x="2427" y="753"/>
                  <a:pt x="2427" y="753"/>
                  <a:pt x="2426" y="750"/>
                </a:cubicBezTo>
                <a:cubicBezTo>
                  <a:pt x="2426" y="750"/>
                  <a:pt x="2428" y="749"/>
                  <a:pt x="2429" y="749"/>
                </a:cubicBezTo>
                <a:cubicBezTo>
                  <a:pt x="2430" y="749"/>
                  <a:pt x="2431" y="749"/>
                  <a:pt x="2431" y="749"/>
                </a:cubicBezTo>
                <a:cubicBezTo>
                  <a:pt x="2434" y="750"/>
                  <a:pt x="2434" y="752"/>
                  <a:pt x="2434" y="752"/>
                </a:cubicBezTo>
                <a:cubicBezTo>
                  <a:pt x="2434" y="752"/>
                  <a:pt x="2429" y="753"/>
                  <a:pt x="2427" y="753"/>
                </a:cubicBezTo>
                <a:close/>
                <a:moveTo>
                  <a:pt x="2421" y="772"/>
                </a:moveTo>
                <a:cubicBezTo>
                  <a:pt x="2421" y="772"/>
                  <a:pt x="2420" y="772"/>
                  <a:pt x="2420" y="772"/>
                </a:cubicBezTo>
                <a:cubicBezTo>
                  <a:pt x="2417" y="772"/>
                  <a:pt x="2417" y="767"/>
                  <a:pt x="2417" y="767"/>
                </a:cubicBezTo>
                <a:cubicBezTo>
                  <a:pt x="2417" y="767"/>
                  <a:pt x="2417" y="767"/>
                  <a:pt x="2425" y="767"/>
                </a:cubicBezTo>
                <a:cubicBezTo>
                  <a:pt x="2425" y="767"/>
                  <a:pt x="2425" y="770"/>
                  <a:pt x="2421" y="772"/>
                </a:cubicBezTo>
                <a:close/>
                <a:moveTo>
                  <a:pt x="2446" y="322"/>
                </a:moveTo>
                <a:cubicBezTo>
                  <a:pt x="2446" y="322"/>
                  <a:pt x="2446" y="322"/>
                  <a:pt x="2444" y="327"/>
                </a:cubicBezTo>
                <a:cubicBezTo>
                  <a:pt x="2444" y="327"/>
                  <a:pt x="2444" y="327"/>
                  <a:pt x="2442" y="327"/>
                </a:cubicBezTo>
                <a:cubicBezTo>
                  <a:pt x="2444" y="320"/>
                  <a:pt x="2444" y="320"/>
                  <a:pt x="2444" y="320"/>
                </a:cubicBezTo>
                <a:cubicBezTo>
                  <a:pt x="2444" y="320"/>
                  <a:pt x="2444" y="320"/>
                  <a:pt x="2446" y="322"/>
                </a:cubicBezTo>
                <a:close/>
                <a:moveTo>
                  <a:pt x="2420" y="382"/>
                </a:moveTo>
                <a:cubicBezTo>
                  <a:pt x="2420" y="382"/>
                  <a:pt x="2420" y="382"/>
                  <a:pt x="2420" y="385"/>
                </a:cubicBezTo>
                <a:cubicBezTo>
                  <a:pt x="2420" y="385"/>
                  <a:pt x="2420" y="385"/>
                  <a:pt x="2419" y="385"/>
                </a:cubicBezTo>
                <a:cubicBezTo>
                  <a:pt x="2418" y="382"/>
                  <a:pt x="2418" y="382"/>
                  <a:pt x="2418" y="382"/>
                </a:cubicBezTo>
                <a:cubicBezTo>
                  <a:pt x="2418" y="382"/>
                  <a:pt x="2418" y="382"/>
                  <a:pt x="2416" y="381"/>
                </a:cubicBezTo>
                <a:cubicBezTo>
                  <a:pt x="2416" y="381"/>
                  <a:pt x="2416" y="381"/>
                  <a:pt x="2417" y="379"/>
                </a:cubicBezTo>
                <a:cubicBezTo>
                  <a:pt x="2417" y="379"/>
                  <a:pt x="2417" y="379"/>
                  <a:pt x="2419" y="382"/>
                </a:cubicBezTo>
                <a:cubicBezTo>
                  <a:pt x="2419" y="382"/>
                  <a:pt x="2419" y="382"/>
                  <a:pt x="2420" y="382"/>
                </a:cubicBezTo>
                <a:close/>
                <a:moveTo>
                  <a:pt x="2436" y="326"/>
                </a:moveTo>
                <a:cubicBezTo>
                  <a:pt x="2436" y="326"/>
                  <a:pt x="2437" y="323"/>
                  <a:pt x="2438" y="323"/>
                </a:cubicBezTo>
                <a:cubicBezTo>
                  <a:pt x="2438" y="323"/>
                  <a:pt x="2438" y="323"/>
                  <a:pt x="2439" y="323"/>
                </a:cubicBezTo>
                <a:cubicBezTo>
                  <a:pt x="2440" y="324"/>
                  <a:pt x="2440" y="328"/>
                  <a:pt x="2440" y="328"/>
                </a:cubicBezTo>
                <a:cubicBezTo>
                  <a:pt x="2440" y="328"/>
                  <a:pt x="2440" y="328"/>
                  <a:pt x="2446" y="332"/>
                </a:cubicBezTo>
                <a:cubicBezTo>
                  <a:pt x="2446" y="332"/>
                  <a:pt x="2446" y="333"/>
                  <a:pt x="2443" y="335"/>
                </a:cubicBezTo>
                <a:cubicBezTo>
                  <a:pt x="2442" y="336"/>
                  <a:pt x="2441" y="336"/>
                  <a:pt x="2441" y="336"/>
                </a:cubicBezTo>
                <a:cubicBezTo>
                  <a:pt x="2440" y="336"/>
                  <a:pt x="2440" y="336"/>
                  <a:pt x="2439" y="335"/>
                </a:cubicBezTo>
                <a:cubicBezTo>
                  <a:pt x="2439" y="335"/>
                  <a:pt x="2439" y="335"/>
                  <a:pt x="2438" y="335"/>
                </a:cubicBezTo>
                <a:cubicBezTo>
                  <a:pt x="2438" y="335"/>
                  <a:pt x="2437" y="335"/>
                  <a:pt x="2436" y="335"/>
                </a:cubicBezTo>
                <a:cubicBezTo>
                  <a:pt x="2433" y="337"/>
                  <a:pt x="2437" y="344"/>
                  <a:pt x="2436" y="344"/>
                </a:cubicBezTo>
                <a:cubicBezTo>
                  <a:pt x="2436" y="344"/>
                  <a:pt x="2436" y="344"/>
                  <a:pt x="2435" y="344"/>
                </a:cubicBezTo>
                <a:cubicBezTo>
                  <a:pt x="2434" y="344"/>
                  <a:pt x="2431" y="343"/>
                  <a:pt x="2428" y="342"/>
                </a:cubicBezTo>
                <a:cubicBezTo>
                  <a:pt x="2425" y="340"/>
                  <a:pt x="2421" y="339"/>
                  <a:pt x="2420" y="339"/>
                </a:cubicBezTo>
                <a:cubicBezTo>
                  <a:pt x="2420" y="339"/>
                  <a:pt x="2420" y="339"/>
                  <a:pt x="2420" y="339"/>
                </a:cubicBezTo>
                <a:cubicBezTo>
                  <a:pt x="2418" y="339"/>
                  <a:pt x="2416" y="341"/>
                  <a:pt x="2416" y="341"/>
                </a:cubicBezTo>
                <a:cubicBezTo>
                  <a:pt x="2416" y="341"/>
                  <a:pt x="2415" y="339"/>
                  <a:pt x="2412" y="339"/>
                </a:cubicBezTo>
                <a:cubicBezTo>
                  <a:pt x="2412" y="339"/>
                  <a:pt x="2411" y="339"/>
                  <a:pt x="2411" y="339"/>
                </a:cubicBezTo>
                <a:cubicBezTo>
                  <a:pt x="2408" y="340"/>
                  <a:pt x="2414" y="343"/>
                  <a:pt x="2414" y="343"/>
                </a:cubicBezTo>
                <a:cubicBezTo>
                  <a:pt x="2414" y="343"/>
                  <a:pt x="2414" y="343"/>
                  <a:pt x="2417" y="343"/>
                </a:cubicBezTo>
                <a:cubicBezTo>
                  <a:pt x="2417" y="343"/>
                  <a:pt x="2417" y="343"/>
                  <a:pt x="2421" y="346"/>
                </a:cubicBezTo>
                <a:cubicBezTo>
                  <a:pt x="2421" y="346"/>
                  <a:pt x="2421" y="346"/>
                  <a:pt x="2420" y="347"/>
                </a:cubicBezTo>
                <a:cubicBezTo>
                  <a:pt x="2420" y="347"/>
                  <a:pt x="2418" y="347"/>
                  <a:pt x="2416" y="347"/>
                </a:cubicBezTo>
                <a:cubicBezTo>
                  <a:pt x="2414" y="347"/>
                  <a:pt x="2417" y="350"/>
                  <a:pt x="2415" y="350"/>
                </a:cubicBezTo>
                <a:cubicBezTo>
                  <a:pt x="2415" y="350"/>
                  <a:pt x="2415" y="350"/>
                  <a:pt x="2415" y="350"/>
                </a:cubicBezTo>
                <a:cubicBezTo>
                  <a:pt x="2411" y="350"/>
                  <a:pt x="2413" y="344"/>
                  <a:pt x="2413" y="344"/>
                </a:cubicBezTo>
                <a:cubicBezTo>
                  <a:pt x="2413" y="344"/>
                  <a:pt x="2408" y="342"/>
                  <a:pt x="2407" y="341"/>
                </a:cubicBezTo>
                <a:cubicBezTo>
                  <a:pt x="2407" y="340"/>
                  <a:pt x="2406" y="338"/>
                  <a:pt x="2406" y="338"/>
                </a:cubicBezTo>
                <a:cubicBezTo>
                  <a:pt x="2406" y="338"/>
                  <a:pt x="2406" y="338"/>
                  <a:pt x="2409" y="335"/>
                </a:cubicBezTo>
                <a:cubicBezTo>
                  <a:pt x="2409" y="335"/>
                  <a:pt x="2405" y="331"/>
                  <a:pt x="2406" y="331"/>
                </a:cubicBezTo>
                <a:cubicBezTo>
                  <a:pt x="2406" y="331"/>
                  <a:pt x="2406" y="331"/>
                  <a:pt x="2406" y="331"/>
                </a:cubicBezTo>
                <a:cubicBezTo>
                  <a:pt x="2407" y="331"/>
                  <a:pt x="2412" y="333"/>
                  <a:pt x="2414" y="333"/>
                </a:cubicBezTo>
                <a:cubicBezTo>
                  <a:pt x="2414" y="333"/>
                  <a:pt x="2414" y="333"/>
                  <a:pt x="2414" y="333"/>
                </a:cubicBezTo>
                <a:cubicBezTo>
                  <a:pt x="2415" y="333"/>
                  <a:pt x="2411" y="329"/>
                  <a:pt x="2411" y="329"/>
                </a:cubicBezTo>
                <a:cubicBezTo>
                  <a:pt x="2411" y="329"/>
                  <a:pt x="2413" y="326"/>
                  <a:pt x="2413" y="325"/>
                </a:cubicBezTo>
                <a:cubicBezTo>
                  <a:pt x="2413" y="324"/>
                  <a:pt x="2410" y="322"/>
                  <a:pt x="2410" y="322"/>
                </a:cubicBezTo>
                <a:cubicBezTo>
                  <a:pt x="2410" y="322"/>
                  <a:pt x="2410" y="322"/>
                  <a:pt x="2409" y="319"/>
                </a:cubicBezTo>
                <a:cubicBezTo>
                  <a:pt x="2409" y="319"/>
                  <a:pt x="2402" y="313"/>
                  <a:pt x="2404" y="311"/>
                </a:cubicBezTo>
                <a:cubicBezTo>
                  <a:pt x="2404" y="311"/>
                  <a:pt x="2404" y="311"/>
                  <a:pt x="2404" y="311"/>
                </a:cubicBezTo>
                <a:cubicBezTo>
                  <a:pt x="2408" y="311"/>
                  <a:pt x="2419" y="319"/>
                  <a:pt x="2422" y="321"/>
                </a:cubicBezTo>
                <a:cubicBezTo>
                  <a:pt x="2424" y="323"/>
                  <a:pt x="2436" y="326"/>
                  <a:pt x="2436" y="326"/>
                </a:cubicBezTo>
                <a:close/>
                <a:moveTo>
                  <a:pt x="2376" y="437"/>
                </a:moveTo>
                <a:cubicBezTo>
                  <a:pt x="2376" y="437"/>
                  <a:pt x="2376" y="437"/>
                  <a:pt x="2373" y="438"/>
                </a:cubicBezTo>
                <a:cubicBezTo>
                  <a:pt x="2373" y="438"/>
                  <a:pt x="2373" y="438"/>
                  <a:pt x="2375" y="433"/>
                </a:cubicBezTo>
                <a:lnTo>
                  <a:pt x="2376" y="437"/>
                </a:lnTo>
                <a:close/>
                <a:moveTo>
                  <a:pt x="2376" y="423"/>
                </a:moveTo>
                <a:cubicBezTo>
                  <a:pt x="2377" y="423"/>
                  <a:pt x="2381" y="425"/>
                  <a:pt x="2381" y="425"/>
                </a:cubicBezTo>
                <a:cubicBezTo>
                  <a:pt x="2381" y="425"/>
                  <a:pt x="2381" y="425"/>
                  <a:pt x="2381" y="425"/>
                </a:cubicBezTo>
                <a:cubicBezTo>
                  <a:pt x="2382" y="425"/>
                  <a:pt x="2382" y="425"/>
                  <a:pt x="2383" y="425"/>
                </a:cubicBezTo>
                <a:cubicBezTo>
                  <a:pt x="2384" y="426"/>
                  <a:pt x="2384" y="428"/>
                  <a:pt x="2384" y="428"/>
                </a:cubicBezTo>
                <a:cubicBezTo>
                  <a:pt x="2384" y="428"/>
                  <a:pt x="2388" y="430"/>
                  <a:pt x="2389" y="433"/>
                </a:cubicBezTo>
                <a:cubicBezTo>
                  <a:pt x="2389" y="433"/>
                  <a:pt x="2386" y="434"/>
                  <a:pt x="2386" y="436"/>
                </a:cubicBezTo>
                <a:cubicBezTo>
                  <a:pt x="2386" y="438"/>
                  <a:pt x="2388" y="445"/>
                  <a:pt x="2388" y="445"/>
                </a:cubicBezTo>
                <a:cubicBezTo>
                  <a:pt x="2388" y="445"/>
                  <a:pt x="2385" y="449"/>
                  <a:pt x="2384" y="449"/>
                </a:cubicBezTo>
                <a:cubicBezTo>
                  <a:pt x="2384" y="449"/>
                  <a:pt x="2384" y="444"/>
                  <a:pt x="2384" y="444"/>
                </a:cubicBezTo>
                <a:cubicBezTo>
                  <a:pt x="2384" y="444"/>
                  <a:pt x="2384" y="444"/>
                  <a:pt x="2380" y="443"/>
                </a:cubicBezTo>
                <a:cubicBezTo>
                  <a:pt x="2380" y="443"/>
                  <a:pt x="2381" y="448"/>
                  <a:pt x="2379" y="448"/>
                </a:cubicBezTo>
                <a:cubicBezTo>
                  <a:pt x="2379" y="448"/>
                  <a:pt x="2379" y="448"/>
                  <a:pt x="2379" y="448"/>
                </a:cubicBezTo>
                <a:cubicBezTo>
                  <a:pt x="2377" y="448"/>
                  <a:pt x="2375" y="439"/>
                  <a:pt x="2375" y="439"/>
                </a:cubicBezTo>
                <a:cubicBezTo>
                  <a:pt x="2375" y="439"/>
                  <a:pt x="2375" y="439"/>
                  <a:pt x="2377" y="438"/>
                </a:cubicBezTo>
                <a:cubicBezTo>
                  <a:pt x="2377" y="438"/>
                  <a:pt x="2377" y="438"/>
                  <a:pt x="2378" y="434"/>
                </a:cubicBezTo>
                <a:cubicBezTo>
                  <a:pt x="2378" y="434"/>
                  <a:pt x="2375" y="430"/>
                  <a:pt x="2374" y="429"/>
                </a:cubicBezTo>
                <a:cubicBezTo>
                  <a:pt x="2374" y="429"/>
                  <a:pt x="2374" y="429"/>
                  <a:pt x="2374" y="429"/>
                </a:cubicBezTo>
                <a:cubicBezTo>
                  <a:pt x="2373" y="429"/>
                  <a:pt x="2374" y="432"/>
                  <a:pt x="2374" y="432"/>
                </a:cubicBezTo>
                <a:cubicBezTo>
                  <a:pt x="2374" y="432"/>
                  <a:pt x="2374" y="432"/>
                  <a:pt x="2372" y="433"/>
                </a:cubicBezTo>
                <a:cubicBezTo>
                  <a:pt x="2372" y="433"/>
                  <a:pt x="2372" y="433"/>
                  <a:pt x="2368" y="427"/>
                </a:cubicBezTo>
                <a:cubicBezTo>
                  <a:pt x="2368" y="427"/>
                  <a:pt x="2368" y="427"/>
                  <a:pt x="2373" y="425"/>
                </a:cubicBezTo>
                <a:cubicBezTo>
                  <a:pt x="2373" y="425"/>
                  <a:pt x="2374" y="423"/>
                  <a:pt x="2376" y="423"/>
                </a:cubicBezTo>
                <a:close/>
                <a:moveTo>
                  <a:pt x="2368" y="627"/>
                </a:moveTo>
                <a:cubicBezTo>
                  <a:pt x="2371" y="627"/>
                  <a:pt x="2375" y="630"/>
                  <a:pt x="2377" y="632"/>
                </a:cubicBezTo>
                <a:cubicBezTo>
                  <a:pt x="2379" y="634"/>
                  <a:pt x="2380" y="639"/>
                  <a:pt x="2380" y="639"/>
                </a:cubicBezTo>
                <a:cubicBezTo>
                  <a:pt x="2380" y="639"/>
                  <a:pt x="2380" y="639"/>
                  <a:pt x="2382" y="643"/>
                </a:cubicBezTo>
                <a:cubicBezTo>
                  <a:pt x="2382" y="643"/>
                  <a:pt x="2382" y="643"/>
                  <a:pt x="2379" y="642"/>
                </a:cubicBezTo>
                <a:cubicBezTo>
                  <a:pt x="2379" y="642"/>
                  <a:pt x="2379" y="642"/>
                  <a:pt x="2379" y="644"/>
                </a:cubicBezTo>
                <a:cubicBezTo>
                  <a:pt x="2379" y="644"/>
                  <a:pt x="2379" y="644"/>
                  <a:pt x="2371" y="638"/>
                </a:cubicBezTo>
                <a:cubicBezTo>
                  <a:pt x="2371" y="638"/>
                  <a:pt x="2372" y="639"/>
                  <a:pt x="2373" y="639"/>
                </a:cubicBezTo>
                <a:cubicBezTo>
                  <a:pt x="2374" y="639"/>
                  <a:pt x="2375" y="638"/>
                  <a:pt x="2375" y="637"/>
                </a:cubicBezTo>
                <a:cubicBezTo>
                  <a:pt x="2375" y="637"/>
                  <a:pt x="2375" y="637"/>
                  <a:pt x="2371" y="635"/>
                </a:cubicBezTo>
                <a:cubicBezTo>
                  <a:pt x="2371" y="635"/>
                  <a:pt x="2365" y="632"/>
                  <a:pt x="2367" y="628"/>
                </a:cubicBezTo>
                <a:cubicBezTo>
                  <a:pt x="2367" y="628"/>
                  <a:pt x="2368" y="627"/>
                  <a:pt x="2368" y="627"/>
                </a:cubicBezTo>
                <a:close/>
                <a:moveTo>
                  <a:pt x="2367" y="657"/>
                </a:moveTo>
                <a:cubicBezTo>
                  <a:pt x="2367" y="657"/>
                  <a:pt x="2367" y="657"/>
                  <a:pt x="2366" y="648"/>
                </a:cubicBezTo>
                <a:cubicBezTo>
                  <a:pt x="2363" y="642"/>
                  <a:pt x="2363" y="642"/>
                  <a:pt x="2363" y="642"/>
                </a:cubicBezTo>
                <a:cubicBezTo>
                  <a:pt x="2363" y="642"/>
                  <a:pt x="2363" y="642"/>
                  <a:pt x="2366" y="642"/>
                </a:cubicBezTo>
                <a:cubicBezTo>
                  <a:pt x="2366" y="642"/>
                  <a:pt x="2366" y="642"/>
                  <a:pt x="2369" y="648"/>
                </a:cubicBezTo>
                <a:cubicBezTo>
                  <a:pt x="2369" y="648"/>
                  <a:pt x="2369" y="648"/>
                  <a:pt x="2367" y="657"/>
                </a:cubicBezTo>
                <a:close/>
                <a:moveTo>
                  <a:pt x="2365" y="493"/>
                </a:moveTo>
                <a:cubicBezTo>
                  <a:pt x="2365" y="493"/>
                  <a:pt x="2367" y="494"/>
                  <a:pt x="2366" y="496"/>
                </a:cubicBezTo>
                <a:cubicBezTo>
                  <a:pt x="2366" y="496"/>
                  <a:pt x="2364" y="496"/>
                  <a:pt x="2364" y="494"/>
                </a:cubicBezTo>
                <a:cubicBezTo>
                  <a:pt x="2364" y="494"/>
                  <a:pt x="2364" y="493"/>
                  <a:pt x="2365" y="493"/>
                </a:cubicBezTo>
                <a:close/>
                <a:moveTo>
                  <a:pt x="2324" y="504"/>
                </a:moveTo>
                <a:cubicBezTo>
                  <a:pt x="2324" y="504"/>
                  <a:pt x="2324" y="504"/>
                  <a:pt x="2329" y="507"/>
                </a:cubicBezTo>
                <a:cubicBezTo>
                  <a:pt x="2329" y="507"/>
                  <a:pt x="2329" y="510"/>
                  <a:pt x="2329" y="512"/>
                </a:cubicBezTo>
                <a:cubicBezTo>
                  <a:pt x="2329" y="514"/>
                  <a:pt x="2327" y="517"/>
                  <a:pt x="2327" y="517"/>
                </a:cubicBezTo>
                <a:cubicBezTo>
                  <a:pt x="2327" y="517"/>
                  <a:pt x="2327" y="522"/>
                  <a:pt x="2327" y="526"/>
                </a:cubicBezTo>
                <a:cubicBezTo>
                  <a:pt x="2327" y="529"/>
                  <a:pt x="2325" y="531"/>
                  <a:pt x="2325" y="531"/>
                </a:cubicBezTo>
                <a:cubicBezTo>
                  <a:pt x="2325" y="531"/>
                  <a:pt x="2325" y="531"/>
                  <a:pt x="2325" y="537"/>
                </a:cubicBezTo>
                <a:cubicBezTo>
                  <a:pt x="2322" y="537"/>
                  <a:pt x="2320" y="531"/>
                  <a:pt x="2320" y="531"/>
                </a:cubicBezTo>
                <a:cubicBezTo>
                  <a:pt x="2320" y="531"/>
                  <a:pt x="2317" y="527"/>
                  <a:pt x="2315" y="525"/>
                </a:cubicBezTo>
                <a:cubicBezTo>
                  <a:pt x="2314" y="523"/>
                  <a:pt x="2321" y="508"/>
                  <a:pt x="2321" y="508"/>
                </a:cubicBezTo>
                <a:cubicBezTo>
                  <a:pt x="2321" y="508"/>
                  <a:pt x="2321" y="508"/>
                  <a:pt x="2324" y="504"/>
                </a:cubicBezTo>
                <a:close/>
                <a:moveTo>
                  <a:pt x="2319" y="660"/>
                </a:moveTo>
                <a:cubicBezTo>
                  <a:pt x="2321" y="659"/>
                  <a:pt x="2320" y="657"/>
                  <a:pt x="2320" y="657"/>
                </a:cubicBezTo>
                <a:cubicBezTo>
                  <a:pt x="2320" y="657"/>
                  <a:pt x="2320" y="657"/>
                  <a:pt x="2322" y="656"/>
                </a:cubicBezTo>
                <a:cubicBezTo>
                  <a:pt x="2322" y="656"/>
                  <a:pt x="2322" y="656"/>
                  <a:pt x="2324" y="652"/>
                </a:cubicBezTo>
                <a:cubicBezTo>
                  <a:pt x="2324" y="652"/>
                  <a:pt x="2326" y="651"/>
                  <a:pt x="2328" y="650"/>
                </a:cubicBezTo>
                <a:cubicBezTo>
                  <a:pt x="2330" y="648"/>
                  <a:pt x="2327" y="648"/>
                  <a:pt x="2326" y="646"/>
                </a:cubicBezTo>
                <a:cubicBezTo>
                  <a:pt x="2324" y="643"/>
                  <a:pt x="2328" y="640"/>
                  <a:pt x="2328" y="640"/>
                </a:cubicBezTo>
                <a:cubicBezTo>
                  <a:pt x="2328" y="640"/>
                  <a:pt x="2328" y="640"/>
                  <a:pt x="2329" y="637"/>
                </a:cubicBezTo>
                <a:cubicBezTo>
                  <a:pt x="2329" y="637"/>
                  <a:pt x="2329" y="637"/>
                  <a:pt x="2330" y="640"/>
                </a:cubicBezTo>
                <a:cubicBezTo>
                  <a:pt x="2330" y="640"/>
                  <a:pt x="2330" y="644"/>
                  <a:pt x="2330" y="646"/>
                </a:cubicBezTo>
                <a:cubicBezTo>
                  <a:pt x="2330" y="647"/>
                  <a:pt x="2332" y="649"/>
                  <a:pt x="2332" y="651"/>
                </a:cubicBezTo>
                <a:cubicBezTo>
                  <a:pt x="2332" y="653"/>
                  <a:pt x="2324" y="656"/>
                  <a:pt x="2322" y="658"/>
                </a:cubicBezTo>
                <a:cubicBezTo>
                  <a:pt x="2321" y="660"/>
                  <a:pt x="2322" y="663"/>
                  <a:pt x="2321" y="663"/>
                </a:cubicBezTo>
                <a:cubicBezTo>
                  <a:pt x="2319" y="664"/>
                  <a:pt x="2317" y="665"/>
                  <a:pt x="2316" y="665"/>
                </a:cubicBezTo>
                <a:cubicBezTo>
                  <a:pt x="2314" y="665"/>
                  <a:pt x="2315" y="668"/>
                  <a:pt x="2315" y="668"/>
                </a:cubicBezTo>
                <a:cubicBezTo>
                  <a:pt x="2315" y="668"/>
                  <a:pt x="2315" y="668"/>
                  <a:pt x="2311" y="671"/>
                </a:cubicBezTo>
                <a:cubicBezTo>
                  <a:pt x="2309" y="670"/>
                  <a:pt x="2314" y="663"/>
                  <a:pt x="2314" y="663"/>
                </a:cubicBezTo>
                <a:cubicBezTo>
                  <a:pt x="2314" y="663"/>
                  <a:pt x="2318" y="661"/>
                  <a:pt x="2319" y="660"/>
                </a:cubicBezTo>
                <a:close/>
                <a:moveTo>
                  <a:pt x="2316" y="835"/>
                </a:moveTo>
                <a:cubicBezTo>
                  <a:pt x="2316" y="835"/>
                  <a:pt x="2316" y="835"/>
                  <a:pt x="2315" y="838"/>
                </a:cubicBezTo>
                <a:cubicBezTo>
                  <a:pt x="2315" y="838"/>
                  <a:pt x="2315" y="838"/>
                  <a:pt x="2312" y="838"/>
                </a:cubicBezTo>
                <a:cubicBezTo>
                  <a:pt x="2312" y="838"/>
                  <a:pt x="2312" y="838"/>
                  <a:pt x="2312" y="836"/>
                </a:cubicBezTo>
                <a:cubicBezTo>
                  <a:pt x="2312" y="836"/>
                  <a:pt x="2312" y="836"/>
                  <a:pt x="2306" y="835"/>
                </a:cubicBezTo>
                <a:cubicBezTo>
                  <a:pt x="2306" y="835"/>
                  <a:pt x="2309" y="829"/>
                  <a:pt x="2311" y="829"/>
                </a:cubicBezTo>
                <a:cubicBezTo>
                  <a:pt x="2311" y="829"/>
                  <a:pt x="2311" y="829"/>
                  <a:pt x="2311" y="829"/>
                </a:cubicBezTo>
                <a:cubicBezTo>
                  <a:pt x="2312" y="829"/>
                  <a:pt x="2314" y="832"/>
                  <a:pt x="2314" y="832"/>
                </a:cubicBezTo>
                <a:cubicBezTo>
                  <a:pt x="2316" y="831"/>
                  <a:pt x="2316" y="831"/>
                  <a:pt x="2316" y="831"/>
                </a:cubicBezTo>
                <a:cubicBezTo>
                  <a:pt x="2316" y="831"/>
                  <a:pt x="2316" y="831"/>
                  <a:pt x="2323" y="833"/>
                </a:cubicBezTo>
                <a:cubicBezTo>
                  <a:pt x="2323" y="833"/>
                  <a:pt x="2323" y="833"/>
                  <a:pt x="2319" y="837"/>
                </a:cubicBezTo>
                <a:cubicBezTo>
                  <a:pt x="2319" y="837"/>
                  <a:pt x="2319" y="837"/>
                  <a:pt x="2316" y="835"/>
                </a:cubicBezTo>
                <a:close/>
                <a:moveTo>
                  <a:pt x="2322" y="830"/>
                </a:moveTo>
                <a:cubicBezTo>
                  <a:pt x="2322" y="830"/>
                  <a:pt x="2322" y="830"/>
                  <a:pt x="2319" y="825"/>
                </a:cubicBezTo>
                <a:cubicBezTo>
                  <a:pt x="2319" y="825"/>
                  <a:pt x="2319" y="825"/>
                  <a:pt x="2324" y="827"/>
                </a:cubicBezTo>
                <a:cubicBezTo>
                  <a:pt x="2324" y="827"/>
                  <a:pt x="2325" y="826"/>
                  <a:pt x="2326" y="826"/>
                </a:cubicBezTo>
                <a:cubicBezTo>
                  <a:pt x="2327" y="826"/>
                  <a:pt x="2327" y="826"/>
                  <a:pt x="2327" y="826"/>
                </a:cubicBezTo>
                <a:cubicBezTo>
                  <a:pt x="2329" y="827"/>
                  <a:pt x="2329" y="829"/>
                  <a:pt x="2328" y="832"/>
                </a:cubicBezTo>
                <a:cubicBezTo>
                  <a:pt x="2328" y="833"/>
                  <a:pt x="2327" y="833"/>
                  <a:pt x="2327" y="833"/>
                </a:cubicBezTo>
                <a:cubicBezTo>
                  <a:pt x="2325" y="833"/>
                  <a:pt x="2322" y="830"/>
                  <a:pt x="2322" y="830"/>
                </a:cubicBezTo>
                <a:close/>
                <a:moveTo>
                  <a:pt x="2335" y="847"/>
                </a:moveTo>
                <a:cubicBezTo>
                  <a:pt x="2334" y="846"/>
                  <a:pt x="2335" y="844"/>
                  <a:pt x="2333" y="844"/>
                </a:cubicBezTo>
                <a:cubicBezTo>
                  <a:pt x="2332" y="844"/>
                  <a:pt x="2331" y="845"/>
                  <a:pt x="2330" y="845"/>
                </a:cubicBezTo>
                <a:cubicBezTo>
                  <a:pt x="2329" y="845"/>
                  <a:pt x="2328" y="844"/>
                  <a:pt x="2328" y="843"/>
                </a:cubicBezTo>
                <a:cubicBezTo>
                  <a:pt x="2326" y="840"/>
                  <a:pt x="2326" y="840"/>
                  <a:pt x="2327" y="839"/>
                </a:cubicBezTo>
                <a:cubicBezTo>
                  <a:pt x="2327" y="839"/>
                  <a:pt x="2327" y="839"/>
                  <a:pt x="2331" y="840"/>
                </a:cubicBezTo>
                <a:cubicBezTo>
                  <a:pt x="2331" y="840"/>
                  <a:pt x="2333" y="839"/>
                  <a:pt x="2334" y="839"/>
                </a:cubicBezTo>
                <a:cubicBezTo>
                  <a:pt x="2336" y="839"/>
                  <a:pt x="2337" y="840"/>
                  <a:pt x="2338" y="841"/>
                </a:cubicBezTo>
                <a:cubicBezTo>
                  <a:pt x="2340" y="844"/>
                  <a:pt x="2341" y="847"/>
                  <a:pt x="2341" y="847"/>
                </a:cubicBezTo>
                <a:cubicBezTo>
                  <a:pt x="2341" y="847"/>
                  <a:pt x="2340" y="848"/>
                  <a:pt x="2338" y="848"/>
                </a:cubicBezTo>
                <a:cubicBezTo>
                  <a:pt x="2337" y="848"/>
                  <a:pt x="2336" y="848"/>
                  <a:pt x="2335" y="847"/>
                </a:cubicBezTo>
                <a:close/>
                <a:moveTo>
                  <a:pt x="2354" y="833"/>
                </a:moveTo>
                <a:cubicBezTo>
                  <a:pt x="2354" y="833"/>
                  <a:pt x="2354" y="833"/>
                  <a:pt x="2343" y="833"/>
                </a:cubicBezTo>
                <a:cubicBezTo>
                  <a:pt x="2343" y="833"/>
                  <a:pt x="2341" y="835"/>
                  <a:pt x="2339" y="835"/>
                </a:cubicBezTo>
                <a:cubicBezTo>
                  <a:pt x="2339" y="835"/>
                  <a:pt x="2339" y="835"/>
                  <a:pt x="2339" y="835"/>
                </a:cubicBezTo>
                <a:cubicBezTo>
                  <a:pt x="2337" y="834"/>
                  <a:pt x="2334" y="833"/>
                  <a:pt x="2334" y="833"/>
                </a:cubicBezTo>
                <a:cubicBezTo>
                  <a:pt x="2334" y="833"/>
                  <a:pt x="2334" y="833"/>
                  <a:pt x="2332" y="834"/>
                </a:cubicBezTo>
                <a:cubicBezTo>
                  <a:pt x="2332" y="834"/>
                  <a:pt x="2332" y="834"/>
                  <a:pt x="2333" y="832"/>
                </a:cubicBezTo>
                <a:cubicBezTo>
                  <a:pt x="2333" y="832"/>
                  <a:pt x="2333" y="832"/>
                  <a:pt x="2337" y="832"/>
                </a:cubicBezTo>
                <a:cubicBezTo>
                  <a:pt x="2337" y="832"/>
                  <a:pt x="2341" y="827"/>
                  <a:pt x="2344" y="827"/>
                </a:cubicBezTo>
                <a:cubicBezTo>
                  <a:pt x="2344" y="827"/>
                  <a:pt x="2344" y="827"/>
                  <a:pt x="2345" y="827"/>
                </a:cubicBezTo>
                <a:cubicBezTo>
                  <a:pt x="2347" y="827"/>
                  <a:pt x="2349" y="831"/>
                  <a:pt x="2349" y="831"/>
                </a:cubicBezTo>
                <a:cubicBezTo>
                  <a:pt x="2349" y="831"/>
                  <a:pt x="2351" y="829"/>
                  <a:pt x="2353" y="828"/>
                </a:cubicBezTo>
                <a:cubicBezTo>
                  <a:pt x="2353" y="828"/>
                  <a:pt x="2353" y="828"/>
                  <a:pt x="2353" y="828"/>
                </a:cubicBezTo>
                <a:cubicBezTo>
                  <a:pt x="2355" y="828"/>
                  <a:pt x="2357" y="830"/>
                  <a:pt x="2357" y="830"/>
                </a:cubicBezTo>
                <a:cubicBezTo>
                  <a:pt x="2357" y="830"/>
                  <a:pt x="2357" y="830"/>
                  <a:pt x="2360" y="827"/>
                </a:cubicBezTo>
                <a:cubicBezTo>
                  <a:pt x="2364" y="826"/>
                  <a:pt x="2364" y="826"/>
                  <a:pt x="2364" y="826"/>
                </a:cubicBezTo>
                <a:cubicBezTo>
                  <a:pt x="2364" y="826"/>
                  <a:pt x="2364" y="826"/>
                  <a:pt x="2364" y="828"/>
                </a:cubicBezTo>
                <a:cubicBezTo>
                  <a:pt x="2364" y="828"/>
                  <a:pt x="2364" y="828"/>
                  <a:pt x="2360" y="832"/>
                </a:cubicBezTo>
                <a:cubicBezTo>
                  <a:pt x="2360" y="832"/>
                  <a:pt x="2360" y="832"/>
                  <a:pt x="2354" y="833"/>
                </a:cubicBezTo>
                <a:close/>
                <a:moveTo>
                  <a:pt x="2344" y="807"/>
                </a:moveTo>
                <a:cubicBezTo>
                  <a:pt x="2344" y="807"/>
                  <a:pt x="2344" y="807"/>
                  <a:pt x="2342" y="810"/>
                </a:cubicBezTo>
                <a:cubicBezTo>
                  <a:pt x="2342" y="810"/>
                  <a:pt x="2342" y="810"/>
                  <a:pt x="2340" y="811"/>
                </a:cubicBezTo>
                <a:cubicBezTo>
                  <a:pt x="2343" y="804"/>
                  <a:pt x="2343" y="804"/>
                  <a:pt x="2343" y="804"/>
                </a:cubicBezTo>
                <a:cubicBezTo>
                  <a:pt x="2343" y="804"/>
                  <a:pt x="2343" y="804"/>
                  <a:pt x="2344" y="807"/>
                </a:cubicBezTo>
                <a:close/>
                <a:moveTo>
                  <a:pt x="2339" y="624"/>
                </a:moveTo>
                <a:cubicBezTo>
                  <a:pt x="2339" y="624"/>
                  <a:pt x="2339" y="624"/>
                  <a:pt x="2335" y="619"/>
                </a:cubicBezTo>
                <a:cubicBezTo>
                  <a:pt x="2335" y="619"/>
                  <a:pt x="2337" y="619"/>
                  <a:pt x="2338" y="619"/>
                </a:cubicBezTo>
                <a:cubicBezTo>
                  <a:pt x="2340" y="619"/>
                  <a:pt x="2341" y="619"/>
                  <a:pt x="2342" y="620"/>
                </a:cubicBezTo>
                <a:cubicBezTo>
                  <a:pt x="2343" y="621"/>
                  <a:pt x="2344" y="624"/>
                  <a:pt x="2344" y="624"/>
                </a:cubicBezTo>
                <a:cubicBezTo>
                  <a:pt x="2344" y="624"/>
                  <a:pt x="2346" y="627"/>
                  <a:pt x="2345" y="629"/>
                </a:cubicBezTo>
                <a:cubicBezTo>
                  <a:pt x="2344" y="630"/>
                  <a:pt x="2342" y="632"/>
                  <a:pt x="2342" y="632"/>
                </a:cubicBezTo>
                <a:cubicBezTo>
                  <a:pt x="2342" y="632"/>
                  <a:pt x="2342" y="632"/>
                  <a:pt x="2339" y="624"/>
                </a:cubicBezTo>
                <a:close/>
                <a:moveTo>
                  <a:pt x="2343" y="693"/>
                </a:moveTo>
                <a:cubicBezTo>
                  <a:pt x="2343" y="693"/>
                  <a:pt x="2343" y="693"/>
                  <a:pt x="2341" y="692"/>
                </a:cubicBezTo>
                <a:cubicBezTo>
                  <a:pt x="2342" y="688"/>
                  <a:pt x="2342" y="688"/>
                  <a:pt x="2342" y="688"/>
                </a:cubicBezTo>
                <a:cubicBezTo>
                  <a:pt x="2342" y="688"/>
                  <a:pt x="2342" y="688"/>
                  <a:pt x="2345" y="690"/>
                </a:cubicBezTo>
                <a:cubicBezTo>
                  <a:pt x="2345" y="690"/>
                  <a:pt x="2345" y="690"/>
                  <a:pt x="2343" y="693"/>
                </a:cubicBezTo>
                <a:close/>
                <a:moveTo>
                  <a:pt x="2363" y="798"/>
                </a:moveTo>
                <a:cubicBezTo>
                  <a:pt x="2363" y="798"/>
                  <a:pt x="2363" y="798"/>
                  <a:pt x="2362" y="796"/>
                </a:cubicBezTo>
                <a:cubicBezTo>
                  <a:pt x="2362" y="796"/>
                  <a:pt x="2360" y="797"/>
                  <a:pt x="2361" y="799"/>
                </a:cubicBezTo>
                <a:cubicBezTo>
                  <a:pt x="2361" y="801"/>
                  <a:pt x="2360" y="804"/>
                  <a:pt x="2360" y="804"/>
                </a:cubicBezTo>
                <a:cubicBezTo>
                  <a:pt x="2360" y="804"/>
                  <a:pt x="2360" y="804"/>
                  <a:pt x="2356" y="803"/>
                </a:cubicBezTo>
                <a:cubicBezTo>
                  <a:pt x="2356" y="803"/>
                  <a:pt x="2356" y="803"/>
                  <a:pt x="2354" y="805"/>
                </a:cubicBezTo>
                <a:cubicBezTo>
                  <a:pt x="2354" y="805"/>
                  <a:pt x="2354" y="805"/>
                  <a:pt x="2352" y="796"/>
                </a:cubicBezTo>
                <a:cubicBezTo>
                  <a:pt x="2352" y="796"/>
                  <a:pt x="2352" y="796"/>
                  <a:pt x="2352" y="792"/>
                </a:cubicBezTo>
                <a:cubicBezTo>
                  <a:pt x="2352" y="792"/>
                  <a:pt x="2352" y="792"/>
                  <a:pt x="2349" y="788"/>
                </a:cubicBezTo>
                <a:cubicBezTo>
                  <a:pt x="2349" y="788"/>
                  <a:pt x="2349" y="788"/>
                  <a:pt x="2349" y="782"/>
                </a:cubicBezTo>
                <a:cubicBezTo>
                  <a:pt x="2349" y="782"/>
                  <a:pt x="2349" y="782"/>
                  <a:pt x="2345" y="777"/>
                </a:cubicBezTo>
                <a:cubicBezTo>
                  <a:pt x="2345" y="777"/>
                  <a:pt x="2345" y="771"/>
                  <a:pt x="2343" y="768"/>
                </a:cubicBezTo>
                <a:cubicBezTo>
                  <a:pt x="2343" y="767"/>
                  <a:pt x="2343" y="767"/>
                  <a:pt x="2342" y="767"/>
                </a:cubicBezTo>
                <a:cubicBezTo>
                  <a:pt x="2341" y="767"/>
                  <a:pt x="2340" y="770"/>
                  <a:pt x="2340" y="771"/>
                </a:cubicBezTo>
                <a:cubicBezTo>
                  <a:pt x="2340" y="772"/>
                  <a:pt x="2341" y="776"/>
                  <a:pt x="2342" y="778"/>
                </a:cubicBezTo>
                <a:cubicBezTo>
                  <a:pt x="2343" y="781"/>
                  <a:pt x="2342" y="784"/>
                  <a:pt x="2342" y="788"/>
                </a:cubicBezTo>
                <a:cubicBezTo>
                  <a:pt x="2342" y="792"/>
                  <a:pt x="2338" y="794"/>
                  <a:pt x="2338" y="794"/>
                </a:cubicBezTo>
                <a:cubicBezTo>
                  <a:pt x="2338" y="794"/>
                  <a:pt x="2342" y="800"/>
                  <a:pt x="2339" y="803"/>
                </a:cubicBezTo>
                <a:cubicBezTo>
                  <a:pt x="2337" y="804"/>
                  <a:pt x="2336" y="805"/>
                  <a:pt x="2334" y="805"/>
                </a:cubicBezTo>
                <a:cubicBezTo>
                  <a:pt x="2333" y="805"/>
                  <a:pt x="2332" y="804"/>
                  <a:pt x="2331" y="802"/>
                </a:cubicBezTo>
                <a:cubicBezTo>
                  <a:pt x="2328" y="797"/>
                  <a:pt x="2333" y="795"/>
                  <a:pt x="2333" y="795"/>
                </a:cubicBezTo>
                <a:cubicBezTo>
                  <a:pt x="2333" y="795"/>
                  <a:pt x="2333" y="795"/>
                  <a:pt x="2334" y="787"/>
                </a:cubicBezTo>
                <a:cubicBezTo>
                  <a:pt x="2334" y="787"/>
                  <a:pt x="2334" y="787"/>
                  <a:pt x="2332" y="784"/>
                </a:cubicBezTo>
                <a:cubicBezTo>
                  <a:pt x="2332" y="784"/>
                  <a:pt x="2333" y="783"/>
                  <a:pt x="2333" y="781"/>
                </a:cubicBezTo>
                <a:cubicBezTo>
                  <a:pt x="2332" y="780"/>
                  <a:pt x="2332" y="780"/>
                  <a:pt x="2331" y="780"/>
                </a:cubicBezTo>
                <a:cubicBezTo>
                  <a:pt x="2331" y="780"/>
                  <a:pt x="2330" y="780"/>
                  <a:pt x="2330" y="780"/>
                </a:cubicBezTo>
                <a:cubicBezTo>
                  <a:pt x="2329" y="780"/>
                  <a:pt x="2329" y="780"/>
                  <a:pt x="2328" y="780"/>
                </a:cubicBezTo>
                <a:cubicBezTo>
                  <a:pt x="2328" y="780"/>
                  <a:pt x="2327" y="780"/>
                  <a:pt x="2327" y="780"/>
                </a:cubicBezTo>
                <a:cubicBezTo>
                  <a:pt x="2325" y="779"/>
                  <a:pt x="2328" y="776"/>
                  <a:pt x="2328" y="776"/>
                </a:cubicBezTo>
                <a:cubicBezTo>
                  <a:pt x="2328" y="776"/>
                  <a:pt x="2326" y="774"/>
                  <a:pt x="2326" y="771"/>
                </a:cubicBezTo>
                <a:cubicBezTo>
                  <a:pt x="2326" y="769"/>
                  <a:pt x="2330" y="768"/>
                  <a:pt x="2332" y="766"/>
                </a:cubicBezTo>
                <a:cubicBezTo>
                  <a:pt x="2333" y="765"/>
                  <a:pt x="2330" y="761"/>
                  <a:pt x="2330" y="759"/>
                </a:cubicBezTo>
                <a:cubicBezTo>
                  <a:pt x="2331" y="758"/>
                  <a:pt x="2334" y="753"/>
                  <a:pt x="2334" y="753"/>
                </a:cubicBezTo>
                <a:cubicBezTo>
                  <a:pt x="2334" y="753"/>
                  <a:pt x="2334" y="753"/>
                  <a:pt x="2336" y="753"/>
                </a:cubicBezTo>
                <a:cubicBezTo>
                  <a:pt x="2336" y="753"/>
                  <a:pt x="2336" y="753"/>
                  <a:pt x="2334" y="745"/>
                </a:cubicBezTo>
                <a:cubicBezTo>
                  <a:pt x="2334" y="745"/>
                  <a:pt x="2334" y="745"/>
                  <a:pt x="2336" y="745"/>
                </a:cubicBezTo>
                <a:cubicBezTo>
                  <a:pt x="2336" y="745"/>
                  <a:pt x="2337" y="742"/>
                  <a:pt x="2337" y="741"/>
                </a:cubicBezTo>
                <a:cubicBezTo>
                  <a:pt x="2337" y="740"/>
                  <a:pt x="2340" y="740"/>
                  <a:pt x="2342" y="739"/>
                </a:cubicBezTo>
                <a:cubicBezTo>
                  <a:pt x="2345" y="738"/>
                  <a:pt x="2344" y="735"/>
                  <a:pt x="2344" y="734"/>
                </a:cubicBezTo>
                <a:cubicBezTo>
                  <a:pt x="2345" y="734"/>
                  <a:pt x="2345" y="734"/>
                  <a:pt x="2345" y="734"/>
                </a:cubicBezTo>
                <a:cubicBezTo>
                  <a:pt x="2347" y="734"/>
                  <a:pt x="2350" y="735"/>
                  <a:pt x="2350" y="735"/>
                </a:cubicBezTo>
                <a:cubicBezTo>
                  <a:pt x="2350" y="735"/>
                  <a:pt x="2350" y="735"/>
                  <a:pt x="2348" y="737"/>
                </a:cubicBezTo>
                <a:cubicBezTo>
                  <a:pt x="2348" y="737"/>
                  <a:pt x="2351" y="737"/>
                  <a:pt x="2352" y="737"/>
                </a:cubicBezTo>
                <a:cubicBezTo>
                  <a:pt x="2354" y="737"/>
                  <a:pt x="2358" y="739"/>
                  <a:pt x="2360" y="740"/>
                </a:cubicBezTo>
                <a:cubicBezTo>
                  <a:pt x="2360" y="740"/>
                  <a:pt x="2360" y="740"/>
                  <a:pt x="2361" y="740"/>
                </a:cubicBezTo>
                <a:cubicBezTo>
                  <a:pt x="2362" y="740"/>
                  <a:pt x="2365" y="738"/>
                  <a:pt x="2366" y="738"/>
                </a:cubicBezTo>
                <a:cubicBezTo>
                  <a:pt x="2368" y="738"/>
                  <a:pt x="2370" y="739"/>
                  <a:pt x="2372" y="739"/>
                </a:cubicBezTo>
                <a:cubicBezTo>
                  <a:pt x="2372" y="739"/>
                  <a:pt x="2373" y="739"/>
                  <a:pt x="2373" y="739"/>
                </a:cubicBezTo>
                <a:cubicBezTo>
                  <a:pt x="2375" y="739"/>
                  <a:pt x="2373" y="737"/>
                  <a:pt x="2373" y="737"/>
                </a:cubicBezTo>
                <a:cubicBezTo>
                  <a:pt x="2373" y="737"/>
                  <a:pt x="2373" y="737"/>
                  <a:pt x="2383" y="733"/>
                </a:cubicBezTo>
                <a:cubicBezTo>
                  <a:pt x="2383" y="733"/>
                  <a:pt x="2383" y="733"/>
                  <a:pt x="2384" y="736"/>
                </a:cubicBezTo>
                <a:cubicBezTo>
                  <a:pt x="2384" y="736"/>
                  <a:pt x="2380" y="738"/>
                  <a:pt x="2379" y="739"/>
                </a:cubicBezTo>
                <a:cubicBezTo>
                  <a:pt x="2377" y="741"/>
                  <a:pt x="2379" y="742"/>
                  <a:pt x="2378" y="743"/>
                </a:cubicBezTo>
                <a:cubicBezTo>
                  <a:pt x="2377" y="743"/>
                  <a:pt x="2376" y="743"/>
                  <a:pt x="2376" y="743"/>
                </a:cubicBezTo>
                <a:cubicBezTo>
                  <a:pt x="2375" y="743"/>
                  <a:pt x="2375" y="743"/>
                  <a:pt x="2375" y="743"/>
                </a:cubicBezTo>
                <a:cubicBezTo>
                  <a:pt x="2374" y="743"/>
                  <a:pt x="2374" y="743"/>
                  <a:pt x="2374" y="743"/>
                </a:cubicBezTo>
                <a:cubicBezTo>
                  <a:pt x="2373" y="743"/>
                  <a:pt x="2373" y="743"/>
                  <a:pt x="2372" y="744"/>
                </a:cubicBezTo>
                <a:cubicBezTo>
                  <a:pt x="2371" y="744"/>
                  <a:pt x="2371" y="746"/>
                  <a:pt x="2369" y="746"/>
                </a:cubicBezTo>
                <a:cubicBezTo>
                  <a:pt x="2367" y="746"/>
                  <a:pt x="2358" y="741"/>
                  <a:pt x="2355" y="741"/>
                </a:cubicBezTo>
                <a:cubicBezTo>
                  <a:pt x="2355" y="741"/>
                  <a:pt x="2355" y="741"/>
                  <a:pt x="2355" y="741"/>
                </a:cubicBezTo>
                <a:cubicBezTo>
                  <a:pt x="2354" y="741"/>
                  <a:pt x="2355" y="743"/>
                  <a:pt x="2353" y="743"/>
                </a:cubicBezTo>
                <a:cubicBezTo>
                  <a:pt x="2352" y="743"/>
                  <a:pt x="2352" y="743"/>
                  <a:pt x="2351" y="743"/>
                </a:cubicBezTo>
                <a:cubicBezTo>
                  <a:pt x="2350" y="743"/>
                  <a:pt x="2348" y="743"/>
                  <a:pt x="2347" y="743"/>
                </a:cubicBezTo>
                <a:cubicBezTo>
                  <a:pt x="2345" y="742"/>
                  <a:pt x="2344" y="742"/>
                  <a:pt x="2342" y="742"/>
                </a:cubicBezTo>
                <a:cubicBezTo>
                  <a:pt x="2342" y="742"/>
                  <a:pt x="2342" y="742"/>
                  <a:pt x="2342" y="742"/>
                </a:cubicBezTo>
                <a:cubicBezTo>
                  <a:pt x="2339" y="742"/>
                  <a:pt x="2338" y="753"/>
                  <a:pt x="2338" y="753"/>
                </a:cubicBezTo>
                <a:cubicBezTo>
                  <a:pt x="2338" y="753"/>
                  <a:pt x="2338" y="753"/>
                  <a:pt x="2339" y="753"/>
                </a:cubicBezTo>
                <a:cubicBezTo>
                  <a:pt x="2339" y="753"/>
                  <a:pt x="2341" y="753"/>
                  <a:pt x="2343" y="754"/>
                </a:cubicBezTo>
                <a:cubicBezTo>
                  <a:pt x="2346" y="756"/>
                  <a:pt x="2346" y="759"/>
                  <a:pt x="2347" y="759"/>
                </a:cubicBezTo>
                <a:cubicBezTo>
                  <a:pt x="2350" y="759"/>
                  <a:pt x="2351" y="754"/>
                  <a:pt x="2353" y="754"/>
                </a:cubicBezTo>
                <a:cubicBezTo>
                  <a:pt x="2353" y="753"/>
                  <a:pt x="2354" y="753"/>
                  <a:pt x="2354" y="753"/>
                </a:cubicBezTo>
                <a:cubicBezTo>
                  <a:pt x="2357" y="753"/>
                  <a:pt x="2360" y="754"/>
                  <a:pt x="2360" y="754"/>
                </a:cubicBezTo>
                <a:cubicBezTo>
                  <a:pt x="2360" y="754"/>
                  <a:pt x="2361" y="751"/>
                  <a:pt x="2363" y="751"/>
                </a:cubicBezTo>
                <a:cubicBezTo>
                  <a:pt x="2365" y="751"/>
                  <a:pt x="2367" y="754"/>
                  <a:pt x="2367" y="756"/>
                </a:cubicBezTo>
                <a:cubicBezTo>
                  <a:pt x="2367" y="756"/>
                  <a:pt x="2364" y="757"/>
                  <a:pt x="2362" y="757"/>
                </a:cubicBezTo>
                <a:cubicBezTo>
                  <a:pt x="2360" y="757"/>
                  <a:pt x="2360" y="757"/>
                  <a:pt x="2360" y="757"/>
                </a:cubicBezTo>
                <a:cubicBezTo>
                  <a:pt x="2360" y="757"/>
                  <a:pt x="2358" y="761"/>
                  <a:pt x="2356" y="762"/>
                </a:cubicBezTo>
                <a:cubicBezTo>
                  <a:pt x="2355" y="763"/>
                  <a:pt x="2354" y="763"/>
                  <a:pt x="2353" y="763"/>
                </a:cubicBezTo>
                <a:cubicBezTo>
                  <a:pt x="2352" y="763"/>
                  <a:pt x="2351" y="763"/>
                  <a:pt x="2351" y="763"/>
                </a:cubicBezTo>
                <a:cubicBezTo>
                  <a:pt x="2351" y="763"/>
                  <a:pt x="2354" y="766"/>
                  <a:pt x="2356" y="767"/>
                </a:cubicBezTo>
                <a:cubicBezTo>
                  <a:pt x="2359" y="768"/>
                  <a:pt x="2357" y="771"/>
                  <a:pt x="2357" y="773"/>
                </a:cubicBezTo>
                <a:cubicBezTo>
                  <a:pt x="2357" y="774"/>
                  <a:pt x="2358" y="775"/>
                  <a:pt x="2361" y="777"/>
                </a:cubicBezTo>
                <a:cubicBezTo>
                  <a:pt x="2363" y="779"/>
                  <a:pt x="2359" y="781"/>
                  <a:pt x="2359" y="783"/>
                </a:cubicBezTo>
                <a:cubicBezTo>
                  <a:pt x="2358" y="785"/>
                  <a:pt x="2366" y="791"/>
                  <a:pt x="2366" y="791"/>
                </a:cubicBezTo>
                <a:cubicBezTo>
                  <a:pt x="2366" y="791"/>
                  <a:pt x="2366" y="793"/>
                  <a:pt x="2366" y="796"/>
                </a:cubicBezTo>
                <a:cubicBezTo>
                  <a:pt x="2366" y="798"/>
                  <a:pt x="2364" y="798"/>
                  <a:pt x="2363" y="798"/>
                </a:cubicBezTo>
                <a:cubicBezTo>
                  <a:pt x="2363" y="798"/>
                  <a:pt x="2363" y="798"/>
                  <a:pt x="2363" y="798"/>
                </a:cubicBezTo>
                <a:close/>
                <a:moveTo>
                  <a:pt x="2365" y="766"/>
                </a:moveTo>
                <a:cubicBezTo>
                  <a:pt x="2364" y="766"/>
                  <a:pt x="2363" y="765"/>
                  <a:pt x="2363" y="765"/>
                </a:cubicBezTo>
                <a:cubicBezTo>
                  <a:pt x="2363" y="765"/>
                  <a:pt x="2363" y="765"/>
                  <a:pt x="2363" y="762"/>
                </a:cubicBezTo>
                <a:cubicBezTo>
                  <a:pt x="2363" y="762"/>
                  <a:pt x="2365" y="762"/>
                  <a:pt x="2366" y="762"/>
                </a:cubicBezTo>
                <a:cubicBezTo>
                  <a:pt x="2367" y="762"/>
                  <a:pt x="2368" y="762"/>
                  <a:pt x="2367" y="764"/>
                </a:cubicBezTo>
                <a:cubicBezTo>
                  <a:pt x="2367" y="765"/>
                  <a:pt x="2366" y="766"/>
                  <a:pt x="2365" y="766"/>
                </a:cubicBezTo>
                <a:close/>
                <a:moveTo>
                  <a:pt x="2387" y="839"/>
                </a:moveTo>
                <a:cubicBezTo>
                  <a:pt x="2385" y="839"/>
                  <a:pt x="2384" y="837"/>
                  <a:pt x="2384" y="837"/>
                </a:cubicBezTo>
                <a:cubicBezTo>
                  <a:pt x="2384" y="837"/>
                  <a:pt x="2384" y="837"/>
                  <a:pt x="2380" y="840"/>
                </a:cubicBezTo>
                <a:cubicBezTo>
                  <a:pt x="2380" y="840"/>
                  <a:pt x="2380" y="840"/>
                  <a:pt x="2378" y="841"/>
                </a:cubicBezTo>
                <a:cubicBezTo>
                  <a:pt x="2378" y="841"/>
                  <a:pt x="2378" y="841"/>
                  <a:pt x="2377" y="842"/>
                </a:cubicBezTo>
                <a:cubicBezTo>
                  <a:pt x="2377" y="842"/>
                  <a:pt x="2377" y="842"/>
                  <a:pt x="2377" y="842"/>
                </a:cubicBezTo>
                <a:cubicBezTo>
                  <a:pt x="2375" y="844"/>
                  <a:pt x="2369" y="849"/>
                  <a:pt x="2367" y="849"/>
                </a:cubicBezTo>
                <a:cubicBezTo>
                  <a:pt x="2366" y="849"/>
                  <a:pt x="2366" y="849"/>
                  <a:pt x="2366" y="849"/>
                </a:cubicBezTo>
                <a:cubicBezTo>
                  <a:pt x="2362" y="846"/>
                  <a:pt x="2366" y="842"/>
                  <a:pt x="2368" y="840"/>
                </a:cubicBezTo>
                <a:cubicBezTo>
                  <a:pt x="2369" y="840"/>
                  <a:pt x="2369" y="840"/>
                  <a:pt x="2369" y="840"/>
                </a:cubicBezTo>
                <a:cubicBezTo>
                  <a:pt x="2369" y="839"/>
                  <a:pt x="2368" y="839"/>
                  <a:pt x="2368" y="838"/>
                </a:cubicBezTo>
                <a:cubicBezTo>
                  <a:pt x="2370" y="836"/>
                  <a:pt x="2370" y="836"/>
                  <a:pt x="2370" y="836"/>
                </a:cubicBezTo>
                <a:cubicBezTo>
                  <a:pt x="2370" y="836"/>
                  <a:pt x="2370" y="836"/>
                  <a:pt x="2373" y="836"/>
                </a:cubicBezTo>
                <a:cubicBezTo>
                  <a:pt x="2373" y="836"/>
                  <a:pt x="2374" y="835"/>
                  <a:pt x="2375" y="834"/>
                </a:cubicBezTo>
                <a:cubicBezTo>
                  <a:pt x="2376" y="834"/>
                  <a:pt x="2377" y="834"/>
                  <a:pt x="2378" y="833"/>
                </a:cubicBezTo>
                <a:cubicBezTo>
                  <a:pt x="2378" y="833"/>
                  <a:pt x="2378" y="833"/>
                  <a:pt x="2378" y="834"/>
                </a:cubicBezTo>
                <a:cubicBezTo>
                  <a:pt x="2378" y="834"/>
                  <a:pt x="2379" y="834"/>
                  <a:pt x="2379" y="834"/>
                </a:cubicBezTo>
                <a:cubicBezTo>
                  <a:pt x="2380" y="834"/>
                  <a:pt x="2380" y="834"/>
                  <a:pt x="2380" y="834"/>
                </a:cubicBezTo>
                <a:cubicBezTo>
                  <a:pt x="2380" y="834"/>
                  <a:pt x="2381" y="830"/>
                  <a:pt x="2383" y="830"/>
                </a:cubicBezTo>
                <a:cubicBezTo>
                  <a:pt x="2385" y="830"/>
                  <a:pt x="2393" y="830"/>
                  <a:pt x="2393" y="830"/>
                </a:cubicBezTo>
                <a:cubicBezTo>
                  <a:pt x="2393" y="830"/>
                  <a:pt x="2393" y="830"/>
                  <a:pt x="2395" y="828"/>
                </a:cubicBezTo>
                <a:cubicBezTo>
                  <a:pt x="2398" y="829"/>
                  <a:pt x="2398" y="829"/>
                  <a:pt x="2398" y="829"/>
                </a:cubicBezTo>
                <a:cubicBezTo>
                  <a:pt x="2398" y="829"/>
                  <a:pt x="2390" y="838"/>
                  <a:pt x="2388" y="838"/>
                </a:cubicBezTo>
                <a:cubicBezTo>
                  <a:pt x="2388" y="839"/>
                  <a:pt x="2387" y="839"/>
                  <a:pt x="2387" y="839"/>
                </a:cubicBezTo>
                <a:close/>
                <a:moveTo>
                  <a:pt x="2372" y="838"/>
                </a:moveTo>
                <a:cubicBezTo>
                  <a:pt x="2373" y="838"/>
                  <a:pt x="2373" y="838"/>
                  <a:pt x="2373" y="838"/>
                </a:cubicBezTo>
                <a:cubicBezTo>
                  <a:pt x="2373" y="838"/>
                  <a:pt x="2373" y="838"/>
                  <a:pt x="2373" y="837"/>
                </a:cubicBezTo>
                <a:cubicBezTo>
                  <a:pt x="2373" y="837"/>
                  <a:pt x="2372" y="838"/>
                  <a:pt x="2372" y="838"/>
                </a:cubicBezTo>
                <a:close/>
                <a:moveTo>
                  <a:pt x="2377" y="840"/>
                </a:moveTo>
                <a:cubicBezTo>
                  <a:pt x="2377" y="840"/>
                  <a:pt x="2377" y="840"/>
                  <a:pt x="2377" y="840"/>
                </a:cubicBezTo>
                <a:cubicBezTo>
                  <a:pt x="2377" y="840"/>
                  <a:pt x="2377" y="839"/>
                  <a:pt x="2377" y="839"/>
                </a:cubicBezTo>
                <a:cubicBezTo>
                  <a:pt x="2377" y="839"/>
                  <a:pt x="2377" y="840"/>
                  <a:pt x="2377" y="840"/>
                </a:cubicBezTo>
                <a:close/>
                <a:moveTo>
                  <a:pt x="2379" y="836"/>
                </a:moveTo>
                <a:cubicBezTo>
                  <a:pt x="2379" y="836"/>
                  <a:pt x="2379" y="836"/>
                  <a:pt x="2379" y="836"/>
                </a:cubicBezTo>
                <a:cubicBezTo>
                  <a:pt x="2379" y="836"/>
                  <a:pt x="2379" y="836"/>
                  <a:pt x="2379" y="836"/>
                </a:cubicBezTo>
                <a:cubicBezTo>
                  <a:pt x="2379" y="836"/>
                  <a:pt x="2379" y="836"/>
                  <a:pt x="2379" y="836"/>
                </a:cubicBezTo>
                <a:close/>
                <a:moveTo>
                  <a:pt x="2396" y="784"/>
                </a:moveTo>
                <a:cubicBezTo>
                  <a:pt x="2395" y="784"/>
                  <a:pt x="2393" y="784"/>
                  <a:pt x="2392" y="783"/>
                </a:cubicBezTo>
                <a:cubicBezTo>
                  <a:pt x="2390" y="782"/>
                  <a:pt x="2391" y="778"/>
                  <a:pt x="2391" y="778"/>
                </a:cubicBezTo>
                <a:cubicBezTo>
                  <a:pt x="2391" y="778"/>
                  <a:pt x="2391" y="778"/>
                  <a:pt x="2393" y="776"/>
                </a:cubicBezTo>
                <a:cubicBezTo>
                  <a:pt x="2393" y="776"/>
                  <a:pt x="2393" y="776"/>
                  <a:pt x="2395" y="778"/>
                </a:cubicBezTo>
                <a:cubicBezTo>
                  <a:pt x="2397" y="777"/>
                  <a:pt x="2397" y="777"/>
                  <a:pt x="2397" y="777"/>
                </a:cubicBezTo>
                <a:cubicBezTo>
                  <a:pt x="2397" y="777"/>
                  <a:pt x="2399" y="782"/>
                  <a:pt x="2398" y="784"/>
                </a:cubicBezTo>
                <a:cubicBezTo>
                  <a:pt x="2398" y="784"/>
                  <a:pt x="2397" y="784"/>
                  <a:pt x="2396" y="784"/>
                </a:cubicBezTo>
                <a:close/>
                <a:moveTo>
                  <a:pt x="2396" y="709"/>
                </a:moveTo>
                <a:cubicBezTo>
                  <a:pt x="2396" y="709"/>
                  <a:pt x="2396" y="709"/>
                  <a:pt x="2394" y="711"/>
                </a:cubicBezTo>
                <a:cubicBezTo>
                  <a:pt x="2394" y="711"/>
                  <a:pt x="2394" y="711"/>
                  <a:pt x="2394" y="708"/>
                </a:cubicBezTo>
                <a:cubicBezTo>
                  <a:pt x="2394" y="708"/>
                  <a:pt x="2394" y="708"/>
                  <a:pt x="2394" y="704"/>
                </a:cubicBezTo>
                <a:cubicBezTo>
                  <a:pt x="2396" y="704"/>
                  <a:pt x="2396" y="704"/>
                  <a:pt x="2396" y="704"/>
                </a:cubicBezTo>
                <a:cubicBezTo>
                  <a:pt x="2396" y="704"/>
                  <a:pt x="2396" y="704"/>
                  <a:pt x="2396" y="709"/>
                </a:cubicBezTo>
                <a:close/>
                <a:moveTo>
                  <a:pt x="2388" y="451"/>
                </a:moveTo>
                <a:cubicBezTo>
                  <a:pt x="2388" y="451"/>
                  <a:pt x="2389" y="455"/>
                  <a:pt x="2389" y="455"/>
                </a:cubicBezTo>
                <a:cubicBezTo>
                  <a:pt x="2389" y="455"/>
                  <a:pt x="2389" y="455"/>
                  <a:pt x="2389" y="457"/>
                </a:cubicBezTo>
                <a:cubicBezTo>
                  <a:pt x="2389" y="457"/>
                  <a:pt x="2389" y="457"/>
                  <a:pt x="2387" y="453"/>
                </a:cubicBezTo>
                <a:cubicBezTo>
                  <a:pt x="2387" y="453"/>
                  <a:pt x="2388" y="452"/>
                  <a:pt x="2388" y="451"/>
                </a:cubicBezTo>
                <a:cubicBezTo>
                  <a:pt x="2388" y="451"/>
                  <a:pt x="2388" y="451"/>
                  <a:pt x="2388" y="451"/>
                </a:cubicBezTo>
                <a:close/>
                <a:moveTo>
                  <a:pt x="2383" y="826"/>
                </a:moveTo>
                <a:cubicBezTo>
                  <a:pt x="2385" y="822"/>
                  <a:pt x="2385" y="822"/>
                  <a:pt x="2385" y="822"/>
                </a:cubicBezTo>
                <a:cubicBezTo>
                  <a:pt x="2385" y="822"/>
                  <a:pt x="2385" y="822"/>
                  <a:pt x="2392" y="823"/>
                </a:cubicBezTo>
                <a:cubicBezTo>
                  <a:pt x="2392" y="823"/>
                  <a:pt x="2392" y="823"/>
                  <a:pt x="2383" y="826"/>
                </a:cubicBezTo>
                <a:close/>
                <a:moveTo>
                  <a:pt x="2376" y="829"/>
                </a:moveTo>
                <a:cubicBezTo>
                  <a:pt x="2376" y="829"/>
                  <a:pt x="2376" y="829"/>
                  <a:pt x="2372" y="828"/>
                </a:cubicBezTo>
                <a:cubicBezTo>
                  <a:pt x="2372" y="828"/>
                  <a:pt x="2372" y="828"/>
                  <a:pt x="2376" y="826"/>
                </a:cubicBezTo>
                <a:lnTo>
                  <a:pt x="2376" y="829"/>
                </a:lnTo>
                <a:close/>
                <a:moveTo>
                  <a:pt x="2376" y="764"/>
                </a:moveTo>
                <a:cubicBezTo>
                  <a:pt x="2378" y="764"/>
                  <a:pt x="2381" y="765"/>
                  <a:pt x="2381" y="765"/>
                </a:cubicBezTo>
                <a:cubicBezTo>
                  <a:pt x="2391" y="766"/>
                  <a:pt x="2391" y="766"/>
                  <a:pt x="2391" y="766"/>
                </a:cubicBezTo>
                <a:cubicBezTo>
                  <a:pt x="2391" y="766"/>
                  <a:pt x="2391" y="766"/>
                  <a:pt x="2381" y="767"/>
                </a:cubicBezTo>
                <a:cubicBezTo>
                  <a:pt x="2381" y="767"/>
                  <a:pt x="2380" y="768"/>
                  <a:pt x="2379" y="768"/>
                </a:cubicBezTo>
                <a:cubicBezTo>
                  <a:pt x="2377" y="768"/>
                  <a:pt x="2375" y="767"/>
                  <a:pt x="2374" y="766"/>
                </a:cubicBezTo>
                <a:cubicBezTo>
                  <a:pt x="2374" y="766"/>
                  <a:pt x="2375" y="764"/>
                  <a:pt x="2376" y="764"/>
                </a:cubicBezTo>
                <a:cubicBezTo>
                  <a:pt x="2376" y="764"/>
                  <a:pt x="2376" y="764"/>
                  <a:pt x="2376" y="764"/>
                </a:cubicBezTo>
                <a:close/>
                <a:moveTo>
                  <a:pt x="2381" y="708"/>
                </a:moveTo>
                <a:cubicBezTo>
                  <a:pt x="2380" y="703"/>
                  <a:pt x="2380" y="703"/>
                  <a:pt x="2380" y="703"/>
                </a:cubicBezTo>
                <a:cubicBezTo>
                  <a:pt x="2380" y="703"/>
                  <a:pt x="2380" y="703"/>
                  <a:pt x="2383" y="704"/>
                </a:cubicBezTo>
                <a:cubicBezTo>
                  <a:pt x="2383" y="704"/>
                  <a:pt x="2383" y="704"/>
                  <a:pt x="2381" y="708"/>
                </a:cubicBezTo>
                <a:close/>
                <a:moveTo>
                  <a:pt x="2355" y="694"/>
                </a:moveTo>
                <a:cubicBezTo>
                  <a:pt x="2355" y="694"/>
                  <a:pt x="2355" y="694"/>
                  <a:pt x="2351" y="690"/>
                </a:cubicBezTo>
                <a:cubicBezTo>
                  <a:pt x="2353" y="687"/>
                  <a:pt x="2353" y="687"/>
                  <a:pt x="2353" y="687"/>
                </a:cubicBezTo>
                <a:cubicBezTo>
                  <a:pt x="2353" y="687"/>
                  <a:pt x="2353" y="687"/>
                  <a:pt x="2356" y="689"/>
                </a:cubicBezTo>
                <a:cubicBezTo>
                  <a:pt x="2356" y="689"/>
                  <a:pt x="2356" y="689"/>
                  <a:pt x="2355" y="694"/>
                </a:cubicBezTo>
                <a:close/>
                <a:moveTo>
                  <a:pt x="2359" y="647"/>
                </a:moveTo>
                <a:cubicBezTo>
                  <a:pt x="2360" y="647"/>
                  <a:pt x="2361" y="646"/>
                  <a:pt x="2362" y="645"/>
                </a:cubicBezTo>
                <a:cubicBezTo>
                  <a:pt x="2362" y="645"/>
                  <a:pt x="2362" y="645"/>
                  <a:pt x="2363" y="645"/>
                </a:cubicBezTo>
                <a:cubicBezTo>
                  <a:pt x="2364" y="645"/>
                  <a:pt x="2364" y="647"/>
                  <a:pt x="2363" y="651"/>
                </a:cubicBezTo>
                <a:cubicBezTo>
                  <a:pt x="2362" y="655"/>
                  <a:pt x="2362" y="657"/>
                  <a:pt x="2363" y="660"/>
                </a:cubicBezTo>
                <a:cubicBezTo>
                  <a:pt x="2365" y="662"/>
                  <a:pt x="2361" y="663"/>
                  <a:pt x="2358" y="664"/>
                </a:cubicBezTo>
                <a:cubicBezTo>
                  <a:pt x="2358" y="664"/>
                  <a:pt x="2358" y="664"/>
                  <a:pt x="2357" y="664"/>
                </a:cubicBezTo>
                <a:cubicBezTo>
                  <a:pt x="2355" y="664"/>
                  <a:pt x="2355" y="661"/>
                  <a:pt x="2355" y="660"/>
                </a:cubicBezTo>
                <a:cubicBezTo>
                  <a:pt x="2355" y="658"/>
                  <a:pt x="2359" y="652"/>
                  <a:pt x="2359" y="652"/>
                </a:cubicBezTo>
                <a:cubicBezTo>
                  <a:pt x="2359" y="652"/>
                  <a:pt x="2359" y="652"/>
                  <a:pt x="2358" y="651"/>
                </a:cubicBezTo>
                <a:cubicBezTo>
                  <a:pt x="2358" y="651"/>
                  <a:pt x="2358" y="647"/>
                  <a:pt x="2357" y="647"/>
                </a:cubicBezTo>
                <a:cubicBezTo>
                  <a:pt x="2357" y="647"/>
                  <a:pt x="2357" y="647"/>
                  <a:pt x="2357" y="647"/>
                </a:cubicBezTo>
                <a:cubicBezTo>
                  <a:pt x="2355" y="647"/>
                  <a:pt x="2353" y="649"/>
                  <a:pt x="2353" y="649"/>
                </a:cubicBezTo>
                <a:cubicBezTo>
                  <a:pt x="2353" y="649"/>
                  <a:pt x="2352" y="647"/>
                  <a:pt x="2351" y="646"/>
                </a:cubicBezTo>
                <a:cubicBezTo>
                  <a:pt x="2350" y="644"/>
                  <a:pt x="2352" y="639"/>
                  <a:pt x="2352" y="639"/>
                </a:cubicBezTo>
                <a:cubicBezTo>
                  <a:pt x="2352" y="639"/>
                  <a:pt x="2350" y="637"/>
                  <a:pt x="2350" y="636"/>
                </a:cubicBezTo>
                <a:cubicBezTo>
                  <a:pt x="2350" y="635"/>
                  <a:pt x="2351" y="635"/>
                  <a:pt x="2351" y="635"/>
                </a:cubicBezTo>
                <a:cubicBezTo>
                  <a:pt x="2353" y="635"/>
                  <a:pt x="2354" y="636"/>
                  <a:pt x="2354" y="636"/>
                </a:cubicBezTo>
                <a:cubicBezTo>
                  <a:pt x="2354" y="636"/>
                  <a:pt x="2358" y="638"/>
                  <a:pt x="2360" y="639"/>
                </a:cubicBezTo>
                <a:cubicBezTo>
                  <a:pt x="2362" y="639"/>
                  <a:pt x="2359" y="645"/>
                  <a:pt x="2359" y="646"/>
                </a:cubicBezTo>
                <a:cubicBezTo>
                  <a:pt x="2359" y="647"/>
                  <a:pt x="2359" y="647"/>
                  <a:pt x="2359" y="647"/>
                </a:cubicBezTo>
                <a:close/>
                <a:moveTo>
                  <a:pt x="2373" y="656"/>
                </a:moveTo>
                <a:cubicBezTo>
                  <a:pt x="2373" y="656"/>
                  <a:pt x="2373" y="656"/>
                  <a:pt x="2370" y="656"/>
                </a:cubicBezTo>
                <a:cubicBezTo>
                  <a:pt x="2371" y="652"/>
                  <a:pt x="2371" y="652"/>
                  <a:pt x="2371" y="652"/>
                </a:cubicBezTo>
                <a:cubicBezTo>
                  <a:pt x="2371" y="652"/>
                  <a:pt x="2371" y="652"/>
                  <a:pt x="2374" y="653"/>
                </a:cubicBezTo>
                <a:cubicBezTo>
                  <a:pt x="2374" y="653"/>
                  <a:pt x="2374" y="653"/>
                  <a:pt x="2373" y="656"/>
                </a:cubicBezTo>
                <a:close/>
                <a:moveTo>
                  <a:pt x="2369" y="642"/>
                </a:moveTo>
                <a:cubicBezTo>
                  <a:pt x="2369" y="642"/>
                  <a:pt x="2370" y="642"/>
                  <a:pt x="2371" y="642"/>
                </a:cubicBezTo>
                <a:cubicBezTo>
                  <a:pt x="2372" y="642"/>
                  <a:pt x="2373" y="642"/>
                  <a:pt x="2374" y="642"/>
                </a:cubicBezTo>
                <a:cubicBezTo>
                  <a:pt x="2374" y="644"/>
                  <a:pt x="2376" y="646"/>
                  <a:pt x="2376" y="646"/>
                </a:cubicBezTo>
                <a:cubicBezTo>
                  <a:pt x="2376" y="646"/>
                  <a:pt x="2376" y="646"/>
                  <a:pt x="2379" y="647"/>
                </a:cubicBezTo>
                <a:cubicBezTo>
                  <a:pt x="2379" y="653"/>
                  <a:pt x="2379" y="653"/>
                  <a:pt x="2379" y="653"/>
                </a:cubicBezTo>
                <a:cubicBezTo>
                  <a:pt x="2379" y="653"/>
                  <a:pt x="2379" y="653"/>
                  <a:pt x="2373" y="649"/>
                </a:cubicBezTo>
                <a:cubicBezTo>
                  <a:pt x="2373" y="649"/>
                  <a:pt x="2373" y="649"/>
                  <a:pt x="2372" y="646"/>
                </a:cubicBezTo>
                <a:cubicBezTo>
                  <a:pt x="2372" y="646"/>
                  <a:pt x="2372" y="646"/>
                  <a:pt x="2369" y="647"/>
                </a:cubicBezTo>
                <a:cubicBezTo>
                  <a:pt x="2369" y="647"/>
                  <a:pt x="2369" y="647"/>
                  <a:pt x="2369" y="642"/>
                </a:cubicBezTo>
                <a:close/>
                <a:moveTo>
                  <a:pt x="2390" y="668"/>
                </a:moveTo>
                <a:cubicBezTo>
                  <a:pt x="2390" y="675"/>
                  <a:pt x="2390" y="675"/>
                  <a:pt x="2390" y="675"/>
                </a:cubicBezTo>
                <a:cubicBezTo>
                  <a:pt x="2390" y="675"/>
                  <a:pt x="2392" y="678"/>
                  <a:pt x="2392" y="681"/>
                </a:cubicBezTo>
                <a:cubicBezTo>
                  <a:pt x="2392" y="684"/>
                  <a:pt x="2389" y="689"/>
                  <a:pt x="2389" y="689"/>
                </a:cubicBezTo>
                <a:cubicBezTo>
                  <a:pt x="2389" y="689"/>
                  <a:pt x="2389" y="689"/>
                  <a:pt x="2386" y="683"/>
                </a:cubicBezTo>
                <a:cubicBezTo>
                  <a:pt x="2386" y="683"/>
                  <a:pt x="2384" y="683"/>
                  <a:pt x="2383" y="686"/>
                </a:cubicBezTo>
                <a:cubicBezTo>
                  <a:pt x="2383" y="688"/>
                  <a:pt x="2386" y="692"/>
                  <a:pt x="2386" y="692"/>
                </a:cubicBezTo>
                <a:cubicBezTo>
                  <a:pt x="2386" y="692"/>
                  <a:pt x="2386" y="692"/>
                  <a:pt x="2386" y="696"/>
                </a:cubicBezTo>
                <a:cubicBezTo>
                  <a:pt x="2386" y="696"/>
                  <a:pt x="2386" y="696"/>
                  <a:pt x="2383" y="696"/>
                </a:cubicBezTo>
                <a:cubicBezTo>
                  <a:pt x="2383" y="696"/>
                  <a:pt x="2383" y="696"/>
                  <a:pt x="2383" y="693"/>
                </a:cubicBezTo>
                <a:cubicBezTo>
                  <a:pt x="2383" y="693"/>
                  <a:pt x="2383" y="693"/>
                  <a:pt x="2381" y="696"/>
                </a:cubicBezTo>
                <a:cubicBezTo>
                  <a:pt x="2381" y="696"/>
                  <a:pt x="2377" y="694"/>
                  <a:pt x="2375" y="694"/>
                </a:cubicBezTo>
                <a:cubicBezTo>
                  <a:pt x="2373" y="693"/>
                  <a:pt x="2370" y="687"/>
                  <a:pt x="2370" y="685"/>
                </a:cubicBezTo>
                <a:cubicBezTo>
                  <a:pt x="2370" y="684"/>
                  <a:pt x="2372" y="683"/>
                  <a:pt x="2372" y="683"/>
                </a:cubicBezTo>
                <a:cubicBezTo>
                  <a:pt x="2372" y="683"/>
                  <a:pt x="2368" y="679"/>
                  <a:pt x="2367" y="679"/>
                </a:cubicBezTo>
                <a:cubicBezTo>
                  <a:pt x="2365" y="679"/>
                  <a:pt x="2361" y="683"/>
                  <a:pt x="2361" y="683"/>
                </a:cubicBezTo>
                <a:cubicBezTo>
                  <a:pt x="2361" y="683"/>
                  <a:pt x="2361" y="683"/>
                  <a:pt x="2359" y="680"/>
                </a:cubicBezTo>
                <a:cubicBezTo>
                  <a:pt x="2359" y="680"/>
                  <a:pt x="2359" y="680"/>
                  <a:pt x="2357" y="682"/>
                </a:cubicBezTo>
                <a:cubicBezTo>
                  <a:pt x="2357" y="682"/>
                  <a:pt x="2357" y="682"/>
                  <a:pt x="2354" y="680"/>
                </a:cubicBezTo>
                <a:cubicBezTo>
                  <a:pt x="2354" y="680"/>
                  <a:pt x="2356" y="676"/>
                  <a:pt x="2357" y="674"/>
                </a:cubicBezTo>
                <a:cubicBezTo>
                  <a:pt x="2357" y="674"/>
                  <a:pt x="2358" y="674"/>
                  <a:pt x="2358" y="674"/>
                </a:cubicBezTo>
                <a:cubicBezTo>
                  <a:pt x="2359" y="674"/>
                  <a:pt x="2360" y="676"/>
                  <a:pt x="2360" y="676"/>
                </a:cubicBezTo>
                <a:cubicBezTo>
                  <a:pt x="2360" y="676"/>
                  <a:pt x="2363" y="671"/>
                  <a:pt x="2364" y="670"/>
                </a:cubicBezTo>
                <a:cubicBezTo>
                  <a:pt x="2365" y="669"/>
                  <a:pt x="2365" y="669"/>
                  <a:pt x="2365" y="669"/>
                </a:cubicBezTo>
                <a:cubicBezTo>
                  <a:pt x="2367" y="669"/>
                  <a:pt x="2370" y="671"/>
                  <a:pt x="2370" y="671"/>
                </a:cubicBezTo>
                <a:cubicBezTo>
                  <a:pt x="2370" y="671"/>
                  <a:pt x="2370" y="671"/>
                  <a:pt x="2373" y="669"/>
                </a:cubicBezTo>
                <a:cubicBezTo>
                  <a:pt x="2373" y="669"/>
                  <a:pt x="2373" y="669"/>
                  <a:pt x="2374" y="667"/>
                </a:cubicBezTo>
                <a:cubicBezTo>
                  <a:pt x="2374" y="667"/>
                  <a:pt x="2374" y="667"/>
                  <a:pt x="2377" y="667"/>
                </a:cubicBezTo>
                <a:cubicBezTo>
                  <a:pt x="2377" y="667"/>
                  <a:pt x="2377" y="667"/>
                  <a:pt x="2377" y="663"/>
                </a:cubicBezTo>
                <a:cubicBezTo>
                  <a:pt x="2377" y="663"/>
                  <a:pt x="2382" y="663"/>
                  <a:pt x="2383" y="662"/>
                </a:cubicBezTo>
                <a:cubicBezTo>
                  <a:pt x="2384" y="661"/>
                  <a:pt x="2379" y="657"/>
                  <a:pt x="2380" y="656"/>
                </a:cubicBezTo>
                <a:cubicBezTo>
                  <a:pt x="2380" y="656"/>
                  <a:pt x="2380" y="656"/>
                  <a:pt x="2381" y="656"/>
                </a:cubicBezTo>
                <a:cubicBezTo>
                  <a:pt x="2383" y="656"/>
                  <a:pt x="2386" y="661"/>
                  <a:pt x="2388" y="662"/>
                </a:cubicBezTo>
                <a:cubicBezTo>
                  <a:pt x="2390" y="663"/>
                  <a:pt x="2390" y="668"/>
                  <a:pt x="2390" y="668"/>
                </a:cubicBezTo>
                <a:close/>
                <a:moveTo>
                  <a:pt x="2380" y="480"/>
                </a:moveTo>
                <a:cubicBezTo>
                  <a:pt x="2380" y="480"/>
                  <a:pt x="2381" y="480"/>
                  <a:pt x="2381" y="480"/>
                </a:cubicBezTo>
                <a:cubicBezTo>
                  <a:pt x="2382" y="481"/>
                  <a:pt x="2382" y="482"/>
                  <a:pt x="2381" y="482"/>
                </a:cubicBezTo>
                <a:cubicBezTo>
                  <a:pt x="2381" y="482"/>
                  <a:pt x="2380" y="482"/>
                  <a:pt x="2379" y="481"/>
                </a:cubicBezTo>
                <a:cubicBezTo>
                  <a:pt x="2379" y="481"/>
                  <a:pt x="2379" y="480"/>
                  <a:pt x="2380" y="480"/>
                </a:cubicBezTo>
                <a:close/>
                <a:moveTo>
                  <a:pt x="2377" y="485"/>
                </a:moveTo>
                <a:cubicBezTo>
                  <a:pt x="2377" y="483"/>
                  <a:pt x="2377" y="483"/>
                  <a:pt x="2377" y="483"/>
                </a:cubicBezTo>
                <a:cubicBezTo>
                  <a:pt x="2377" y="483"/>
                  <a:pt x="2377" y="483"/>
                  <a:pt x="2380" y="485"/>
                </a:cubicBezTo>
                <a:cubicBezTo>
                  <a:pt x="2380" y="485"/>
                  <a:pt x="2380" y="485"/>
                  <a:pt x="2377" y="485"/>
                </a:cubicBezTo>
                <a:close/>
                <a:moveTo>
                  <a:pt x="2375" y="498"/>
                </a:moveTo>
                <a:cubicBezTo>
                  <a:pt x="2375" y="498"/>
                  <a:pt x="2375" y="498"/>
                  <a:pt x="2372" y="497"/>
                </a:cubicBezTo>
                <a:cubicBezTo>
                  <a:pt x="2372" y="497"/>
                  <a:pt x="2374" y="492"/>
                  <a:pt x="2376" y="490"/>
                </a:cubicBezTo>
                <a:cubicBezTo>
                  <a:pt x="2376" y="489"/>
                  <a:pt x="2376" y="489"/>
                  <a:pt x="2377" y="489"/>
                </a:cubicBezTo>
                <a:cubicBezTo>
                  <a:pt x="2378" y="489"/>
                  <a:pt x="2378" y="491"/>
                  <a:pt x="2378" y="491"/>
                </a:cubicBezTo>
                <a:cubicBezTo>
                  <a:pt x="2378" y="491"/>
                  <a:pt x="2375" y="494"/>
                  <a:pt x="2376" y="494"/>
                </a:cubicBezTo>
                <a:cubicBezTo>
                  <a:pt x="2377" y="494"/>
                  <a:pt x="2375" y="498"/>
                  <a:pt x="2375" y="498"/>
                </a:cubicBezTo>
                <a:close/>
                <a:moveTo>
                  <a:pt x="2384" y="454"/>
                </a:moveTo>
                <a:cubicBezTo>
                  <a:pt x="2384" y="454"/>
                  <a:pt x="2384" y="454"/>
                  <a:pt x="2384" y="454"/>
                </a:cubicBezTo>
                <a:cubicBezTo>
                  <a:pt x="2384" y="454"/>
                  <a:pt x="2385" y="458"/>
                  <a:pt x="2385" y="458"/>
                </a:cubicBezTo>
                <a:cubicBezTo>
                  <a:pt x="2385" y="458"/>
                  <a:pt x="2385" y="458"/>
                  <a:pt x="2382" y="456"/>
                </a:cubicBezTo>
                <a:cubicBezTo>
                  <a:pt x="2382" y="456"/>
                  <a:pt x="2384" y="455"/>
                  <a:pt x="2384" y="454"/>
                </a:cubicBezTo>
                <a:close/>
                <a:moveTo>
                  <a:pt x="2383" y="476"/>
                </a:moveTo>
                <a:cubicBezTo>
                  <a:pt x="2383" y="476"/>
                  <a:pt x="2383" y="478"/>
                  <a:pt x="2381" y="478"/>
                </a:cubicBezTo>
                <a:cubicBezTo>
                  <a:pt x="2381" y="478"/>
                  <a:pt x="2381" y="478"/>
                  <a:pt x="2381" y="478"/>
                </a:cubicBezTo>
                <a:cubicBezTo>
                  <a:pt x="2381" y="478"/>
                  <a:pt x="2380" y="478"/>
                  <a:pt x="2380" y="476"/>
                </a:cubicBezTo>
                <a:cubicBezTo>
                  <a:pt x="2380" y="475"/>
                  <a:pt x="2381" y="474"/>
                  <a:pt x="2383" y="474"/>
                </a:cubicBezTo>
                <a:cubicBezTo>
                  <a:pt x="2384" y="474"/>
                  <a:pt x="2384" y="474"/>
                  <a:pt x="2384" y="474"/>
                </a:cubicBezTo>
                <a:cubicBezTo>
                  <a:pt x="2386" y="476"/>
                  <a:pt x="2383" y="476"/>
                  <a:pt x="2383" y="476"/>
                </a:cubicBezTo>
                <a:close/>
                <a:moveTo>
                  <a:pt x="2397" y="434"/>
                </a:moveTo>
                <a:cubicBezTo>
                  <a:pt x="2397" y="434"/>
                  <a:pt x="2393" y="431"/>
                  <a:pt x="2392" y="430"/>
                </a:cubicBezTo>
                <a:cubicBezTo>
                  <a:pt x="2391" y="429"/>
                  <a:pt x="2389" y="427"/>
                  <a:pt x="2389" y="427"/>
                </a:cubicBezTo>
                <a:cubicBezTo>
                  <a:pt x="2389" y="427"/>
                  <a:pt x="2389" y="427"/>
                  <a:pt x="2391" y="425"/>
                </a:cubicBezTo>
                <a:cubicBezTo>
                  <a:pt x="2391" y="425"/>
                  <a:pt x="2390" y="421"/>
                  <a:pt x="2391" y="421"/>
                </a:cubicBezTo>
                <a:cubicBezTo>
                  <a:pt x="2392" y="421"/>
                  <a:pt x="2392" y="421"/>
                  <a:pt x="2392" y="421"/>
                </a:cubicBezTo>
                <a:cubicBezTo>
                  <a:pt x="2394" y="421"/>
                  <a:pt x="2396" y="422"/>
                  <a:pt x="2396" y="422"/>
                </a:cubicBezTo>
                <a:cubicBezTo>
                  <a:pt x="2396" y="422"/>
                  <a:pt x="2395" y="418"/>
                  <a:pt x="2399" y="418"/>
                </a:cubicBezTo>
                <a:cubicBezTo>
                  <a:pt x="2399" y="418"/>
                  <a:pt x="2399" y="418"/>
                  <a:pt x="2399" y="418"/>
                </a:cubicBezTo>
                <a:cubicBezTo>
                  <a:pt x="2400" y="418"/>
                  <a:pt x="2403" y="420"/>
                  <a:pt x="2403" y="420"/>
                </a:cubicBezTo>
                <a:cubicBezTo>
                  <a:pt x="2406" y="419"/>
                  <a:pt x="2406" y="419"/>
                  <a:pt x="2406" y="419"/>
                </a:cubicBezTo>
                <a:cubicBezTo>
                  <a:pt x="2406" y="419"/>
                  <a:pt x="2407" y="421"/>
                  <a:pt x="2407" y="423"/>
                </a:cubicBezTo>
                <a:cubicBezTo>
                  <a:pt x="2406" y="426"/>
                  <a:pt x="2406" y="429"/>
                  <a:pt x="2406" y="429"/>
                </a:cubicBezTo>
                <a:cubicBezTo>
                  <a:pt x="2406" y="429"/>
                  <a:pt x="2403" y="426"/>
                  <a:pt x="2400" y="426"/>
                </a:cubicBezTo>
                <a:cubicBezTo>
                  <a:pt x="2400" y="426"/>
                  <a:pt x="2399" y="426"/>
                  <a:pt x="2399" y="426"/>
                </a:cubicBezTo>
                <a:cubicBezTo>
                  <a:pt x="2396" y="428"/>
                  <a:pt x="2397" y="434"/>
                  <a:pt x="2397" y="434"/>
                </a:cubicBezTo>
                <a:close/>
                <a:moveTo>
                  <a:pt x="2410" y="724"/>
                </a:moveTo>
                <a:cubicBezTo>
                  <a:pt x="2410" y="724"/>
                  <a:pt x="2410" y="724"/>
                  <a:pt x="2411" y="724"/>
                </a:cubicBezTo>
                <a:cubicBezTo>
                  <a:pt x="2412" y="724"/>
                  <a:pt x="2412" y="724"/>
                  <a:pt x="2413" y="724"/>
                </a:cubicBezTo>
                <a:cubicBezTo>
                  <a:pt x="2415" y="725"/>
                  <a:pt x="2416" y="726"/>
                  <a:pt x="2414" y="728"/>
                </a:cubicBezTo>
                <a:cubicBezTo>
                  <a:pt x="2413" y="728"/>
                  <a:pt x="2413" y="728"/>
                  <a:pt x="2413" y="728"/>
                </a:cubicBezTo>
                <a:cubicBezTo>
                  <a:pt x="2412" y="728"/>
                  <a:pt x="2410" y="724"/>
                  <a:pt x="2410" y="724"/>
                </a:cubicBezTo>
                <a:close/>
                <a:moveTo>
                  <a:pt x="2406" y="764"/>
                </a:moveTo>
                <a:cubicBezTo>
                  <a:pt x="2408" y="765"/>
                  <a:pt x="2406" y="766"/>
                  <a:pt x="2404" y="766"/>
                </a:cubicBezTo>
                <a:cubicBezTo>
                  <a:pt x="2403" y="766"/>
                  <a:pt x="2402" y="765"/>
                  <a:pt x="2401" y="765"/>
                </a:cubicBezTo>
                <a:cubicBezTo>
                  <a:pt x="2401" y="765"/>
                  <a:pt x="2401" y="765"/>
                  <a:pt x="2402" y="759"/>
                </a:cubicBezTo>
                <a:cubicBezTo>
                  <a:pt x="2402" y="759"/>
                  <a:pt x="2405" y="762"/>
                  <a:pt x="2406" y="764"/>
                </a:cubicBezTo>
                <a:close/>
                <a:moveTo>
                  <a:pt x="2399" y="741"/>
                </a:moveTo>
                <a:cubicBezTo>
                  <a:pt x="2399" y="736"/>
                  <a:pt x="2403" y="734"/>
                  <a:pt x="2403" y="734"/>
                </a:cubicBezTo>
                <a:cubicBezTo>
                  <a:pt x="2403" y="734"/>
                  <a:pt x="2403" y="734"/>
                  <a:pt x="2403" y="731"/>
                </a:cubicBezTo>
                <a:cubicBezTo>
                  <a:pt x="2403" y="731"/>
                  <a:pt x="2403" y="731"/>
                  <a:pt x="2408" y="726"/>
                </a:cubicBezTo>
                <a:cubicBezTo>
                  <a:pt x="2408" y="726"/>
                  <a:pt x="2408" y="726"/>
                  <a:pt x="2406" y="731"/>
                </a:cubicBezTo>
                <a:cubicBezTo>
                  <a:pt x="2406" y="731"/>
                  <a:pt x="2407" y="732"/>
                  <a:pt x="2407" y="734"/>
                </a:cubicBezTo>
                <a:cubicBezTo>
                  <a:pt x="2406" y="736"/>
                  <a:pt x="2404" y="738"/>
                  <a:pt x="2404" y="738"/>
                </a:cubicBezTo>
                <a:cubicBezTo>
                  <a:pt x="2404" y="738"/>
                  <a:pt x="2404" y="742"/>
                  <a:pt x="2406" y="742"/>
                </a:cubicBezTo>
                <a:cubicBezTo>
                  <a:pt x="2406" y="742"/>
                  <a:pt x="2406" y="742"/>
                  <a:pt x="2406" y="742"/>
                </a:cubicBezTo>
                <a:cubicBezTo>
                  <a:pt x="2408" y="742"/>
                  <a:pt x="2410" y="738"/>
                  <a:pt x="2411" y="738"/>
                </a:cubicBezTo>
                <a:cubicBezTo>
                  <a:pt x="2412" y="738"/>
                  <a:pt x="2412" y="738"/>
                  <a:pt x="2412" y="738"/>
                </a:cubicBezTo>
                <a:cubicBezTo>
                  <a:pt x="2413" y="738"/>
                  <a:pt x="2416" y="739"/>
                  <a:pt x="2416" y="741"/>
                </a:cubicBezTo>
                <a:cubicBezTo>
                  <a:pt x="2415" y="744"/>
                  <a:pt x="2413" y="745"/>
                  <a:pt x="2413" y="745"/>
                </a:cubicBezTo>
                <a:cubicBezTo>
                  <a:pt x="2413" y="745"/>
                  <a:pt x="2413" y="745"/>
                  <a:pt x="2416" y="747"/>
                </a:cubicBezTo>
                <a:cubicBezTo>
                  <a:pt x="2416" y="747"/>
                  <a:pt x="2416" y="747"/>
                  <a:pt x="2414" y="748"/>
                </a:cubicBezTo>
                <a:cubicBezTo>
                  <a:pt x="2414" y="748"/>
                  <a:pt x="2412" y="747"/>
                  <a:pt x="2411" y="747"/>
                </a:cubicBezTo>
                <a:cubicBezTo>
                  <a:pt x="2410" y="747"/>
                  <a:pt x="2409" y="747"/>
                  <a:pt x="2409" y="748"/>
                </a:cubicBezTo>
                <a:cubicBezTo>
                  <a:pt x="2407" y="750"/>
                  <a:pt x="2408" y="752"/>
                  <a:pt x="2410" y="753"/>
                </a:cubicBezTo>
                <a:cubicBezTo>
                  <a:pt x="2412" y="754"/>
                  <a:pt x="2413" y="756"/>
                  <a:pt x="2412" y="757"/>
                </a:cubicBezTo>
                <a:cubicBezTo>
                  <a:pt x="2412" y="757"/>
                  <a:pt x="2412" y="757"/>
                  <a:pt x="2412" y="757"/>
                </a:cubicBezTo>
                <a:cubicBezTo>
                  <a:pt x="2410" y="757"/>
                  <a:pt x="2403" y="751"/>
                  <a:pt x="2402" y="750"/>
                </a:cubicBezTo>
                <a:cubicBezTo>
                  <a:pt x="2400" y="749"/>
                  <a:pt x="2402" y="747"/>
                  <a:pt x="2402" y="746"/>
                </a:cubicBezTo>
                <a:cubicBezTo>
                  <a:pt x="2401" y="744"/>
                  <a:pt x="2399" y="744"/>
                  <a:pt x="2399" y="741"/>
                </a:cubicBezTo>
                <a:close/>
                <a:moveTo>
                  <a:pt x="2303" y="826"/>
                </a:moveTo>
                <a:cubicBezTo>
                  <a:pt x="2304" y="827"/>
                  <a:pt x="2307" y="828"/>
                  <a:pt x="2305" y="830"/>
                </a:cubicBezTo>
                <a:cubicBezTo>
                  <a:pt x="2304" y="830"/>
                  <a:pt x="2304" y="830"/>
                  <a:pt x="2304" y="830"/>
                </a:cubicBezTo>
                <a:cubicBezTo>
                  <a:pt x="2302" y="830"/>
                  <a:pt x="2300" y="828"/>
                  <a:pt x="2300" y="828"/>
                </a:cubicBezTo>
                <a:cubicBezTo>
                  <a:pt x="2300" y="828"/>
                  <a:pt x="2301" y="826"/>
                  <a:pt x="2302" y="826"/>
                </a:cubicBezTo>
                <a:cubicBezTo>
                  <a:pt x="2302" y="826"/>
                  <a:pt x="2303" y="826"/>
                  <a:pt x="2303" y="826"/>
                </a:cubicBezTo>
                <a:close/>
                <a:moveTo>
                  <a:pt x="2297" y="827"/>
                </a:moveTo>
                <a:cubicBezTo>
                  <a:pt x="2299" y="827"/>
                  <a:pt x="2298" y="831"/>
                  <a:pt x="2296" y="833"/>
                </a:cubicBezTo>
                <a:cubicBezTo>
                  <a:pt x="2296" y="834"/>
                  <a:pt x="2295" y="834"/>
                  <a:pt x="2295" y="834"/>
                </a:cubicBezTo>
                <a:cubicBezTo>
                  <a:pt x="2293" y="834"/>
                  <a:pt x="2292" y="830"/>
                  <a:pt x="2292" y="830"/>
                </a:cubicBezTo>
                <a:cubicBezTo>
                  <a:pt x="2292" y="830"/>
                  <a:pt x="2292" y="830"/>
                  <a:pt x="2292" y="827"/>
                </a:cubicBezTo>
                <a:cubicBezTo>
                  <a:pt x="2292" y="827"/>
                  <a:pt x="2295" y="827"/>
                  <a:pt x="2297" y="827"/>
                </a:cubicBezTo>
                <a:close/>
                <a:moveTo>
                  <a:pt x="2289" y="812"/>
                </a:moveTo>
                <a:cubicBezTo>
                  <a:pt x="2289" y="812"/>
                  <a:pt x="2289" y="812"/>
                  <a:pt x="2290" y="813"/>
                </a:cubicBezTo>
                <a:cubicBezTo>
                  <a:pt x="2290" y="813"/>
                  <a:pt x="2290" y="813"/>
                  <a:pt x="2283" y="818"/>
                </a:cubicBezTo>
                <a:cubicBezTo>
                  <a:pt x="2283" y="818"/>
                  <a:pt x="2282" y="818"/>
                  <a:pt x="2282" y="818"/>
                </a:cubicBezTo>
                <a:cubicBezTo>
                  <a:pt x="2281" y="818"/>
                  <a:pt x="2279" y="817"/>
                  <a:pt x="2280" y="814"/>
                </a:cubicBezTo>
                <a:cubicBezTo>
                  <a:pt x="2280" y="812"/>
                  <a:pt x="2289" y="812"/>
                  <a:pt x="2289" y="812"/>
                </a:cubicBezTo>
                <a:close/>
                <a:moveTo>
                  <a:pt x="2244" y="567"/>
                </a:moveTo>
                <a:cubicBezTo>
                  <a:pt x="2243" y="569"/>
                  <a:pt x="2244" y="572"/>
                  <a:pt x="2234" y="572"/>
                </a:cubicBezTo>
                <a:cubicBezTo>
                  <a:pt x="2234" y="572"/>
                  <a:pt x="2232" y="572"/>
                  <a:pt x="2228" y="568"/>
                </a:cubicBezTo>
                <a:cubicBezTo>
                  <a:pt x="2225" y="563"/>
                  <a:pt x="2230" y="559"/>
                  <a:pt x="2230" y="559"/>
                </a:cubicBezTo>
                <a:cubicBezTo>
                  <a:pt x="2230" y="559"/>
                  <a:pt x="2230" y="559"/>
                  <a:pt x="2231" y="556"/>
                </a:cubicBezTo>
                <a:cubicBezTo>
                  <a:pt x="2231" y="556"/>
                  <a:pt x="2231" y="556"/>
                  <a:pt x="2233" y="557"/>
                </a:cubicBezTo>
                <a:cubicBezTo>
                  <a:pt x="2233" y="557"/>
                  <a:pt x="2233" y="557"/>
                  <a:pt x="2234" y="555"/>
                </a:cubicBezTo>
                <a:cubicBezTo>
                  <a:pt x="2234" y="555"/>
                  <a:pt x="2236" y="555"/>
                  <a:pt x="2239" y="555"/>
                </a:cubicBezTo>
                <a:cubicBezTo>
                  <a:pt x="2241" y="555"/>
                  <a:pt x="2244" y="555"/>
                  <a:pt x="2245" y="556"/>
                </a:cubicBezTo>
                <a:cubicBezTo>
                  <a:pt x="2248" y="558"/>
                  <a:pt x="2243" y="564"/>
                  <a:pt x="2243" y="564"/>
                </a:cubicBezTo>
                <a:cubicBezTo>
                  <a:pt x="2243" y="564"/>
                  <a:pt x="2244" y="566"/>
                  <a:pt x="2244" y="567"/>
                </a:cubicBezTo>
                <a:close/>
                <a:moveTo>
                  <a:pt x="2253" y="590"/>
                </a:moveTo>
                <a:cubicBezTo>
                  <a:pt x="2253" y="590"/>
                  <a:pt x="2251" y="587"/>
                  <a:pt x="2254" y="587"/>
                </a:cubicBezTo>
                <a:cubicBezTo>
                  <a:pt x="2257" y="587"/>
                  <a:pt x="2255" y="590"/>
                  <a:pt x="2253" y="590"/>
                </a:cubicBezTo>
                <a:close/>
                <a:moveTo>
                  <a:pt x="2257" y="582"/>
                </a:moveTo>
                <a:cubicBezTo>
                  <a:pt x="2257" y="582"/>
                  <a:pt x="2258" y="582"/>
                  <a:pt x="2258" y="582"/>
                </a:cubicBezTo>
                <a:cubicBezTo>
                  <a:pt x="2259" y="582"/>
                  <a:pt x="2262" y="584"/>
                  <a:pt x="2262" y="584"/>
                </a:cubicBezTo>
                <a:cubicBezTo>
                  <a:pt x="2262" y="584"/>
                  <a:pt x="2262" y="584"/>
                  <a:pt x="2259" y="585"/>
                </a:cubicBezTo>
                <a:cubicBezTo>
                  <a:pt x="2259" y="585"/>
                  <a:pt x="2256" y="583"/>
                  <a:pt x="2257" y="582"/>
                </a:cubicBezTo>
                <a:close/>
                <a:moveTo>
                  <a:pt x="2263" y="586"/>
                </a:moveTo>
                <a:cubicBezTo>
                  <a:pt x="2263" y="586"/>
                  <a:pt x="2264" y="586"/>
                  <a:pt x="2264" y="586"/>
                </a:cubicBezTo>
                <a:cubicBezTo>
                  <a:pt x="2265" y="587"/>
                  <a:pt x="2264" y="588"/>
                  <a:pt x="2263" y="588"/>
                </a:cubicBezTo>
                <a:cubicBezTo>
                  <a:pt x="2262" y="588"/>
                  <a:pt x="2262" y="588"/>
                  <a:pt x="2262" y="588"/>
                </a:cubicBezTo>
                <a:cubicBezTo>
                  <a:pt x="2260" y="587"/>
                  <a:pt x="2262" y="586"/>
                  <a:pt x="2263" y="586"/>
                </a:cubicBezTo>
                <a:close/>
                <a:moveTo>
                  <a:pt x="2304" y="690"/>
                </a:moveTo>
                <a:cubicBezTo>
                  <a:pt x="2304" y="690"/>
                  <a:pt x="2304" y="686"/>
                  <a:pt x="2305" y="686"/>
                </a:cubicBezTo>
                <a:cubicBezTo>
                  <a:pt x="2306" y="685"/>
                  <a:pt x="2309" y="684"/>
                  <a:pt x="2309" y="684"/>
                </a:cubicBezTo>
                <a:cubicBezTo>
                  <a:pt x="2309" y="684"/>
                  <a:pt x="2309" y="684"/>
                  <a:pt x="2310" y="677"/>
                </a:cubicBezTo>
                <a:cubicBezTo>
                  <a:pt x="2310" y="677"/>
                  <a:pt x="2310" y="677"/>
                  <a:pt x="2312" y="679"/>
                </a:cubicBezTo>
                <a:cubicBezTo>
                  <a:pt x="2312" y="679"/>
                  <a:pt x="2312" y="679"/>
                  <a:pt x="2313" y="677"/>
                </a:cubicBezTo>
                <a:cubicBezTo>
                  <a:pt x="2313" y="677"/>
                  <a:pt x="2313" y="677"/>
                  <a:pt x="2315" y="684"/>
                </a:cubicBezTo>
                <a:cubicBezTo>
                  <a:pt x="2315" y="684"/>
                  <a:pt x="2315" y="684"/>
                  <a:pt x="2317" y="684"/>
                </a:cubicBezTo>
                <a:cubicBezTo>
                  <a:pt x="2317" y="684"/>
                  <a:pt x="2318" y="684"/>
                  <a:pt x="2319" y="685"/>
                </a:cubicBezTo>
                <a:cubicBezTo>
                  <a:pt x="2321" y="687"/>
                  <a:pt x="2322" y="690"/>
                  <a:pt x="2322" y="690"/>
                </a:cubicBezTo>
                <a:cubicBezTo>
                  <a:pt x="2322" y="690"/>
                  <a:pt x="2327" y="691"/>
                  <a:pt x="2329" y="692"/>
                </a:cubicBezTo>
                <a:cubicBezTo>
                  <a:pt x="2330" y="693"/>
                  <a:pt x="2331" y="695"/>
                  <a:pt x="2331" y="695"/>
                </a:cubicBezTo>
                <a:cubicBezTo>
                  <a:pt x="2331" y="695"/>
                  <a:pt x="2331" y="695"/>
                  <a:pt x="2334" y="697"/>
                </a:cubicBezTo>
                <a:cubicBezTo>
                  <a:pt x="2334" y="697"/>
                  <a:pt x="2334" y="697"/>
                  <a:pt x="2331" y="700"/>
                </a:cubicBezTo>
                <a:cubicBezTo>
                  <a:pt x="2331" y="700"/>
                  <a:pt x="2328" y="699"/>
                  <a:pt x="2326" y="699"/>
                </a:cubicBezTo>
                <a:cubicBezTo>
                  <a:pt x="2325" y="699"/>
                  <a:pt x="2325" y="699"/>
                  <a:pt x="2324" y="699"/>
                </a:cubicBezTo>
                <a:cubicBezTo>
                  <a:pt x="2323" y="701"/>
                  <a:pt x="2328" y="705"/>
                  <a:pt x="2328" y="705"/>
                </a:cubicBezTo>
                <a:cubicBezTo>
                  <a:pt x="2328" y="705"/>
                  <a:pt x="2326" y="706"/>
                  <a:pt x="2324" y="706"/>
                </a:cubicBezTo>
                <a:cubicBezTo>
                  <a:pt x="2324" y="706"/>
                  <a:pt x="2324" y="706"/>
                  <a:pt x="2323" y="706"/>
                </a:cubicBezTo>
                <a:cubicBezTo>
                  <a:pt x="2322" y="705"/>
                  <a:pt x="2319" y="702"/>
                  <a:pt x="2319" y="702"/>
                </a:cubicBezTo>
                <a:cubicBezTo>
                  <a:pt x="2319" y="702"/>
                  <a:pt x="2319" y="702"/>
                  <a:pt x="2321" y="710"/>
                </a:cubicBezTo>
                <a:cubicBezTo>
                  <a:pt x="2321" y="710"/>
                  <a:pt x="2321" y="710"/>
                  <a:pt x="2318" y="711"/>
                </a:cubicBezTo>
                <a:cubicBezTo>
                  <a:pt x="2318" y="711"/>
                  <a:pt x="2318" y="711"/>
                  <a:pt x="2318" y="711"/>
                </a:cubicBezTo>
                <a:cubicBezTo>
                  <a:pt x="2317" y="709"/>
                  <a:pt x="2314" y="706"/>
                  <a:pt x="2313" y="706"/>
                </a:cubicBezTo>
                <a:cubicBezTo>
                  <a:pt x="2313" y="706"/>
                  <a:pt x="2313" y="706"/>
                  <a:pt x="2312" y="706"/>
                </a:cubicBezTo>
                <a:cubicBezTo>
                  <a:pt x="2312" y="707"/>
                  <a:pt x="2312" y="707"/>
                  <a:pt x="2312" y="707"/>
                </a:cubicBezTo>
                <a:cubicBezTo>
                  <a:pt x="2312" y="707"/>
                  <a:pt x="2313" y="707"/>
                  <a:pt x="2313" y="707"/>
                </a:cubicBezTo>
                <a:cubicBezTo>
                  <a:pt x="2314" y="707"/>
                  <a:pt x="2317" y="710"/>
                  <a:pt x="2318" y="711"/>
                </a:cubicBezTo>
                <a:cubicBezTo>
                  <a:pt x="2318" y="711"/>
                  <a:pt x="2318" y="711"/>
                  <a:pt x="2320" y="713"/>
                </a:cubicBezTo>
                <a:cubicBezTo>
                  <a:pt x="2320" y="713"/>
                  <a:pt x="2320" y="713"/>
                  <a:pt x="2319" y="717"/>
                </a:cubicBezTo>
                <a:cubicBezTo>
                  <a:pt x="2319" y="717"/>
                  <a:pt x="2319" y="717"/>
                  <a:pt x="2321" y="717"/>
                </a:cubicBezTo>
                <a:cubicBezTo>
                  <a:pt x="2321" y="717"/>
                  <a:pt x="2321" y="717"/>
                  <a:pt x="2319" y="721"/>
                </a:cubicBezTo>
                <a:cubicBezTo>
                  <a:pt x="2319" y="721"/>
                  <a:pt x="2325" y="721"/>
                  <a:pt x="2325" y="723"/>
                </a:cubicBezTo>
                <a:cubicBezTo>
                  <a:pt x="2325" y="725"/>
                  <a:pt x="2323" y="727"/>
                  <a:pt x="2323" y="729"/>
                </a:cubicBezTo>
                <a:cubicBezTo>
                  <a:pt x="2323" y="730"/>
                  <a:pt x="2327" y="731"/>
                  <a:pt x="2327" y="731"/>
                </a:cubicBezTo>
                <a:cubicBezTo>
                  <a:pt x="2327" y="731"/>
                  <a:pt x="2327" y="731"/>
                  <a:pt x="2327" y="735"/>
                </a:cubicBezTo>
                <a:cubicBezTo>
                  <a:pt x="2327" y="735"/>
                  <a:pt x="2327" y="735"/>
                  <a:pt x="2331" y="739"/>
                </a:cubicBezTo>
                <a:cubicBezTo>
                  <a:pt x="2331" y="739"/>
                  <a:pt x="2331" y="742"/>
                  <a:pt x="2330" y="742"/>
                </a:cubicBezTo>
                <a:cubicBezTo>
                  <a:pt x="2330" y="742"/>
                  <a:pt x="2330" y="742"/>
                  <a:pt x="2329" y="742"/>
                </a:cubicBezTo>
                <a:cubicBezTo>
                  <a:pt x="2328" y="742"/>
                  <a:pt x="2327" y="741"/>
                  <a:pt x="2325" y="741"/>
                </a:cubicBezTo>
                <a:cubicBezTo>
                  <a:pt x="2323" y="741"/>
                  <a:pt x="2321" y="742"/>
                  <a:pt x="2320" y="742"/>
                </a:cubicBezTo>
                <a:cubicBezTo>
                  <a:pt x="2318" y="745"/>
                  <a:pt x="2319" y="747"/>
                  <a:pt x="2319" y="747"/>
                </a:cubicBezTo>
                <a:cubicBezTo>
                  <a:pt x="2319" y="747"/>
                  <a:pt x="2320" y="746"/>
                  <a:pt x="2321" y="746"/>
                </a:cubicBezTo>
                <a:cubicBezTo>
                  <a:pt x="2322" y="746"/>
                  <a:pt x="2322" y="747"/>
                  <a:pt x="2323" y="747"/>
                </a:cubicBezTo>
                <a:cubicBezTo>
                  <a:pt x="2323" y="749"/>
                  <a:pt x="2321" y="753"/>
                  <a:pt x="2319" y="753"/>
                </a:cubicBezTo>
                <a:cubicBezTo>
                  <a:pt x="2317" y="753"/>
                  <a:pt x="2313" y="753"/>
                  <a:pt x="2312" y="756"/>
                </a:cubicBezTo>
                <a:cubicBezTo>
                  <a:pt x="2311" y="758"/>
                  <a:pt x="2310" y="761"/>
                  <a:pt x="2311" y="763"/>
                </a:cubicBezTo>
                <a:cubicBezTo>
                  <a:pt x="2311" y="765"/>
                  <a:pt x="2314" y="765"/>
                  <a:pt x="2314" y="765"/>
                </a:cubicBezTo>
                <a:cubicBezTo>
                  <a:pt x="2314" y="765"/>
                  <a:pt x="2311" y="774"/>
                  <a:pt x="2310" y="776"/>
                </a:cubicBezTo>
                <a:cubicBezTo>
                  <a:pt x="2309" y="777"/>
                  <a:pt x="2305" y="780"/>
                  <a:pt x="2305" y="780"/>
                </a:cubicBezTo>
                <a:cubicBezTo>
                  <a:pt x="2305" y="780"/>
                  <a:pt x="2301" y="787"/>
                  <a:pt x="2298" y="788"/>
                </a:cubicBezTo>
                <a:cubicBezTo>
                  <a:pt x="2295" y="789"/>
                  <a:pt x="2293" y="790"/>
                  <a:pt x="2293" y="790"/>
                </a:cubicBezTo>
                <a:cubicBezTo>
                  <a:pt x="2293" y="790"/>
                  <a:pt x="2296" y="781"/>
                  <a:pt x="2293" y="781"/>
                </a:cubicBezTo>
                <a:cubicBezTo>
                  <a:pt x="2293" y="781"/>
                  <a:pt x="2292" y="781"/>
                  <a:pt x="2292" y="781"/>
                </a:cubicBezTo>
                <a:cubicBezTo>
                  <a:pt x="2291" y="781"/>
                  <a:pt x="2289" y="781"/>
                  <a:pt x="2287" y="782"/>
                </a:cubicBezTo>
                <a:cubicBezTo>
                  <a:pt x="2286" y="782"/>
                  <a:pt x="2284" y="782"/>
                  <a:pt x="2283" y="782"/>
                </a:cubicBezTo>
                <a:cubicBezTo>
                  <a:pt x="2283" y="782"/>
                  <a:pt x="2283" y="782"/>
                  <a:pt x="2283" y="782"/>
                </a:cubicBezTo>
                <a:cubicBezTo>
                  <a:pt x="2281" y="782"/>
                  <a:pt x="2282" y="777"/>
                  <a:pt x="2280" y="777"/>
                </a:cubicBezTo>
                <a:cubicBezTo>
                  <a:pt x="2280" y="777"/>
                  <a:pt x="2280" y="777"/>
                  <a:pt x="2280" y="777"/>
                </a:cubicBezTo>
                <a:cubicBezTo>
                  <a:pt x="2279" y="777"/>
                  <a:pt x="2276" y="780"/>
                  <a:pt x="2276" y="780"/>
                </a:cubicBezTo>
                <a:cubicBezTo>
                  <a:pt x="2276" y="780"/>
                  <a:pt x="2276" y="780"/>
                  <a:pt x="2273" y="778"/>
                </a:cubicBezTo>
                <a:cubicBezTo>
                  <a:pt x="2273" y="778"/>
                  <a:pt x="2271" y="782"/>
                  <a:pt x="2270" y="782"/>
                </a:cubicBezTo>
                <a:cubicBezTo>
                  <a:pt x="2269" y="782"/>
                  <a:pt x="2269" y="782"/>
                  <a:pt x="2269" y="781"/>
                </a:cubicBezTo>
                <a:cubicBezTo>
                  <a:pt x="2267" y="780"/>
                  <a:pt x="2269" y="774"/>
                  <a:pt x="2267" y="774"/>
                </a:cubicBezTo>
                <a:cubicBezTo>
                  <a:pt x="2264" y="774"/>
                  <a:pt x="2262" y="778"/>
                  <a:pt x="2262" y="778"/>
                </a:cubicBezTo>
                <a:cubicBezTo>
                  <a:pt x="2262" y="778"/>
                  <a:pt x="2262" y="778"/>
                  <a:pt x="2259" y="777"/>
                </a:cubicBezTo>
                <a:cubicBezTo>
                  <a:pt x="2259" y="777"/>
                  <a:pt x="2259" y="777"/>
                  <a:pt x="2254" y="777"/>
                </a:cubicBezTo>
                <a:cubicBezTo>
                  <a:pt x="2254" y="777"/>
                  <a:pt x="2254" y="777"/>
                  <a:pt x="2252" y="771"/>
                </a:cubicBezTo>
                <a:cubicBezTo>
                  <a:pt x="2252" y="771"/>
                  <a:pt x="2252" y="771"/>
                  <a:pt x="2254" y="769"/>
                </a:cubicBezTo>
                <a:cubicBezTo>
                  <a:pt x="2254" y="769"/>
                  <a:pt x="2254" y="769"/>
                  <a:pt x="2252" y="766"/>
                </a:cubicBezTo>
                <a:cubicBezTo>
                  <a:pt x="2252" y="766"/>
                  <a:pt x="2252" y="766"/>
                  <a:pt x="2254" y="763"/>
                </a:cubicBezTo>
                <a:cubicBezTo>
                  <a:pt x="2254" y="763"/>
                  <a:pt x="2254" y="763"/>
                  <a:pt x="2250" y="761"/>
                </a:cubicBezTo>
                <a:cubicBezTo>
                  <a:pt x="2250" y="761"/>
                  <a:pt x="2250" y="761"/>
                  <a:pt x="2251" y="758"/>
                </a:cubicBezTo>
                <a:cubicBezTo>
                  <a:pt x="2249" y="757"/>
                  <a:pt x="2248" y="756"/>
                  <a:pt x="2248" y="755"/>
                </a:cubicBezTo>
                <a:cubicBezTo>
                  <a:pt x="2248" y="754"/>
                  <a:pt x="2247" y="754"/>
                  <a:pt x="2246" y="753"/>
                </a:cubicBezTo>
                <a:cubicBezTo>
                  <a:pt x="2246" y="753"/>
                  <a:pt x="2246" y="753"/>
                  <a:pt x="2245" y="747"/>
                </a:cubicBezTo>
                <a:cubicBezTo>
                  <a:pt x="2245" y="747"/>
                  <a:pt x="2245" y="747"/>
                  <a:pt x="2242" y="743"/>
                </a:cubicBezTo>
                <a:cubicBezTo>
                  <a:pt x="2242" y="743"/>
                  <a:pt x="2243" y="737"/>
                  <a:pt x="2245" y="734"/>
                </a:cubicBezTo>
                <a:cubicBezTo>
                  <a:pt x="2246" y="733"/>
                  <a:pt x="2247" y="733"/>
                  <a:pt x="2248" y="733"/>
                </a:cubicBezTo>
                <a:cubicBezTo>
                  <a:pt x="2249" y="733"/>
                  <a:pt x="2250" y="734"/>
                  <a:pt x="2251" y="734"/>
                </a:cubicBezTo>
                <a:cubicBezTo>
                  <a:pt x="2251" y="734"/>
                  <a:pt x="2253" y="731"/>
                  <a:pt x="2255" y="731"/>
                </a:cubicBezTo>
                <a:cubicBezTo>
                  <a:pt x="2255" y="731"/>
                  <a:pt x="2255" y="731"/>
                  <a:pt x="2255" y="731"/>
                </a:cubicBezTo>
                <a:cubicBezTo>
                  <a:pt x="2256" y="732"/>
                  <a:pt x="2258" y="733"/>
                  <a:pt x="2259" y="734"/>
                </a:cubicBezTo>
                <a:cubicBezTo>
                  <a:pt x="2260" y="733"/>
                  <a:pt x="2262" y="732"/>
                  <a:pt x="2264" y="730"/>
                </a:cubicBezTo>
                <a:cubicBezTo>
                  <a:pt x="2263" y="729"/>
                  <a:pt x="2262" y="728"/>
                  <a:pt x="2262" y="728"/>
                </a:cubicBezTo>
                <a:cubicBezTo>
                  <a:pt x="2262" y="728"/>
                  <a:pt x="2262" y="728"/>
                  <a:pt x="2263" y="724"/>
                </a:cubicBezTo>
                <a:cubicBezTo>
                  <a:pt x="2263" y="724"/>
                  <a:pt x="2269" y="719"/>
                  <a:pt x="2271" y="719"/>
                </a:cubicBezTo>
                <a:cubicBezTo>
                  <a:pt x="2272" y="718"/>
                  <a:pt x="2280" y="717"/>
                  <a:pt x="2283" y="715"/>
                </a:cubicBezTo>
                <a:cubicBezTo>
                  <a:pt x="2285" y="713"/>
                  <a:pt x="2287" y="706"/>
                  <a:pt x="2287" y="706"/>
                </a:cubicBezTo>
                <a:cubicBezTo>
                  <a:pt x="2287" y="706"/>
                  <a:pt x="2287" y="706"/>
                  <a:pt x="2292" y="701"/>
                </a:cubicBezTo>
                <a:cubicBezTo>
                  <a:pt x="2292" y="701"/>
                  <a:pt x="2292" y="695"/>
                  <a:pt x="2294" y="695"/>
                </a:cubicBezTo>
                <a:cubicBezTo>
                  <a:pt x="2294" y="695"/>
                  <a:pt x="2295" y="695"/>
                  <a:pt x="2295" y="695"/>
                </a:cubicBezTo>
                <a:cubicBezTo>
                  <a:pt x="2298" y="695"/>
                  <a:pt x="2302" y="696"/>
                  <a:pt x="2302" y="696"/>
                </a:cubicBezTo>
                <a:cubicBezTo>
                  <a:pt x="2302" y="696"/>
                  <a:pt x="2302" y="696"/>
                  <a:pt x="2301" y="691"/>
                </a:cubicBezTo>
                <a:cubicBezTo>
                  <a:pt x="2301" y="691"/>
                  <a:pt x="2301" y="691"/>
                  <a:pt x="2304" y="690"/>
                </a:cubicBezTo>
                <a:close/>
                <a:moveTo>
                  <a:pt x="2256" y="739"/>
                </a:moveTo>
                <a:cubicBezTo>
                  <a:pt x="2256" y="740"/>
                  <a:pt x="2256" y="740"/>
                  <a:pt x="2256" y="740"/>
                </a:cubicBezTo>
                <a:cubicBezTo>
                  <a:pt x="2256" y="740"/>
                  <a:pt x="2256" y="740"/>
                  <a:pt x="2256" y="740"/>
                </a:cubicBezTo>
                <a:cubicBezTo>
                  <a:pt x="2256" y="740"/>
                  <a:pt x="2256" y="739"/>
                  <a:pt x="2256" y="739"/>
                </a:cubicBezTo>
                <a:close/>
                <a:moveTo>
                  <a:pt x="2300" y="709"/>
                </a:moveTo>
                <a:cubicBezTo>
                  <a:pt x="2300" y="709"/>
                  <a:pt x="2300" y="709"/>
                  <a:pt x="2300" y="709"/>
                </a:cubicBezTo>
                <a:cubicBezTo>
                  <a:pt x="2301" y="708"/>
                  <a:pt x="2301" y="707"/>
                  <a:pt x="2302" y="707"/>
                </a:cubicBezTo>
                <a:cubicBezTo>
                  <a:pt x="2303" y="707"/>
                  <a:pt x="2303" y="707"/>
                  <a:pt x="2304" y="707"/>
                </a:cubicBezTo>
                <a:cubicBezTo>
                  <a:pt x="2304" y="706"/>
                  <a:pt x="2304" y="706"/>
                  <a:pt x="2304" y="706"/>
                </a:cubicBezTo>
                <a:cubicBezTo>
                  <a:pt x="2304" y="706"/>
                  <a:pt x="2303" y="706"/>
                  <a:pt x="2302" y="706"/>
                </a:cubicBezTo>
                <a:cubicBezTo>
                  <a:pt x="2301" y="706"/>
                  <a:pt x="2300" y="708"/>
                  <a:pt x="2300" y="709"/>
                </a:cubicBezTo>
                <a:close/>
                <a:moveTo>
                  <a:pt x="2343" y="428"/>
                </a:moveTo>
                <a:cubicBezTo>
                  <a:pt x="2340" y="428"/>
                  <a:pt x="2339" y="427"/>
                  <a:pt x="2343" y="425"/>
                </a:cubicBezTo>
                <a:cubicBezTo>
                  <a:pt x="2344" y="425"/>
                  <a:pt x="2344" y="425"/>
                  <a:pt x="2344" y="425"/>
                </a:cubicBezTo>
                <a:cubicBezTo>
                  <a:pt x="2347" y="425"/>
                  <a:pt x="2346" y="428"/>
                  <a:pt x="2343" y="428"/>
                </a:cubicBezTo>
                <a:close/>
                <a:moveTo>
                  <a:pt x="2345" y="515"/>
                </a:moveTo>
                <a:cubicBezTo>
                  <a:pt x="2345" y="515"/>
                  <a:pt x="2344" y="515"/>
                  <a:pt x="2344" y="515"/>
                </a:cubicBezTo>
                <a:cubicBezTo>
                  <a:pt x="2344" y="515"/>
                  <a:pt x="2343" y="512"/>
                  <a:pt x="2345" y="512"/>
                </a:cubicBezTo>
                <a:cubicBezTo>
                  <a:pt x="2345" y="512"/>
                  <a:pt x="2345" y="512"/>
                  <a:pt x="2345" y="512"/>
                </a:cubicBezTo>
                <a:cubicBezTo>
                  <a:pt x="2348" y="513"/>
                  <a:pt x="2347" y="515"/>
                  <a:pt x="2345" y="515"/>
                </a:cubicBezTo>
                <a:close/>
                <a:moveTo>
                  <a:pt x="2349" y="511"/>
                </a:moveTo>
                <a:cubicBezTo>
                  <a:pt x="2349" y="511"/>
                  <a:pt x="2349" y="511"/>
                  <a:pt x="2352" y="513"/>
                </a:cubicBezTo>
                <a:cubicBezTo>
                  <a:pt x="2352" y="513"/>
                  <a:pt x="2349" y="514"/>
                  <a:pt x="2348" y="514"/>
                </a:cubicBezTo>
                <a:cubicBezTo>
                  <a:pt x="2348" y="514"/>
                  <a:pt x="2349" y="511"/>
                  <a:pt x="2349" y="511"/>
                </a:cubicBezTo>
                <a:close/>
                <a:moveTo>
                  <a:pt x="2358" y="511"/>
                </a:moveTo>
                <a:cubicBezTo>
                  <a:pt x="2357" y="511"/>
                  <a:pt x="2355" y="510"/>
                  <a:pt x="2355" y="508"/>
                </a:cubicBezTo>
                <a:cubicBezTo>
                  <a:pt x="2355" y="508"/>
                  <a:pt x="2355" y="508"/>
                  <a:pt x="2355" y="506"/>
                </a:cubicBezTo>
                <a:cubicBezTo>
                  <a:pt x="2355" y="506"/>
                  <a:pt x="2355" y="506"/>
                  <a:pt x="2357" y="509"/>
                </a:cubicBezTo>
                <a:cubicBezTo>
                  <a:pt x="2357" y="509"/>
                  <a:pt x="2360" y="509"/>
                  <a:pt x="2359" y="511"/>
                </a:cubicBezTo>
                <a:cubicBezTo>
                  <a:pt x="2358" y="511"/>
                  <a:pt x="2358" y="511"/>
                  <a:pt x="2358" y="511"/>
                </a:cubicBezTo>
                <a:close/>
                <a:moveTo>
                  <a:pt x="2364" y="619"/>
                </a:moveTo>
                <a:cubicBezTo>
                  <a:pt x="2364" y="621"/>
                  <a:pt x="2363" y="624"/>
                  <a:pt x="2362" y="624"/>
                </a:cubicBezTo>
                <a:cubicBezTo>
                  <a:pt x="2361" y="624"/>
                  <a:pt x="2361" y="623"/>
                  <a:pt x="2360" y="623"/>
                </a:cubicBezTo>
                <a:cubicBezTo>
                  <a:pt x="2358" y="622"/>
                  <a:pt x="2356" y="620"/>
                  <a:pt x="2356" y="618"/>
                </a:cubicBezTo>
                <a:cubicBezTo>
                  <a:pt x="2355" y="616"/>
                  <a:pt x="2354" y="614"/>
                  <a:pt x="2351" y="614"/>
                </a:cubicBezTo>
                <a:cubicBezTo>
                  <a:pt x="2351" y="614"/>
                  <a:pt x="2351" y="614"/>
                  <a:pt x="2350" y="614"/>
                </a:cubicBezTo>
                <a:cubicBezTo>
                  <a:pt x="2352" y="616"/>
                  <a:pt x="2352" y="618"/>
                  <a:pt x="2351" y="618"/>
                </a:cubicBezTo>
                <a:cubicBezTo>
                  <a:pt x="2351" y="618"/>
                  <a:pt x="2350" y="618"/>
                  <a:pt x="2349" y="617"/>
                </a:cubicBezTo>
                <a:cubicBezTo>
                  <a:pt x="2347" y="616"/>
                  <a:pt x="2346" y="614"/>
                  <a:pt x="2345" y="614"/>
                </a:cubicBezTo>
                <a:cubicBezTo>
                  <a:pt x="2345" y="614"/>
                  <a:pt x="2345" y="614"/>
                  <a:pt x="2344" y="614"/>
                </a:cubicBezTo>
                <a:cubicBezTo>
                  <a:pt x="2342" y="615"/>
                  <a:pt x="2342" y="617"/>
                  <a:pt x="2340" y="617"/>
                </a:cubicBezTo>
                <a:cubicBezTo>
                  <a:pt x="2340" y="617"/>
                  <a:pt x="2340" y="617"/>
                  <a:pt x="2340" y="617"/>
                </a:cubicBezTo>
                <a:cubicBezTo>
                  <a:pt x="2337" y="617"/>
                  <a:pt x="2334" y="612"/>
                  <a:pt x="2334" y="610"/>
                </a:cubicBezTo>
                <a:cubicBezTo>
                  <a:pt x="2332" y="607"/>
                  <a:pt x="2330" y="605"/>
                  <a:pt x="2328" y="603"/>
                </a:cubicBezTo>
                <a:cubicBezTo>
                  <a:pt x="2325" y="599"/>
                  <a:pt x="2324" y="597"/>
                  <a:pt x="2325" y="593"/>
                </a:cubicBezTo>
                <a:cubicBezTo>
                  <a:pt x="2326" y="593"/>
                  <a:pt x="2326" y="594"/>
                  <a:pt x="2326" y="595"/>
                </a:cubicBezTo>
                <a:cubicBezTo>
                  <a:pt x="2326" y="595"/>
                  <a:pt x="2326" y="595"/>
                  <a:pt x="2326" y="595"/>
                </a:cubicBezTo>
                <a:cubicBezTo>
                  <a:pt x="2327" y="595"/>
                  <a:pt x="2329" y="595"/>
                  <a:pt x="2329" y="594"/>
                </a:cubicBezTo>
                <a:cubicBezTo>
                  <a:pt x="2330" y="593"/>
                  <a:pt x="2328" y="592"/>
                  <a:pt x="2328" y="591"/>
                </a:cubicBezTo>
                <a:cubicBezTo>
                  <a:pt x="2328" y="590"/>
                  <a:pt x="2329" y="589"/>
                  <a:pt x="2329" y="588"/>
                </a:cubicBezTo>
                <a:cubicBezTo>
                  <a:pt x="2330" y="586"/>
                  <a:pt x="2329" y="585"/>
                  <a:pt x="2329" y="584"/>
                </a:cubicBezTo>
                <a:cubicBezTo>
                  <a:pt x="2329" y="583"/>
                  <a:pt x="2328" y="581"/>
                  <a:pt x="2327" y="580"/>
                </a:cubicBezTo>
                <a:cubicBezTo>
                  <a:pt x="2326" y="578"/>
                  <a:pt x="2326" y="580"/>
                  <a:pt x="2327" y="578"/>
                </a:cubicBezTo>
                <a:cubicBezTo>
                  <a:pt x="2328" y="576"/>
                  <a:pt x="2330" y="575"/>
                  <a:pt x="2330" y="574"/>
                </a:cubicBezTo>
                <a:cubicBezTo>
                  <a:pt x="2330" y="573"/>
                  <a:pt x="2330" y="572"/>
                  <a:pt x="2330" y="570"/>
                </a:cubicBezTo>
                <a:cubicBezTo>
                  <a:pt x="2330" y="570"/>
                  <a:pt x="2330" y="570"/>
                  <a:pt x="2332" y="570"/>
                </a:cubicBezTo>
                <a:cubicBezTo>
                  <a:pt x="2332" y="570"/>
                  <a:pt x="2332" y="570"/>
                  <a:pt x="2332" y="570"/>
                </a:cubicBezTo>
                <a:cubicBezTo>
                  <a:pt x="2333" y="570"/>
                  <a:pt x="2334" y="570"/>
                  <a:pt x="2334" y="571"/>
                </a:cubicBezTo>
                <a:cubicBezTo>
                  <a:pt x="2335" y="571"/>
                  <a:pt x="2336" y="571"/>
                  <a:pt x="2336" y="571"/>
                </a:cubicBezTo>
                <a:cubicBezTo>
                  <a:pt x="2337" y="571"/>
                  <a:pt x="2337" y="571"/>
                  <a:pt x="2338" y="570"/>
                </a:cubicBezTo>
                <a:cubicBezTo>
                  <a:pt x="2339" y="570"/>
                  <a:pt x="2339" y="568"/>
                  <a:pt x="2340" y="568"/>
                </a:cubicBezTo>
                <a:cubicBezTo>
                  <a:pt x="2342" y="568"/>
                  <a:pt x="2342" y="570"/>
                  <a:pt x="2342" y="571"/>
                </a:cubicBezTo>
                <a:cubicBezTo>
                  <a:pt x="2342" y="572"/>
                  <a:pt x="2342" y="573"/>
                  <a:pt x="2342" y="574"/>
                </a:cubicBezTo>
                <a:cubicBezTo>
                  <a:pt x="2343" y="575"/>
                  <a:pt x="2344" y="576"/>
                  <a:pt x="2345" y="577"/>
                </a:cubicBezTo>
                <a:cubicBezTo>
                  <a:pt x="2345" y="580"/>
                  <a:pt x="2344" y="582"/>
                  <a:pt x="2344" y="585"/>
                </a:cubicBezTo>
                <a:cubicBezTo>
                  <a:pt x="2344" y="587"/>
                  <a:pt x="2345" y="588"/>
                  <a:pt x="2345" y="591"/>
                </a:cubicBezTo>
                <a:cubicBezTo>
                  <a:pt x="2346" y="595"/>
                  <a:pt x="2344" y="594"/>
                  <a:pt x="2342" y="596"/>
                </a:cubicBezTo>
                <a:cubicBezTo>
                  <a:pt x="2342" y="598"/>
                  <a:pt x="2342" y="602"/>
                  <a:pt x="2342" y="604"/>
                </a:cubicBezTo>
                <a:cubicBezTo>
                  <a:pt x="2342" y="606"/>
                  <a:pt x="2342" y="609"/>
                  <a:pt x="2343" y="611"/>
                </a:cubicBezTo>
                <a:cubicBezTo>
                  <a:pt x="2344" y="612"/>
                  <a:pt x="2344" y="612"/>
                  <a:pt x="2345" y="612"/>
                </a:cubicBezTo>
                <a:cubicBezTo>
                  <a:pt x="2345" y="612"/>
                  <a:pt x="2346" y="612"/>
                  <a:pt x="2347" y="611"/>
                </a:cubicBezTo>
                <a:cubicBezTo>
                  <a:pt x="2348" y="611"/>
                  <a:pt x="2348" y="610"/>
                  <a:pt x="2349" y="610"/>
                </a:cubicBezTo>
                <a:cubicBezTo>
                  <a:pt x="2349" y="610"/>
                  <a:pt x="2349" y="610"/>
                  <a:pt x="2349" y="610"/>
                </a:cubicBezTo>
                <a:cubicBezTo>
                  <a:pt x="2351" y="610"/>
                  <a:pt x="2353" y="612"/>
                  <a:pt x="2354" y="612"/>
                </a:cubicBezTo>
                <a:cubicBezTo>
                  <a:pt x="2355" y="612"/>
                  <a:pt x="2355" y="612"/>
                  <a:pt x="2356" y="611"/>
                </a:cubicBezTo>
                <a:cubicBezTo>
                  <a:pt x="2356" y="611"/>
                  <a:pt x="2356" y="611"/>
                  <a:pt x="2356" y="611"/>
                </a:cubicBezTo>
                <a:cubicBezTo>
                  <a:pt x="2358" y="611"/>
                  <a:pt x="2359" y="613"/>
                  <a:pt x="2361" y="613"/>
                </a:cubicBezTo>
                <a:cubicBezTo>
                  <a:pt x="2360" y="614"/>
                  <a:pt x="2360" y="614"/>
                  <a:pt x="2360" y="615"/>
                </a:cubicBezTo>
                <a:cubicBezTo>
                  <a:pt x="2360" y="615"/>
                  <a:pt x="2360" y="615"/>
                  <a:pt x="2360" y="615"/>
                </a:cubicBezTo>
                <a:cubicBezTo>
                  <a:pt x="2362" y="615"/>
                  <a:pt x="2364" y="617"/>
                  <a:pt x="2364" y="619"/>
                </a:cubicBezTo>
                <a:close/>
                <a:moveTo>
                  <a:pt x="2395" y="290"/>
                </a:moveTo>
                <a:cubicBezTo>
                  <a:pt x="2398" y="293"/>
                  <a:pt x="2402" y="294"/>
                  <a:pt x="2402" y="294"/>
                </a:cubicBezTo>
                <a:cubicBezTo>
                  <a:pt x="2402" y="294"/>
                  <a:pt x="2402" y="294"/>
                  <a:pt x="2406" y="298"/>
                </a:cubicBezTo>
                <a:cubicBezTo>
                  <a:pt x="2409" y="298"/>
                  <a:pt x="2409" y="298"/>
                  <a:pt x="2409" y="298"/>
                </a:cubicBezTo>
                <a:cubicBezTo>
                  <a:pt x="2409" y="298"/>
                  <a:pt x="2409" y="298"/>
                  <a:pt x="2412" y="302"/>
                </a:cubicBezTo>
                <a:cubicBezTo>
                  <a:pt x="2412" y="302"/>
                  <a:pt x="2412" y="302"/>
                  <a:pt x="2412" y="305"/>
                </a:cubicBezTo>
                <a:cubicBezTo>
                  <a:pt x="2412" y="305"/>
                  <a:pt x="2412" y="305"/>
                  <a:pt x="2408" y="301"/>
                </a:cubicBezTo>
                <a:cubicBezTo>
                  <a:pt x="2408" y="301"/>
                  <a:pt x="2408" y="301"/>
                  <a:pt x="2404" y="301"/>
                </a:cubicBezTo>
                <a:cubicBezTo>
                  <a:pt x="2404" y="301"/>
                  <a:pt x="2404" y="299"/>
                  <a:pt x="2403" y="299"/>
                </a:cubicBezTo>
                <a:cubicBezTo>
                  <a:pt x="2402" y="299"/>
                  <a:pt x="2402" y="299"/>
                  <a:pt x="2402" y="299"/>
                </a:cubicBezTo>
                <a:cubicBezTo>
                  <a:pt x="2400" y="300"/>
                  <a:pt x="2403" y="307"/>
                  <a:pt x="2403" y="307"/>
                </a:cubicBezTo>
                <a:cubicBezTo>
                  <a:pt x="2403" y="307"/>
                  <a:pt x="2403" y="307"/>
                  <a:pt x="2398" y="302"/>
                </a:cubicBezTo>
                <a:cubicBezTo>
                  <a:pt x="2398" y="302"/>
                  <a:pt x="2398" y="302"/>
                  <a:pt x="2397" y="295"/>
                </a:cubicBezTo>
                <a:cubicBezTo>
                  <a:pt x="2397" y="295"/>
                  <a:pt x="2397" y="295"/>
                  <a:pt x="2392" y="291"/>
                </a:cubicBezTo>
                <a:cubicBezTo>
                  <a:pt x="2392" y="291"/>
                  <a:pt x="2392" y="288"/>
                  <a:pt x="2390" y="286"/>
                </a:cubicBezTo>
                <a:cubicBezTo>
                  <a:pt x="2389" y="284"/>
                  <a:pt x="2387" y="283"/>
                  <a:pt x="2385" y="283"/>
                </a:cubicBezTo>
                <a:cubicBezTo>
                  <a:pt x="2384" y="283"/>
                  <a:pt x="2383" y="278"/>
                  <a:pt x="2383" y="278"/>
                </a:cubicBezTo>
                <a:cubicBezTo>
                  <a:pt x="2383" y="278"/>
                  <a:pt x="2377" y="268"/>
                  <a:pt x="2375" y="266"/>
                </a:cubicBezTo>
                <a:cubicBezTo>
                  <a:pt x="2373" y="264"/>
                  <a:pt x="2373" y="261"/>
                  <a:pt x="2371" y="258"/>
                </a:cubicBezTo>
                <a:cubicBezTo>
                  <a:pt x="2369" y="255"/>
                  <a:pt x="2360" y="250"/>
                  <a:pt x="2359" y="249"/>
                </a:cubicBezTo>
                <a:cubicBezTo>
                  <a:pt x="2358" y="248"/>
                  <a:pt x="2357" y="244"/>
                  <a:pt x="2357" y="244"/>
                </a:cubicBezTo>
                <a:cubicBezTo>
                  <a:pt x="2357" y="244"/>
                  <a:pt x="2351" y="239"/>
                  <a:pt x="2352" y="236"/>
                </a:cubicBezTo>
                <a:cubicBezTo>
                  <a:pt x="2352" y="235"/>
                  <a:pt x="2352" y="235"/>
                  <a:pt x="2353" y="235"/>
                </a:cubicBezTo>
                <a:cubicBezTo>
                  <a:pt x="2353" y="235"/>
                  <a:pt x="2354" y="235"/>
                  <a:pt x="2354" y="236"/>
                </a:cubicBezTo>
                <a:cubicBezTo>
                  <a:pt x="2355" y="236"/>
                  <a:pt x="2355" y="236"/>
                  <a:pt x="2355" y="236"/>
                </a:cubicBezTo>
                <a:cubicBezTo>
                  <a:pt x="2355" y="236"/>
                  <a:pt x="2355" y="236"/>
                  <a:pt x="2356" y="236"/>
                </a:cubicBezTo>
                <a:cubicBezTo>
                  <a:pt x="2357" y="235"/>
                  <a:pt x="2348" y="229"/>
                  <a:pt x="2350" y="229"/>
                </a:cubicBezTo>
                <a:cubicBezTo>
                  <a:pt x="2350" y="229"/>
                  <a:pt x="2350" y="229"/>
                  <a:pt x="2350" y="229"/>
                </a:cubicBezTo>
                <a:cubicBezTo>
                  <a:pt x="2352" y="229"/>
                  <a:pt x="2354" y="230"/>
                  <a:pt x="2354" y="230"/>
                </a:cubicBezTo>
                <a:cubicBezTo>
                  <a:pt x="2354" y="230"/>
                  <a:pt x="2354" y="230"/>
                  <a:pt x="2356" y="233"/>
                </a:cubicBezTo>
                <a:cubicBezTo>
                  <a:pt x="2356" y="233"/>
                  <a:pt x="2356" y="233"/>
                  <a:pt x="2360" y="237"/>
                </a:cubicBezTo>
                <a:cubicBezTo>
                  <a:pt x="2360" y="237"/>
                  <a:pt x="2360" y="237"/>
                  <a:pt x="2362" y="240"/>
                </a:cubicBezTo>
                <a:cubicBezTo>
                  <a:pt x="2362" y="240"/>
                  <a:pt x="2362" y="240"/>
                  <a:pt x="2364" y="240"/>
                </a:cubicBezTo>
                <a:cubicBezTo>
                  <a:pt x="2364" y="240"/>
                  <a:pt x="2364" y="240"/>
                  <a:pt x="2368" y="244"/>
                </a:cubicBezTo>
                <a:cubicBezTo>
                  <a:pt x="2368" y="244"/>
                  <a:pt x="2367" y="247"/>
                  <a:pt x="2370" y="250"/>
                </a:cubicBezTo>
                <a:cubicBezTo>
                  <a:pt x="2371" y="251"/>
                  <a:pt x="2373" y="251"/>
                  <a:pt x="2373" y="251"/>
                </a:cubicBezTo>
                <a:cubicBezTo>
                  <a:pt x="2373" y="251"/>
                  <a:pt x="2373" y="251"/>
                  <a:pt x="2373" y="251"/>
                </a:cubicBezTo>
                <a:cubicBezTo>
                  <a:pt x="2373" y="251"/>
                  <a:pt x="2373" y="251"/>
                  <a:pt x="2375" y="255"/>
                </a:cubicBezTo>
                <a:cubicBezTo>
                  <a:pt x="2375" y="255"/>
                  <a:pt x="2375" y="255"/>
                  <a:pt x="2378" y="255"/>
                </a:cubicBezTo>
                <a:cubicBezTo>
                  <a:pt x="2378" y="255"/>
                  <a:pt x="2378" y="255"/>
                  <a:pt x="2387" y="265"/>
                </a:cubicBezTo>
                <a:cubicBezTo>
                  <a:pt x="2387" y="265"/>
                  <a:pt x="2390" y="266"/>
                  <a:pt x="2392" y="268"/>
                </a:cubicBezTo>
                <a:cubicBezTo>
                  <a:pt x="2393" y="269"/>
                  <a:pt x="2397" y="274"/>
                  <a:pt x="2397" y="274"/>
                </a:cubicBezTo>
                <a:cubicBezTo>
                  <a:pt x="2397" y="274"/>
                  <a:pt x="2397" y="274"/>
                  <a:pt x="2406" y="281"/>
                </a:cubicBezTo>
                <a:cubicBezTo>
                  <a:pt x="2406" y="281"/>
                  <a:pt x="2394" y="275"/>
                  <a:pt x="2391" y="275"/>
                </a:cubicBezTo>
                <a:cubicBezTo>
                  <a:pt x="2390" y="275"/>
                  <a:pt x="2390" y="275"/>
                  <a:pt x="2390" y="275"/>
                </a:cubicBezTo>
                <a:cubicBezTo>
                  <a:pt x="2388" y="277"/>
                  <a:pt x="2392" y="279"/>
                  <a:pt x="2392" y="279"/>
                </a:cubicBezTo>
                <a:cubicBezTo>
                  <a:pt x="2392" y="279"/>
                  <a:pt x="2393" y="286"/>
                  <a:pt x="2395" y="290"/>
                </a:cubicBezTo>
                <a:close/>
                <a:moveTo>
                  <a:pt x="2456" y="312"/>
                </a:moveTo>
                <a:cubicBezTo>
                  <a:pt x="2456" y="310"/>
                  <a:pt x="2456" y="310"/>
                  <a:pt x="2456" y="310"/>
                </a:cubicBezTo>
                <a:cubicBezTo>
                  <a:pt x="2456" y="310"/>
                  <a:pt x="2456" y="310"/>
                  <a:pt x="2458" y="313"/>
                </a:cubicBezTo>
                <a:cubicBezTo>
                  <a:pt x="2458" y="313"/>
                  <a:pt x="2458" y="313"/>
                  <a:pt x="2452" y="316"/>
                </a:cubicBezTo>
                <a:cubicBezTo>
                  <a:pt x="2452" y="316"/>
                  <a:pt x="2452" y="316"/>
                  <a:pt x="2450" y="321"/>
                </a:cubicBezTo>
                <a:cubicBezTo>
                  <a:pt x="2450" y="321"/>
                  <a:pt x="2450" y="321"/>
                  <a:pt x="2448" y="320"/>
                </a:cubicBezTo>
                <a:cubicBezTo>
                  <a:pt x="2448" y="320"/>
                  <a:pt x="2448" y="320"/>
                  <a:pt x="2451" y="312"/>
                </a:cubicBezTo>
                <a:cubicBezTo>
                  <a:pt x="2451" y="312"/>
                  <a:pt x="2451" y="312"/>
                  <a:pt x="2456" y="312"/>
                </a:cubicBezTo>
                <a:close/>
                <a:moveTo>
                  <a:pt x="2437" y="415"/>
                </a:moveTo>
                <a:cubicBezTo>
                  <a:pt x="2437" y="415"/>
                  <a:pt x="2437" y="415"/>
                  <a:pt x="2437" y="415"/>
                </a:cubicBezTo>
                <a:cubicBezTo>
                  <a:pt x="2435" y="415"/>
                  <a:pt x="2437" y="411"/>
                  <a:pt x="2434" y="410"/>
                </a:cubicBezTo>
                <a:cubicBezTo>
                  <a:pt x="2434" y="410"/>
                  <a:pt x="2433" y="410"/>
                  <a:pt x="2433" y="410"/>
                </a:cubicBezTo>
                <a:cubicBezTo>
                  <a:pt x="2431" y="410"/>
                  <a:pt x="2434" y="414"/>
                  <a:pt x="2431" y="415"/>
                </a:cubicBezTo>
                <a:cubicBezTo>
                  <a:pt x="2431" y="415"/>
                  <a:pt x="2430" y="415"/>
                  <a:pt x="2430" y="415"/>
                </a:cubicBezTo>
                <a:cubicBezTo>
                  <a:pt x="2428" y="415"/>
                  <a:pt x="2426" y="414"/>
                  <a:pt x="2426" y="414"/>
                </a:cubicBezTo>
                <a:cubicBezTo>
                  <a:pt x="2426" y="414"/>
                  <a:pt x="2426" y="414"/>
                  <a:pt x="2424" y="415"/>
                </a:cubicBezTo>
                <a:cubicBezTo>
                  <a:pt x="2424" y="415"/>
                  <a:pt x="2423" y="413"/>
                  <a:pt x="2421" y="413"/>
                </a:cubicBezTo>
                <a:cubicBezTo>
                  <a:pt x="2420" y="413"/>
                  <a:pt x="2421" y="411"/>
                  <a:pt x="2419" y="411"/>
                </a:cubicBezTo>
                <a:cubicBezTo>
                  <a:pt x="2419" y="411"/>
                  <a:pt x="2419" y="411"/>
                  <a:pt x="2419" y="411"/>
                </a:cubicBezTo>
                <a:cubicBezTo>
                  <a:pt x="2419" y="411"/>
                  <a:pt x="2419" y="411"/>
                  <a:pt x="2417" y="413"/>
                </a:cubicBezTo>
                <a:cubicBezTo>
                  <a:pt x="2417" y="413"/>
                  <a:pt x="2419" y="415"/>
                  <a:pt x="2419" y="415"/>
                </a:cubicBezTo>
                <a:cubicBezTo>
                  <a:pt x="2420" y="415"/>
                  <a:pt x="2423" y="419"/>
                  <a:pt x="2423" y="419"/>
                </a:cubicBezTo>
                <a:cubicBezTo>
                  <a:pt x="2423" y="419"/>
                  <a:pt x="2423" y="419"/>
                  <a:pt x="2419" y="419"/>
                </a:cubicBezTo>
                <a:cubicBezTo>
                  <a:pt x="2419" y="419"/>
                  <a:pt x="2419" y="426"/>
                  <a:pt x="2416" y="426"/>
                </a:cubicBezTo>
                <a:cubicBezTo>
                  <a:pt x="2412" y="426"/>
                  <a:pt x="2408" y="419"/>
                  <a:pt x="2408" y="419"/>
                </a:cubicBezTo>
                <a:cubicBezTo>
                  <a:pt x="2408" y="419"/>
                  <a:pt x="2411" y="416"/>
                  <a:pt x="2410" y="414"/>
                </a:cubicBezTo>
                <a:cubicBezTo>
                  <a:pt x="2410" y="414"/>
                  <a:pt x="2410" y="414"/>
                  <a:pt x="2409" y="414"/>
                </a:cubicBezTo>
                <a:cubicBezTo>
                  <a:pt x="2408" y="414"/>
                  <a:pt x="2406" y="415"/>
                  <a:pt x="2406" y="415"/>
                </a:cubicBezTo>
                <a:cubicBezTo>
                  <a:pt x="2406" y="415"/>
                  <a:pt x="2405" y="414"/>
                  <a:pt x="2402" y="414"/>
                </a:cubicBezTo>
                <a:cubicBezTo>
                  <a:pt x="2399" y="414"/>
                  <a:pt x="2402" y="416"/>
                  <a:pt x="2400" y="417"/>
                </a:cubicBezTo>
                <a:cubicBezTo>
                  <a:pt x="2400" y="417"/>
                  <a:pt x="2400" y="417"/>
                  <a:pt x="2400" y="417"/>
                </a:cubicBezTo>
                <a:cubicBezTo>
                  <a:pt x="2399" y="417"/>
                  <a:pt x="2399" y="416"/>
                  <a:pt x="2398" y="416"/>
                </a:cubicBezTo>
                <a:cubicBezTo>
                  <a:pt x="2397" y="416"/>
                  <a:pt x="2396" y="416"/>
                  <a:pt x="2396" y="416"/>
                </a:cubicBezTo>
                <a:cubicBezTo>
                  <a:pt x="2396" y="416"/>
                  <a:pt x="2396" y="416"/>
                  <a:pt x="2396" y="416"/>
                </a:cubicBezTo>
                <a:cubicBezTo>
                  <a:pt x="2395" y="416"/>
                  <a:pt x="2389" y="419"/>
                  <a:pt x="2389" y="419"/>
                </a:cubicBezTo>
                <a:cubicBezTo>
                  <a:pt x="2389" y="419"/>
                  <a:pt x="2389" y="419"/>
                  <a:pt x="2386" y="418"/>
                </a:cubicBezTo>
                <a:cubicBezTo>
                  <a:pt x="2386" y="418"/>
                  <a:pt x="2385" y="422"/>
                  <a:pt x="2385" y="422"/>
                </a:cubicBezTo>
                <a:cubicBezTo>
                  <a:pt x="2384" y="422"/>
                  <a:pt x="2384" y="422"/>
                  <a:pt x="2384" y="422"/>
                </a:cubicBezTo>
                <a:cubicBezTo>
                  <a:pt x="2383" y="422"/>
                  <a:pt x="2380" y="420"/>
                  <a:pt x="2380" y="420"/>
                </a:cubicBezTo>
                <a:cubicBezTo>
                  <a:pt x="2380" y="420"/>
                  <a:pt x="2378" y="421"/>
                  <a:pt x="2377" y="421"/>
                </a:cubicBezTo>
                <a:cubicBezTo>
                  <a:pt x="2376" y="421"/>
                  <a:pt x="2375" y="417"/>
                  <a:pt x="2375" y="417"/>
                </a:cubicBezTo>
                <a:cubicBezTo>
                  <a:pt x="2375" y="417"/>
                  <a:pt x="2377" y="417"/>
                  <a:pt x="2378" y="417"/>
                </a:cubicBezTo>
                <a:cubicBezTo>
                  <a:pt x="2379" y="417"/>
                  <a:pt x="2384" y="408"/>
                  <a:pt x="2384" y="408"/>
                </a:cubicBezTo>
                <a:cubicBezTo>
                  <a:pt x="2384" y="408"/>
                  <a:pt x="2384" y="408"/>
                  <a:pt x="2388" y="405"/>
                </a:cubicBezTo>
                <a:cubicBezTo>
                  <a:pt x="2388" y="405"/>
                  <a:pt x="2388" y="405"/>
                  <a:pt x="2389" y="407"/>
                </a:cubicBezTo>
                <a:cubicBezTo>
                  <a:pt x="2389" y="407"/>
                  <a:pt x="2392" y="407"/>
                  <a:pt x="2392" y="407"/>
                </a:cubicBezTo>
                <a:cubicBezTo>
                  <a:pt x="2393" y="407"/>
                  <a:pt x="2400" y="404"/>
                  <a:pt x="2402" y="404"/>
                </a:cubicBezTo>
                <a:cubicBezTo>
                  <a:pt x="2402" y="404"/>
                  <a:pt x="2402" y="404"/>
                  <a:pt x="2402" y="404"/>
                </a:cubicBezTo>
                <a:cubicBezTo>
                  <a:pt x="2403" y="404"/>
                  <a:pt x="2404" y="404"/>
                  <a:pt x="2406" y="405"/>
                </a:cubicBezTo>
                <a:cubicBezTo>
                  <a:pt x="2407" y="405"/>
                  <a:pt x="2409" y="406"/>
                  <a:pt x="2409" y="406"/>
                </a:cubicBezTo>
                <a:cubicBezTo>
                  <a:pt x="2410" y="406"/>
                  <a:pt x="2410" y="406"/>
                  <a:pt x="2410" y="406"/>
                </a:cubicBezTo>
                <a:cubicBezTo>
                  <a:pt x="2411" y="406"/>
                  <a:pt x="2409" y="403"/>
                  <a:pt x="2408" y="401"/>
                </a:cubicBezTo>
                <a:cubicBezTo>
                  <a:pt x="2408" y="399"/>
                  <a:pt x="2410" y="396"/>
                  <a:pt x="2411" y="395"/>
                </a:cubicBezTo>
                <a:cubicBezTo>
                  <a:pt x="2411" y="394"/>
                  <a:pt x="2409" y="391"/>
                  <a:pt x="2408" y="390"/>
                </a:cubicBezTo>
                <a:cubicBezTo>
                  <a:pt x="2407" y="388"/>
                  <a:pt x="2412" y="387"/>
                  <a:pt x="2412" y="387"/>
                </a:cubicBezTo>
                <a:cubicBezTo>
                  <a:pt x="2412" y="387"/>
                  <a:pt x="2412" y="387"/>
                  <a:pt x="2411" y="389"/>
                </a:cubicBezTo>
                <a:cubicBezTo>
                  <a:pt x="2411" y="389"/>
                  <a:pt x="2411" y="391"/>
                  <a:pt x="2412" y="393"/>
                </a:cubicBezTo>
                <a:cubicBezTo>
                  <a:pt x="2413" y="394"/>
                  <a:pt x="2414" y="394"/>
                  <a:pt x="2415" y="394"/>
                </a:cubicBezTo>
                <a:cubicBezTo>
                  <a:pt x="2416" y="394"/>
                  <a:pt x="2416" y="394"/>
                  <a:pt x="2416" y="394"/>
                </a:cubicBezTo>
                <a:cubicBezTo>
                  <a:pt x="2416" y="394"/>
                  <a:pt x="2416" y="394"/>
                  <a:pt x="2416" y="392"/>
                </a:cubicBezTo>
                <a:cubicBezTo>
                  <a:pt x="2416" y="392"/>
                  <a:pt x="2420" y="391"/>
                  <a:pt x="2422" y="390"/>
                </a:cubicBezTo>
                <a:cubicBezTo>
                  <a:pt x="2424" y="389"/>
                  <a:pt x="2423" y="383"/>
                  <a:pt x="2423" y="383"/>
                </a:cubicBezTo>
                <a:cubicBezTo>
                  <a:pt x="2423" y="383"/>
                  <a:pt x="2423" y="383"/>
                  <a:pt x="2424" y="383"/>
                </a:cubicBezTo>
                <a:cubicBezTo>
                  <a:pt x="2424" y="383"/>
                  <a:pt x="2425" y="383"/>
                  <a:pt x="2426" y="383"/>
                </a:cubicBezTo>
                <a:cubicBezTo>
                  <a:pt x="2428" y="381"/>
                  <a:pt x="2424" y="379"/>
                  <a:pt x="2424" y="379"/>
                </a:cubicBezTo>
                <a:cubicBezTo>
                  <a:pt x="2424" y="379"/>
                  <a:pt x="2424" y="379"/>
                  <a:pt x="2424" y="376"/>
                </a:cubicBezTo>
                <a:cubicBezTo>
                  <a:pt x="2424" y="376"/>
                  <a:pt x="2425" y="372"/>
                  <a:pt x="2426" y="369"/>
                </a:cubicBezTo>
                <a:cubicBezTo>
                  <a:pt x="2426" y="367"/>
                  <a:pt x="2420" y="363"/>
                  <a:pt x="2420" y="363"/>
                </a:cubicBezTo>
                <a:cubicBezTo>
                  <a:pt x="2420" y="363"/>
                  <a:pt x="2420" y="363"/>
                  <a:pt x="2421" y="362"/>
                </a:cubicBezTo>
                <a:cubicBezTo>
                  <a:pt x="2421" y="362"/>
                  <a:pt x="2421" y="362"/>
                  <a:pt x="2418" y="356"/>
                </a:cubicBezTo>
                <a:cubicBezTo>
                  <a:pt x="2418" y="356"/>
                  <a:pt x="2418" y="356"/>
                  <a:pt x="2420" y="356"/>
                </a:cubicBezTo>
                <a:cubicBezTo>
                  <a:pt x="2420" y="356"/>
                  <a:pt x="2420" y="356"/>
                  <a:pt x="2417" y="351"/>
                </a:cubicBezTo>
                <a:cubicBezTo>
                  <a:pt x="2417" y="351"/>
                  <a:pt x="2417" y="351"/>
                  <a:pt x="2419" y="351"/>
                </a:cubicBezTo>
                <a:cubicBezTo>
                  <a:pt x="2419" y="351"/>
                  <a:pt x="2419" y="351"/>
                  <a:pt x="2422" y="355"/>
                </a:cubicBezTo>
                <a:cubicBezTo>
                  <a:pt x="2422" y="355"/>
                  <a:pt x="2422" y="355"/>
                  <a:pt x="2423" y="354"/>
                </a:cubicBezTo>
                <a:cubicBezTo>
                  <a:pt x="2423" y="354"/>
                  <a:pt x="2424" y="355"/>
                  <a:pt x="2425" y="355"/>
                </a:cubicBezTo>
                <a:cubicBezTo>
                  <a:pt x="2426" y="355"/>
                  <a:pt x="2424" y="351"/>
                  <a:pt x="2424" y="351"/>
                </a:cubicBezTo>
                <a:cubicBezTo>
                  <a:pt x="2424" y="351"/>
                  <a:pt x="2424" y="351"/>
                  <a:pt x="2423" y="352"/>
                </a:cubicBezTo>
                <a:cubicBezTo>
                  <a:pt x="2423" y="352"/>
                  <a:pt x="2421" y="352"/>
                  <a:pt x="2421" y="349"/>
                </a:cubicBezTo>
                <a:cubicBezTo>
                  <a:pt x="2422" y="349"/>
                  <a:pt x="2422" y="349"/>
                  <a:pt x="2422" y="349"/>
                </a:cubicBezTo>
                <a:cubicBezTo>
                  <a:pt x="2424" y="349"/>
                  <a:pt x="2426" y="350"/>
                  <a:pt x="2426" y="350"/>
                </a:cubicBezTo>
                <a:cubicBezTo>
                  <a:pt x="2426" y="350"/>
                  <a:pt x="2427" y="351"/>
                  <a:pt x="2427" y="353"/>
                </a:cubicBezTo>
                <a:cubicBezTo>
                  <a:pt x="2427" y="354"/>
                  <a:pt x="2429" y="357"/>
                  <a:pt x="2431" y="358"/>
                </a:cubicBezTo>
                <a:cubicBezTo>
                  <a:pt x="2432" y="360"/>
                  <a:pt x="2435" y="361"/>
                  <a:pt x="2435" y="361"/>
                </a:cubicBezTo>
                <a:cubicBezTo>
                  <a:pt x="2435" y="361"/>
                  <a:pt x="2435" y="361"/>
                  <a:pt x="2436" y="363"/>
                </a:cubicBezTo>
                <a:cubicBezTo>
                  <a:pt x="2436" y="363"/>
                  <a:pt x="2438" y="365"/>
                  <a:pt x="2439" y="366"/>
                </a:cubicBezTo>
                <a:cubicBezTo>
                  <a:pt x="2440" y="368"/>
                  <a:pt x="2441" y="372"/>
                  <a:pt x="2441" y="372"/>
                </a:cubicBezTo>
                <a:cubicBezTo>
                  <a:pt x="2441" y="372"/>
                  <a:pt x="2441" y="372"/>
                  <a:pt x="2439" y="373"/>
                </a:cubicBezTo>
                <a:cubicBezTo>
                  <a:pt x="2439" y="373"/>
                  <a:pt x="2439" y="373"/>
                  <a:pt x="2440" y="374"/>
                </a:cubicBezTo>
                <a:cubicBezTo>
                  <a:pt x="2440" y="374"/>
                  <a:pt x="2440" y="374"/>
                  <a:pt x="2441" y="379"/>
                </a:cubicBezTo>
                <a:cubicBezTo>
                  <a:pt x="2441" y="379"/>
                  <a:pt x="2441" y="379"/>
                  <a:pt x="2440" y="379"/>
                </a:cubicBezTo>
                <a:cubicBezTo>
                  <a:pt x="2439" y="379"/>
                  <a:pt x="2438" y="379"/>
                  <a:pt x="2438" y="381"/>
                </a:cubicBezTo>
                <a:cubicBezTo>
                  <a:pt x="2437" y="384"/>
                  <a:pt x="2441" y="387"/>
                  <a:pt x="2442" y="389"/>
                </a:cubicBezTo>
                <a:cubicBezTo>
                  <a:pt x="2443" y="391"/>
                  <a:pt x="2443" y="396"/>
                  <a:pt x="2443" y="398"/>
                </a:cubicBezTo>
                <a:cubicBezTo>
                  <a:pt x="2443" y="401"/>
                  <a:pt x="2449" y="404"/>
                  <a:pt x="2449" y="404"/>
                </a:cubicBezTo>
                <a:cubicBezTo>
                  <a:pt x="2446" y="405"/>
                  <a:pt x="2446" y="405"/>
                  <a:pt x="2446" y="405"/>
                </a:cubicBezTo>
                <a:cubicBezTo>
                  <a:pt x="2446" y="405"/>
                  <a:pt x="2448" y="411"/>
                  <a:pt x="2445" y="411"/>
                </a:cubicBezTo>
                <a:cubicBezTo>
                  <a:pt x="2444" y="411"/>
                  <a:pt x="2444" y="411"/>
                  <a:pt x="2444" y="411"/>
                </a:cubicBezTo>
                <a:cubicBezTo>
                  <a:pt x="2441" y="411"/>
                  <a:pt x="2444" y="407"/>
                  <a:pt x="2442" y="405"/>
                </a:cubicBezTo>
                <a:cubicBezTo>
                  <a:pt x="2442" y="404"/>
                  <a:pt x="2442" y="404"/>
                  <a:pt x="2441" y="404"/>
                </a:cubicBezTo>
                <a:cubicBezTo>
                  <a:pt x="2440" y="404"/>
                  <a:pt x="2440" y="408"/>
                  <a:pt x="2440" y="408"/>
                </a:cubicBezTo>
                <a:cubicBezTo>
                  <a:pt x="2440" y="408"/>
                  <a:pt x="2439" y="408"/>
                  <a:pt x="2439" y="408"/>
                </a:cubicBezTo>
                <a:cubicBezTo>
                  <a:pt x="2439" y="408"/>
                  <a:pt x="2438" y="408"/>
                  <a:pt x="2437" y="409"/>
                </a:cubicBezTo>
                <a:cubicBezTo>
                  <a:pt x="2436" y="410"/>
                  <a:pt x="2439" y="414"/>
                  <a:pt x="2437" y="415"/>
                </a:cubicBezTo>
                <a:close/>
                <a:moveTo>
                  <a:pt x="2429" y="786"/>
                </a:moveTo>
                <a:cubicBezTo>
                  <a:pt x="2429" y="786"/>
                  <a:pt x="2429" y="786"/>
                  <a:pt x="2425" y="782"/>
                </a:cubicBezTo>
                <a:cubicBezTo>
                  <a:pt x="2425" y="782"/>
                  <a:pt x="2425" y="782"/>
                  <a:pt x="2422" y="784"/>
                </a:cubicBezTo>
                <a:cubicBezTo>
                  <a:pt x="2422" y="784"/>
                  <a:pt x="2422" y="784"/>
                  <a:pt x="2420" y="778"/>
                </a:cubicBezTo>
                <a:cubicBezTo>
                  <a:pt x="2420" y="778"/>
                  <a:pt x="2417" y="781"/>
                  <a:pt x="2415" y="781"/>
                </a:cubicBezTo>
                <a:cubicBezTo>
                  <a:pt x="2414" y="781"/>
                  <a:pt x="2413" y="779"/>
                  <a:pt x="2413" y="779"/>
                </a:cubicBezTo>
                <a:cubicBezTo>
                  <a:pt x="2413" y="779"/>
                  <a:pt x="2412" y="782"/>
                  <a:pt x="2411" y="782"/>
                </a:cubicBezTo>
                <a:cubicBezTo>
                  <a:pt x="2411" y="782"/>
                  <a:pt x="2410" y="782"/>
                  <a:pt x="2410" y="782"/>
                </a:cubicBezTo>
                <a:cubicBezTo>
                  <a:pt x="2408" y="782"/>
                  <a:pt x="2408" y="779"/>
                  <a:pt x="2408" y="779"/>
                </a:cubicBezTo>
                <a:cubicBezTo>
                  <a:pt x="2408" y="779"/>
                  <a:pt x="2408" y="781"/>
                  <a:pt x="2407" y="781"/>
                </a:cubicBezTo>
                <a:cubicBezTo>
                  <a:pt x="2406" y="781"/>
                  <a:pt x="2406" y="781"/>
                  <a:pt x="2406" y="780"/>
                </a:cubicBezTo>
                <a:cubicBezTo>
                  <a:pt x="2405" y="780"/>
                  <a:pt x="2406" y="777"/>
                  <a:pt x="2408" y="776"/>
                </a:cubicBezTo>
                <a:cubicBezTo>
                  <a:pt x="2408" y="775"/>
                  <a:pt x="2409" y="775"/>
                  <a:pt x="2409" y="775"/>
                </a:cubicBezTo>
                <a:cubicBezTo>
                  <a:pt x="2409" y="775"/>
                  <a:pt x="2410" y="775"/>
                  <a:pt x="2410" y="775"/>
                </a:cubicBezTo>
                <a:cubicBezTo>
                  <a:pt x="2410" y="775"/>
                  <a:pt x="2410" y="775"/>
                  <a:pt x="2411" y="775"/>
                </a:cubicBezTo>
                <a:cubicBezTo>
                  <a:pt x="2411" y="775"/>
                  <a:pt x="2411" y="775"/>
                  <a:pt x="2411" y="775"/>
                </a:cubicBezTo>
                <a:cubicBezTo>
                  <a:pt x="2413" y="775"/>
                  <a:pt x="2415" y="773"/>
                  <a:pt x="2417" y="773"/>
                </a:cubicBezTo>
                <a:cubicBezTo>
                  <a:pt x="2417" y="773"/>
                  <a:pt x="2418" y="773"/>
                  <a:pt x="2418" y="773"/>
                </a:cubicBezTo>
                <a:cubicBezTo>
                  <a:pt x="2427" y="775"/>
                  <a:pt x="2428" y="779"/>
                  <a:pt x="2428" y="779"/>
                </a:cubicBezTo>
                <a:cubicBezTo>
                  <a:pt x="2428" y="779"/>
                  <a:pt x="2428" y="779"/>
                  <a:pt x="2427" y="781"/>
                </a:cubicBezTo>
                <a:cubicBezTo>
                  <a:pt x="2427" y="781"/>
                  <a:pt x="2427" y="781"/>
                  <a:pt x="2430" y="783"/>
                </a:cubicBezTo>
                <a:lnTo>
                  <a:pt x="2429" y="786"/>
                </a:lnTo>
                <a:close/>
                <a:moveTo>
                  <a:pt x="2457" y="814"/>
                </a:moveTo>
                <a:cubicBezTo>
                  <a:pt x="2457" y="814"/>
                  <a:pt x="2457" y="814"/>
                  <a:pt x="2456" y="808"/>
                </a:cubicBezTo>
                <a:cubicBezTo>
                  <a:pt x="2456" y="808"/>
                  <a:pt x="2456" y="808"/>
                  <a:pt x="2458" y="806"/>
                </a:cubicBezTo>
                <a:cubicBezTo>
                  <a:pt x="2459" y="802"/>
                  <a:pt x="2459" y="802"/>
                  <a:pt x="2459" y="802"/>
                </a:cubicBezTo>
                <a:cubicBezTo>
                  <a:pt x="2459" y="802"/>
                  <a:pt x="2459" y="802"/>
                  <a:pt x="2462" y="802"/>
                </a:cubicBezTo>
                <a:cubicBezTo>
                  <a:pt x="2462" y="802"/>
                  <a:pt x="2462" y="802"/>
                  <a:pt x="2460" y="806"/>
                </a:cubicBezTo>
                <a:cubicBezTo>
                  <a:pt x="2460" y="806"/>
                  <a:pt x="2460" y="806"/>
                  <a:pt x="2458" y="809"/>
                </a:cubicBezTo>
                <a:cubicBezTo>
                  <a:pt x="2458" y="809"/>
                  <a:pt x="2458" y="809"/>
                  <a:pt x="2460" y="809"/>
                </a:cubicBezTo>
                <a:cubicBezTo>
                  <a:pt x="2460" y="809"/>
                  <a:pt x="2460" y="809"/>
                  <a:pt x="2460" y="812"/>
                </a:cubicBezTo>
                <a:cubicBezTo>
                  <a:pt x="2460" y="812"/>
                  <a:pt x="2460" y="812"/>
                  <a:pt x="2458" y="812"/>
                </a:cubicBezTo>
                <a:cubicBezTo>
                  <a:pt x="2458" y="812"/>
                  <a:pt x="2458" y="812"/>
                  <a:pt x="2459" y="815"/>
                </a:cubicBezTo>
                <a:cubicBezTo>
                  <a:pt x="2459" y="815"/>
                  <a:pt x="2459" y="815"/>
                  <a:pt x="2457" y="814"/>
                </a:cubicBezTo>
                <a:close/>
                <a:moveTo>
                  <a:pt x="2467" y="886"/>
                </a:moveTo>
                <a:cubicBezTo>
                  <a:pt x="2466" y="886"/>
                  <a:pt x="2465" y="886"/>
                  <a:pt x="2464" y="885"/>
                </a:cubicBezTo>
                <a:cubicBezTo>
                  <a:pt x="2464" y="885"/>
                  <a:pt x="2465" y="879"/>
                  <a:pt x="2466" y="879"/>
                </a:cubicBezTo>
                <a:cubicBezTo>
                  <a:pt x="2467" y="879"/>
                  <a:pt x="2470" y="880"/>
                  <a:pt x="2470" y="880"/>
                </a:cubicBezTo>
                <a:cubicBezTo>
                  <a:pt x="2470" y="880"/>
                  <a:pt x="2470" y="880"/>
                  <a:pt x="2469" y="884"/>
                </a:cubicBezTo>
                <a:cubicBezTo>
                  <a:pt x="2469" y="884"/>
                  <a:pt x="2469" y="884"/>
                  <a:pt x="2470" y="885"/>
                </a:cubicBezTo>
                <a:cubicBezTo>
                  <a:pt x="2470" y="885"/>
                  <a:pt x="2468" y="886"/>
                  <a:pt x="2467" y="886"/>
                </a:cubicBezTo>
                <a:close/>
                <a:moveTo>
                  <a:pt x="2486" y="829"/>
                </a:moveTo>
                <a:cubicBezTo>
                  <a:pt x="2486" y="829"/>
                  <a:pt x="2486" y="822"/>
                  <a:pt x="2490" y="820"/>
                </a:cubicBezTo>
                <a:cubicBezTo>
                  <a:pt x="2492" y="820"/>
                  <a:pt x="2492" y="820"/>
                  <a:pt x="2493" y="820"/>
                </a:cubicBezTo>
                <a:cubicBezTo>
                  <a:pt x="2495" y="820"/>
                  <a:pt x="2496" y="820"/>
                  <a:pt x="2496" y="821"/>
                </a:cubicBezTo>
                <a:cubicBezTo>
                  <a:pt x="2496" y="821"/>
                  <a:pt x="2496" y="821"/>
                  <a:pt x="2496" y="821"/>
                </a:cubicBezTo>
                <a:cubicBezTo>
                  <a:pt x="2497" y="823"/>
                  <a:pt x="2497" y="823"/>
                  <a:pt x="2497" y="823"/>
                </a:cubicBezTo>
                <a:cubicBezTo>
                  <a:pt x="2497" y="823"/>
                  <a:pt x="2497" y="823"/>
                  <a:pt x="2496" y="827"/>
                </a:cubicBezTo>
                <a:cubicBezTo>
                  <a:pt x="2494" y="828"/>
                  <a:pt x="2493" y="828"/>
                  <a:pt x="2493" y="828"/>
                </a:cubicBezTo>
                <a:cubicBezTo>
                  <a:pt x="2493" y="828"/>
                  <a:pt x="2493" y="828"/>
                  <a:pt x="2486" y="829"/>
                </a:cubicBezTo>
                <a:close/>
                <a:moveTo>
                  <a:pt x="2243" y="1074"/>
                </a:moveTo>
                <a:cubicBezTo>
                  <a:pt x="2245" y="1074"/>
                  <a:pt x="2247" y="1074"/>
                  <a:pt x="2248" y="1072"/>
                </a:cubicBezTo>
                <a:cubicBezTo>
                  <a:pt x="2251" y="1069"/>
                  <a:pt x="2250" y="1063"/>
                  <a:pt x="2250" y="1063"/>
                </a:cubicBezTo>
                <a:cubicBezTo>
                  <a:pt x="2250" y="1063"/>
                  <a:pt x="2255" y="1058"/>
                  <a:pt x="2254" y="1055"/>
                </a:cubicBezTo>
                <a:cubicBezTo>
                  <a:pt x="2254" y="1052"/>
                  <a:pt x="2251" y="1051"/>
                  <a:pt x="2251" y="1051"/>
                </a:cubicBezTo>
                <a:cubicBezTo>
                  <a:pt x="2251" y="1051"/>
                  <a:pt x="2248" y="1044"/>
                  <a:pt x="2249" y="1043"/>
                </a:cubicBezTo>
                <a:cubicBezTo>
                  <a:pt x="2250" y="1042"/>
                  <a:pt x="2251" y="1042"/>
                  <a:pt x="2251" y="1042"/>
                </a:cubicBezTo>
                <a:cubicBezTo>
                  <a:pt x="2251" y="1042"/>
                  <a:pt x="2249" y="1033"/>
                  <a:pt x="2250" y="1032"/>
                </a:cubicBezTo>
                <a:cubicBezTo>
                  <a:pt x="2251" y="1031"/>
                  <a:pt x="2251" y="1027"/>
                  <a:pt x="2250" y="1025"/>
                </a:cubicBezTo>
                <a:cubicBezTo>
                  <a:pt x="2250" y="1024"/>
                  <a:pt x="2245" y="1020"/>
                  <a:pt x="2245" y="1019"/>
                </a:cubicBezTo>
                <a:cubicBezTo>
                  <a:pt x="2246" y="1017"/>
                  <a:pt x="2247" y="1013"/>
                  <a:pt x="2247" y="1013"/>
                </a:cubicBezTo>
                <a:cubicBezTo>
                  <a:pt x="2247" y="1013"/>
                  <a:pt x="2243" y="1007"/>
                  <a:pt x="2243" y="1004"/>
                </a:cubicBezTo>
                <a:cubicBezTo>
                  <a:pt x="2242" y="1002"/>
                  <a:pt x="2243" y="998"/>
                  <a:pt x="2243" y="998"/>
                </a:cubicBezTo>
                <a:cubicBezTo>
                  <a:pt x="2243" y="998"/>
                  <a:pt x="2243" y="998"/>
                  <a:pt x="2247" y="1001"/>
                </a:cubicBezTo>
                <a:cubicBezTo>
                  <a:pt x="2247" y="1001"/>
                  <a:pt x="2247" y="1001"/>
                  <a:pt x="2245" y="996"/>
                </a:cubicBezTo>
                <a:cubicBezTo>
                  <a:pt x="2245" y="996"/>
                  <a:pt x="2245" y="996"/>
                  <a:pt x="2247" y="996"/>
                </a:cubicBezTo>
                <a:cubicBezTo>
                  <a:pt x="2247" y="996"/>
                  <a:pt x="2251" y="1003"/>
                  <a:pt x="2253" y="1003"/>
                </a:cubicBezTo>
                <a:cubicBezTo>
                  <a:pt x="2253" y="1003"/>
                  <a:pt x="2253" y="1003"/>
                  <a:pt x="2253" y="1003"/>
                </a:cubicBezTo>
                <a:cubicBezTo>
                  <a:pt x="2254" y="1002"/>
                  <a:pt x="2249" y="994"/>
                  <a:pt x="2249" y="993"/>
                </a:cubicBezTo>
                <a:cubicBezTo>
                  <a:pt x="2249" y="992"/>
                  <a:pt x="2246" y="985"/>
                  <a:pt x="2248" y="983"/>
                </a:cubicBezTo>
                <a:cubicBezTo>
                  <a:pt x="2249" y="982"/>
                  <a:pt x="2253" y="978"/>
                  <a:pt x="2253" y="978"/>
                </a:cubicBezTo>
                <a:cubicBezTo>
                  <a:pt x="2253" y="978"/>
                  <a:pt x="2249" y="977"/>
                  <a:pt x="2250" y="974"/>
                </a:cubicBezTo>
                <a:cubicBezTo>
                  <a:pt x="2251" y="972"/>
                  <a:pt x="2254" y="967"/>
                  <a:pt x="2254" y="967"/>
                </a:cubicBezTo>
                <a:cubicBezTo>
                  <a:pt x="2254" y="967"/>
                  <a:pt x="2254" y="967"/>
                  <a:pt x="2256" y="960"/>
                </a:cubicBezTo>
                <a:cubicBezTo>
                  <a:pt x="2256" y="960"/>
                  <a:pt x="2256" y="960"/>
                  <a:pt x="2258" y="959"/>
                </a:cubicBezTo>
                <a:cubicBezTo>
                  <a:pt x="2258" y="959"/>
                  <a:pt x="2258" y="959"/>
                  <a:pt x="2257" y="967"/>
                </a:cubicBezTo>
                <a:cubicBezTo>
                  <a:pt x="2257" y="967"/>
                  <a:pt x="2264" y="959"/>
                  <a:pt x="2265" y="958"/>
                </a:cubicBezTo>
                <a:cubicBezTo>
                  <a:pt x="2266" y="957"/>
                  <a:pt x="2273" y="956"/>
                  <a:pt x="2273" y="956"/>
                </a:cubicBezTo>
                <a:cubicBezTo>
                  <a:pt x="2273" y="956"/>
                  <a:pt x="2275" y="951"/>
                  <a:pt x="2278" y="950"/>
                </a:cubicBezTo>
                <a:cubicBezTo>
                  <a:pt x="2280" y="949"/>
                  <a:pt x="2284" y="949"/>
                  <a:pt x="2284" y="949"/>
                </a:cubicBezTo>
                <a:cubicBezTo>
                  <a:pt x="2284" y="949"/>
                  <a:pt x="2286" y="947"/>
                  <a:pt x="2287" y="946"/>
                </a:cubicBezTo>
                <a:cubicBezTo>
                  <a:pt x="2289" y="945"/>
                  <a:pt x="2291" y="945"/>
                  <a:pt x="2291" y="945"/>
                </a:cubicBezTo>
                <a:cubicBezTo>
                  <a:pt x="2291" y="945"/>
                  <a:pt x="2291" y="945"/>
                  <a:pt x="2292" y="944"/>
                </a:cubicBezTo>
                <a:cubicBezTo>
                  <a:pt x="2292" y="944"/>
                  <a:pt x="2292" y="944"/>
                  <a:pt x="2298" y="944"/>
                </a:cubicBezTo>
                <a:cubicBezTo>
                  <a:pt x="2298" y="944"/>
                  <a:pt x="2298" y="944"/>
                  <a:pt x="2303" y="941"/>
                </a:cubicBezTo>
                <a:cubicBezTo>
                  <a:pt x="2303" y="941"/>
                  <a:pt x="2303" y="941"/>
                  <a:pt x="2309" y="942"/>
                </a:cubicBezTo>
                <a:cubicBezTo>
                  <a:pt x="2309" y="942"/>
                  <a:pt x="2319" y="941"/>
                  <a:pt x="2322" y="939"/>
                </a:cubicBezTo>
                <a:cubicBezTo>
                  <a:pt x="2325" y="937"/>
                  <a:pt x="2329" y="933"/>
                  <a:pt x="2329" y="933"/>
                </a:cubicBezTo>
                <a:cubicBezTo>
                  <a:pt x="2329" y="933"/>
                  <a:pt x="2328" y="931"/>
                  <a:pt x="2329" y="931"/>
                </a:cubicBezTo>
                <a:cubicBezTo>
                  <a:pt x="2330" y="930"/>
                  <a:pt x="2336" y="928"/>
                  <a:pt x="2337" y="926"/>
                </a:cubicBezTo>
                <a:cubicBezTo>
                  <a:pt x="2337" y="925"/>
                  <a:pt x="2334" y="924"/>
                  <a:pt x="2334" y="924"/>
                </a:cubicBezTo>
                <a:cubicBezTo>
                  <a:pt x="2334" y="924"/>
                  <a:pt x="2332" y="918"/>
                  <a:pt x="2335" y="915"/>
                </a:cubicBezTo>
                <a:cubicBezTo>
                  <a:pt x="2338" y="912"/>
                  <a:pt x="2341" y="910"/>
                  <a:pt x="2341" y="910"/>
                </a:cubicBezTo>
                <a:cubicBezTo>
                  <a:pt x="2341" y="910"/>
                  <a:pt x="2341" y="910"/>
                  <a:pt x="2343" y="907"/>
                </a:cubicBezTo>
                <a:cubicBezTo>
                  <a:pt x="2343" y="907"/>
                  <a:pt x="2343" y="907"/>
                  <a:pt x="2345" y="907"/>
                </a:cubicBezTo>
                <a:cubicBezTo>
                  <a:pt x="2345" y="907"/>
                  <a:pt x="2345" y="907"/>
                  <a:pt x="2345" y="911"/>
                </a:cubicBezTo>
                <a:cubicBezTo>
                  <a:pt x="2345" y="911"/>
                  <a:pt x="2345" y="911"/>
                  <a:pt x="2347" y="913"/>
                </a:cubicBezTo>
                <a:cubicBezTo>
                  <a:pt x="2347" y="913"/>
                  <a:pt x="2347" y="913"/>
                  <a:pt x="2348" y="922"/>
                </a:cubicBezTo>
                <a:cubicBezTo>
                  <a:pt x="2348" y="922"/>
                  <a:pt x="2348" y="922"/>
                  <a:pt x="2350" y="922"/>
                </a:cubicBezTo>
                <a:cubicBezTo>
                  <a:pt x="2350" y="922"/>
                  <a:pt x="2350" y="922"/>
                  <a:pt x="2349" y="917"/>
                </a:cubicBezTo>
                <a:cubicBezTo>
                  <a:pt x="2349" y="917"/>
                  <a:pt x="2349" y="917"/>
                  <a:pt x="2350" y="915"/>
                </a:cubicBezTo>
                <a:cubicBezTo>
                  <a:pt x="2350" y="915"/>
                  <a:pt x="2350" y="915"/>
                  <a:pt x="2350" y="911"/>
                </a:cubicBezTo>
                <a:cubicBezTo>
                  <a:pt x="2350" y="911"/>
                  <a:pt x="2347" y="908"/>
                  <a:pt x="2349" y="906"/>
                </a:cubicBezTo>
                <a:cubicBezTo>
                  <a:pt x="2349" y="906"/>
                  <a:pt x="2350" y="905"/>
                  <a:pt x="2350" y="905"/>
                </a:cubicBezTo>
                <a:cubicBezTo>
                  <a:pt x="2352" y="905"/>
                  <a:pt x="2353" y="906"/>
                  <a:pt x="2353" y="906"/>
                </a:cubicBezTo>
                <a:cubicBezTo>
                  <a:pt x="2353" y="906"/>
                  <a:pt x="2353" y="906"/>
                  <a:pt x="2362" y="906"/>
                </a:cubicBezTo>
                <a:cubicBezTo>
                  <a:pt x="2362" y="906"/>
                  <a:pt x="2362" y="906"/>
                  <a:pt x="2362" y="904"/>
                </a:cubicBezTo>
                <a:cubicBezTo>
                  <a:pt x="2362" y="904"/>
                  <a:pt x="2362" y="904"/>
                  <a:pt x="2360" y="904"/>
                </a:cubicBezTo>
                <a:cubicBezTo>
                  <a:pt x="2360" y="904"/>
                  <a:pt x="2360" y="904"/>
                  <a:pt x="2358" y="901"/>
                </a:cubicBezTo>
                <a:cubicBezTo>
                  <a:pt x="2358" y="901"/>
                  <a:pt x="2358" y="901"/>
                  <a:pt x="2360" y="900"/>
                </a:cubicBezTo>
                <a:cubicBezTo>
                  <a:pt x="2360" y="900"/>
                  <a:pt x="2360" y="900"/>
                  <a:pt x="2360" y="896"/>
                </a:cubicBezTo>
                <a:cubicBezTo>
                  <a:pt x="2360" y="896"/>
                  <a:pt x="2360" y="896"/>
                  <a:pt x="2366" y="898"/>
                </a:cubicBezTo>
                <a:cubicBezTo>
                  <a:pt x="2366" y="898"/>
                  <a:pt x="2364" y="895"/>
                  <a:pt x="2365" y="893"/>
                </a:cubicBezTo>
                <a:cubicBezTo>
                  <a:pt x="2366" y="892"/>
                  <a:pt x="2367" y="891"/>
                  <a:pt x="2368" y="891"/>
                </a:cubicBezTo>
                <a:cubicBezTo>
                  <a:pt x="2368" y="891"/>
                  <a:pt x="2369" y="891"/>
                  <a:pt x="2369" y="891"/>
                </a:cubicBezTo>
                <a:cubicBezTo>
                  <a:pt x="2369" y="891"/>
                  <a:pt x="2369" y="891"/>
                  <a:pt x="2371" y="889"/>
                </a:cubicBezTo>
                <a:cubicBezTo>
                  <a:pt x="2371" y="889"/>
                  <a:pt x="2371" y="889"/>
                  <a:pt x="2370" y="893"/>
                </a:cubicBezTo>
                <a:cubicBezTo>
                  <a:pt x="2370" y="893"/>
                  <a:pt x="2373" y="892"/>
                  <a:pt x="2373" y="890"/>
                </a:cubicBezTo>
                <a:cubicBezTo>
                  <a:pt x="2373" y="888"/>
                  <a:pt x="2372" y="886"/>
                  <a:pt x="2372" y="886"/>
                </a:cubicBezTo>
                <a:cubicBezTo>
                  <a:pt x="2372" y="886"/>
                  <a:pt x="2372" y="886"/>
                  <a:pt x="2375" y="886"/>
                </a:cubicBezTo>
                <a:cubicBezTo>
                  <a:pt x="2375" y="886"/>
                  <a:pt x="2375" y="886"/>
                  <a:pt x="2377" y="887"/>
                </a:cubicBezTo>
                <a:cubicBezTo>
                  <a:pt x="2377" y="887"/>
                  <a:pt x="2377" y="887"/>
                  <a:pt x="2376" y="883"/>
                </a:cubicBezTo>
                <a:cubicBezTo>
                  <a:pt x="2376" y="883"/>
                  <a:pt x="2376" y="883"/>
                  <a:pt x="2380" y="884"/>
                </a:cubicBezTo>
                <a:cubicBezTo>
                  <a:pt x="2380" y="884"/>
                  <a:pt x="2380" y="884"/>
                  <a:pt x="2381" y="882"/>
                </a:cubicBezTo>
                <a:cubicBezTo>
                  <a:pt x="2381" y="882"/>
                  <a:pt x="2380" y="882"/>
                  <a:pt x="2380" y="881"/>
                </a:cubicBezTo>
                <a:cubicBezTo>
                  <a:pt x="2380" y="880"/>
                  <a:pt x="2381" y="878"/>
                  <a:pt x="2383" y="878"/>
                </a:cubicBezTo>
                <a:cubicBezTo>
                  <a:pt x="2384" y="878"/>
                  <a:pt x="2384" y="879"/>
                  <a:pt x="2385" y="879"/>
                </a:cubicBezTo>
                <a:cubicBezTo>
                  <a:pt x="2387" y="880"/>
                  <a:pt x="2385" y="884"/>
                  <a:pt x="2385" y="884"/>
                </a:cubicBezTo>
                <a:cubicBezTo>
                  <a:pt x="2385" y="884"/>
                  <a:pt x="2385" y="884"/>
                  <a:pt x="2387" y="887"/>
                </a:cubicBezTo>
                <a:cubicBezTo>
                  <a:pt x="2387" y="887"/>
                  <a:pt x="2387" y="887"/>
                  <a:pt x="2387" y="887"/>
                </a:cubicBezTo>
                <a:cubicBezTo>
                  <a:pt x="2388" y="887"/>
                  <a:pt x="2390" y="887"/>
                  <a:pt x="2391" y="889"/>
                </a:cubicBezTo>
                <a:cubicBezTo>
                  <a:pt x="2391" y="891"/>
                  <a:pt x="2392" y="892"/>
                  <a:pt x="2392" y="892"/>
                </a:cubicBezTo>
                <a:cubicBezTo>
                  <a:pt x="2392" y="892"/>
                  <a:pt x="2392" y="892"/>
                  <a:pt x="2389" y="900"/>
                </a:cubicBezTo>
                <a:cubicBezTo>
                  <a:pt x="2389" y="900"/>
                  <a:pt x="2389" y="900"/>
                  <a:pt x="2392" y="900"/>
                </a:cubicBezTo>
                <a:cubicBezTo>
                  <a:pt x="2392" y="900"/>
                  <a:pt x="2392" y="900"/>
                  <a:pt x="2392" y="897"/>
                </a:cubicBezTo>
                <a:cubicBezTo>
                  <a:pt x="2392" y="897"/>
                  <a:pt x="2392" y="897"/>
                  <a:pt x="2394" y="896"/>
                </a:cubicBezTo>
                <a:cubicBezTo>
                  <a:pt x="2394" y="896"/>
                  <a:pt x="2394" y="896"/>
                  <a:pt x="2395" y="893"/>
                </a:cubicBezTo>
                <a:cubicBezTo>
                  <a:pt x="2395" y="893"/>
                  <a:pt x="2395" y="893"/>
                  <a:pt x="2400" y="896"/>
                </a:cubicBezTo>
                <a:cubicBezTo>
                  <a:pt x="2400" y="896"/>
                  <a:pt x="2400" y="896"/>
                  <a:pt x="2401" y="894"/>
                </a:cubicBezTo>
                <a:cubicBezTo>
                  <a:pt x="2401" y="894"/>
                  <a:pt x="2401" y="894"/>
                  <a:pt x="2405" y="894"/>
                </a:cubicBezTo>
                <a:cubicBezTo>
                  <a:pt x="2405" y="894"/>
                  <a:pt x="2405" y="894"/>
                  <a:pt x="2408" y="896"/>
                </a:cubicBezTo>
                <a:cubicBezTo>
                  <a:pt x="2408" y="896"/>
                  <a:pt x="2408" y="893"/>
                  <a:pt x="2406" y="892"/>
                </a:cubicBezTo>
                <a:cubicBezTo>
                  <a:pt x="2405" y="891"/>
                  <a:pt x="2401" y="890"/>
                  <a:pt x="2402" y="888"/>
                </a:cubicBezTo>
                <a:cubicBezTo>
                  <a:pt x="2403" y="887"/>
                  <a:pt x="2402" y="884"/>
                  <a:pt x="2402" y="884"/>
                </a:cubicBezTo>
                <a:cubicBezTo>
                  <a:pt x="2402" y="884"/>
                  <a:pt x="2402" y="884"/>
                  <a:pt x="2406" y="880"/>
                </a:cubicBezTo>
                <a:cubicBezTo>
                  <a:pt x="2406" y="880"/>
                  <a:pt x="2406" y="880"/>
                  <a:pt x="2412" y="879"/>
                </a:cubicBezTo>
                <a:cubicBezTo>
                  <a:pt x="2412" y="879"/>
                  <a:pt x="2408" y="878"/>
                  <a:pt x="2409" y="876"/>
                </a:cubicBezTo>
                <a:cubicBezTo>
                  <a:pt x="2409" y="874"/>
                  <a:pt x="2410" y="871"/>
                  <a:pt x="2410" y="871"/>
                </a:cubicBezTo>
                <a:cubicBezTo>
                  <a:pt x="2410" y="871"/>
                  <a:pt x="2419" y="866"/>
                  <a:pt x="2420" y="866"/>
                </a:cubicBezTo>
                <a:cubicBezTo>
                  <a:pt x="2420" y="866"/>
                  <a:pt x="2421" y="866"/>
                  <a:pt x="2422" y="866"/>
                </a:cubicBezTo>
                <a:cubicBezTo>
                  <a:pt x="2422" y="866"/>
                  <a:pt x="2423" y="866"/>
                  <a:pt x="2423" y="866"/>
                </a:cubicBezTo>
                <a:cubicBezTo>
                  <a:pt x="2424" y="866"/>
                  <a:pt x="2425" y="866"/>
                  <a:pt x="2425" y="866"/>
                </a:cubicBezTo>
                <a:cubicBezTo>
                  <a:pt x="2427" y="866"/>
                  <a:pt x="2429" y="866"/>
                  <a:pt x="2430" y="865"/>
                </a:cubicBezTo>
                <a:cubicBezTo>
                  <a:pt x="2432" y="864"/>
                  <a:pt x="2436" y="862"/>
                  <a:pt x="2436" y="862"/>
                </a:cubicBezTo>
                <a:cubicBezTo>
                  <a:pt x="2436" y="862"/>
                  <a:pt x="2436" y="862"/>
                  <a:pt x="2432" y="860"/>
                </a:cubicBezTo>
                <a:cubicBezTo>
                  <a:pt x="2432" y="860"/>
                  <a:pt x="2431" y="861"/>
                  <a:pt x="2430" y="861"/>
                </a:cubicBezTo>
                <a:cubicBezTo>
                  <a:pt x="2429" y="861"/>
                  <a:pt x="2429" y="861"/>
                  <a:pt x="2429" y="861"/>
                </a:cubicBezTo>
                <a:cubicBezTo>
                  <a:pt x="2427" y="861"/>
                  <a:pt x="2424" y="860"/>
                  <a:pt x="2424" y="859"/>
                </a:cubicBezTo>
                <a:cubicBezTo>
                  <a:pt x="2424" y="858"/>
                  <a:pt x="2426" y="858"/>
                  <a:pt x="2426" y="858"/>
                </a:cubicBezTo>
                <a:cubicBezTo>
                  <a:pt x="2427" y="858"/>
                  <a:pt x="2427" y="858"/>
                  <a:pt x="2427" y="858"/>
                </a:cubicBezTo>
                <a:cubicBezTo>
                  <a:pt x="2427" y="858"/>
                  <a:pt x="2425" y="856"/>
                  <a:pt x="2426" y="856"/>
                </a:cubicBezTo>
                <a:cubicBezTo>
                  <a:pt x="2427" y="856"/>
                  <a:pt x="2427" y="856"/>
                  <a:pt x="2427" y="856"/>
                </a:cubicBezTo>
                <a:cubicBezTo>
                  <a:pt x="2429" y="856"/>
                  <a:pt x="2432" y="857"/>
                  <a:pt x="2432" y="857"/>
                </a:cubicBezTo>
                <a:cubicBezTo>
                  <a:pt x="2432" y="857"/>
                  <a:pt x="2432" y="855"/>
                  <a:pt x="2433" y="855"/>
                </a:cubicBezTo>
                <a:cubicBezTo>
                  <a:pt x="2433" y="855"/>
                  <a:pt x="2433" y="855"/>
                  <a:pt x="2433" y="855"/>
                </a:cubicBezTo>
                <a:cubicBezTo>
                  <a:pt x="2435" y="856"/>
                  <a:pt x="2436" y="860"/>
                  <a:pt x="2436" y="860"/>
                </a:cubicBezTo>
                <a:cubicBezTo>
                  <a:pt x="2436" y="860"/>
                  <a:pt x="2441" y="860"/>
                  <a:pt x="2442" y="860"/>
                </a:cubicBezTo>
                <a:cubicBezTo>
                  <a:pt x="2443" y="860"/>
                  <a:pt x="2443" y="860"/>
                  <a:pt x="2443" y="860"/>
                </a:cubicBezTo>
                <a:cubicBezTo>
                  <a:pt x="2444" y="860"/>
                  <a:pt x="2448" y="864"/>
                  <a:pt x="2448" y="864"/>
                </a:cubicBezTo>
                <a:cubicBezTo>
                  <a:pt x="2448" y="864"/>
                  <a:pt x="2448" y="864"/>
                  <a:pt x="2453" y="864"/>
                </a:cubicBezTo>
                <a:cubicBezTo>
                  <a:pt x="2453" y="864"/>
                  <a:pt x="2453" y="864"/>
                  <a:pt x="2454" y="866"/>
                </a:cubicBezTo>
                <a:cubicBezTo>
                  <a:pt x="2454" y="866"/>
                  <a:pt x="2454" y="866"/>
                  <a:pt x="2455" y="865"/>
                </a:cubicBezTo>
                <a:cubicBezTo>
                  <a:pt x="2455" y="865"/>
                  <a:pt x="2455" y="865"/>
                  <a:pt x="2459" y="864"/>
                </a:cubicBezTo>
                <a:cubicBezTo>
                  <a:pt x="2459" y="864"/>
                  <a:pt x="2459" y="864"/>
                  <a:pt x="2459" y="867"/>
                </a:cubicBezTo>
                <a:cubicBezTo>
                  <a:pt x="2459" y="867"/>
                  <a:pt x="2463" y="863"/>
                  <a:pt x="2466" y="863"/>
                </a:cubicBezTo>
                <a:cubicBezTo>
                  <a:pt x="2466" y="863"/>
                  <a:pt x="2466" y="863"/>
                  <a:pt x="2466" y="863"/>
                </a:cubicBezTo>
                <a:cubicBezTo>
                  <a:pt x="2469" y="863"/>
                  <a:pt x="2471" y="867"/>
                  <a:pt x="2471" y="867"/>
                </a:cubicBezTo>
                <a:cubicBezTo>
                  <a:pt x="2471" y="867"/>
                  <a:pt x="2471" y="867"/>
                  <a:pt x="2467" y="872"/>
                </a:cubicBezTo>
                <a:cubicBezTo>
                  <a:pt x="2467" y="872"/>
                  <a:pt x="2467" y="876"/>
                  <a:pt x="2466" y="876"/>
                </a:cubicBezTo>
                <a:cubicBezTo>
                  <a:pt x="2466" y="876"/>
                  <a:pt x="2465" y="876"/>
                  <a:pt x="2465" y="876"/>
                </a:cubicBezTo>
                <a:cubicBezTo>
                  <a:pt x="2464" y="876"/>
                  <a:pt x="2462" y="875"/>
                  <a:pt x="2462" y="875"/>
                </a:cubicBezTo>
                <a:cubicBezTo>
                  <a:pt x="2462" y="875"/>
                  <a:pt x="2462" y="875"/>
                  <a:pt x="2460" y="877"/>
                </a:cubicBezTo>
                <a:cubicBezTo>
                  <a:pt x="2460" y="877"/>
                  <a:pt x="2460" y="877"/>
                  <a:pt x="2461" y="883"/>
                </a:cubicBezTo>
                <a:cubicBezTo>
                  <a:pt x="2461" y="883"/>
                  <a:pt x="2459" y="883"/>
                  <a:pt x="2458" y="885"/>
                </a:cubicBezTo>
                <a:cubicBezTo>
                  <a:pt x="2456" y="887"/>
                  <a:pt x="2457" y="889"/>
                  <a:pt x="2457" y="889"/>
                </a:cubicBezTo>
                <a:cubicBezTo>
                  <a:pt x="2457" y="889"/>
                  <a:pt x="2457" y="889"/>
                  <a:pt x="2455" y="892"/>
                </a:cubicBezTo>
                <a:cubicBezTo>
                  <a:pt x="2455" y="892"/>
                  <a:pt x="2455" y="892"/>
                  <a:pt x="2458" y="897"/>
                </a:cubicBezTo>
                <a:cubicBezTo>
                  <a:pt x="2458" y="897"/>
                  <a:pt x="2458" y="897"/>
                  <a:pt x="2459" y="897"/>
                </a:cubicBezTo>
                <a:cubicBezTo>
                  <a:pt x="2460" y="897"/>
                  <a:pt x="2462" y="897"/>
                  <a:pt x="2462" y="897"/>
                </a:cubicBezTo>
                <a:cubicBezTo>
                  <a:pt x="2463" y="898"/>
                  <a:pt x="2465" y="904"/>
                  <a:pt x="2469" y="905"/>
                </a:cubicBezTo>
                <a:cubicBezTo>
                  <a:pt x="2472" y="907"/>
                  <a:pt x="2480" y="909"/>
                  <a:pt x="2480" y="911"/>
                </a:cubicBezTo>
                <a:cubicBezTo>
                  <a:pt x="2481" y="913"/>
                  <a:pt x="2485" y="919"/>
                  <a:pt x="2485" y="919"/>
                </a:cubicBezTo>
                <a:cubicBezTo>
                  <a:pt x="2485" y="919"/>
                  <a:pt x="2492" y="917"/>
                  <a:pt x="2495" y="916"/>
                </a:cubicBezTo>
                <a:cubicBezTo>
                  <a:pt x="2498" y="915"/>
                  <a:pt x="2497" y="909"/>
                  <a:pt x="2497" y="909"/>
                </a:cubicBezTo>
                <a:cubicBezTo>
                  <a:pt x="2497" y="909"/>
                  <a:pt x="2502" y="904"/>
                  <a:pt x="2502" y="902"/>
                </a:cubicBezTo>
                <a:cubicBezTo>
                  <a:pt x="2503" y="899"/>
                  <a:pt x="2506" y="884"/>
                  <a:pt x="2506" y="884"/>
                </a:cubicBezTo>
                <a:cubicBezTo>
                  <a:pt x="2506" y="884"/>
                  <a:pt x="2505" y="880"/>
                  <a:pt x="2506" y="878"/>
                </a:cubicBezTo>
                <a:cubicBezTo>
                  <a:pt x="2506" y="877"/>
                  <a:pt x="2509" y="873"/>
                  <a:pt x="2509" y="873"/>
                </a:cubicBezTo>
                <a:cubicBezTo>
                  <a:pt x="2509" y="873"/>
                  <a:pt x="2509" y="873"/>
                  <a:pt x="2507" y="872"/>
                </a:cubicBezTo>
                <a:cubicBezTo>
                  <a:pt x="2507" y="872"/>
                  <a:pt x="2513" y="865"/>
                  <a:pt x="2513" y="863"/>
                </a:cubicBezTo>
                <a:cubicBezTo>
                  <a:pt x="2513" y="861"/>
                  <a:pt x="2511" y="856"/>
                  <a:pt x="2512" y="856"/>
                </a:cubicBezTo>
                <a:cubicBezTo>
                  <a:pt x="2513" y="855"/>
                  <a:pt x="2515" y="854"/>
                  <a:pt x="2515" y="854"/>
                </a:cubicBezTo>
                <a:cubicBezTo>
                  <a:pt x="2515" y="854"/>
                  <a:pt x="2515" y="854"/>
                  <a:pt x="2516" y="851"/>
                </a:cubicBezTo>
                <a:cubicBezTo>
                  <a:pt x="2516" y="851"/>
                  <a:pt x="2516" y="851"/>
                  <a:pt x="2519" y="850"/>
                </a:cubicBezTo>
                <a:cubicBezTo>
                  <a:pt x="2519" y="850"/>
                  <a:pt x="2519" y="850"/>
                  <a:pt x="2519" y="852"/>
                </a:cubicBezTo>
                <a:cubicBezTo>
                  <a:pt x="2519" y="852"/>
                  <a:pt x="2521" y="852"/>
                  <a:pt x="2522" y="853"/>
                </a:cubicBezTo>
                <a:cubicBezTo>
                  <a:pt x="2523" y="854"/>
                  <a:pt x="2522" y="856"/>
                  <a:pt x="2521" y="858"/>
                </a:cubicBezTo>
                <a:cubicBezTo>
                  <a:pt x="2521" y="859"/>
                  <a:pt x="2525" y="862"/>
                  <a:pt x="2525" y="862"/>
                </a:cubicBezTo>
                <a:cubicBezTo>
                  <a:pt x="2525" y="862"/>
                  <a:pt x="2525" y="862"/>
                  <a:pt x="2525" y="872"/>
                </a:cubicBezTo>
                <a:cubicBezTo>
                  <a:pt x="2525" y="872"/>
                  <a:pt x="2525" y="872"/>
                  <a:pt x="2527" y="875"/>
                </a:cubicBezTo>
                <a:cubicBezTo>
                  <a:pt x="2527" y="875"/>
                  <a:pt x="2525" y="879"/>
                  <a:pt x="2526" y="880"/>
                </a:cubicBezTo>
                <a:cubicBezTo>
                  <a:pt x="2526" y="882"/>
                  <a:pt x="2527" y="885"/>
                  <a:pt x="2527" y="885"/>
                </a:cubicBezTo>
                <a:cubicBezTo>
                  <a:pt x="2527" y="885"/>
                  <a:pt x="2528" y="882"/>
                  <a:pt x="2530" y="882"/>
                </a:cubicBezTo>
                <a:cubicBezTo>
                  <a:pt x="2530" y="882"/>
                  <a:pt x="2530" y="882"/>
                  <a:pt x="2530" y="882"/>
                </a:cubicBezTo>
                <a:cubicBezTo>
                  <a:pt x="2532" y="882"/>
                  <a:pt x="2534" y="885"/>
                  <a:pt x="2534" y="885"/>
                </a:cubicBezTo>
                <a:cubicBezTo>
                  <a:pt x="2534" y="885"/>
                  <a:pt x="2534" y="885"/>
                  <a:pt x="2537" y="886"/>
                </a:cubicBezTo>
                <a:cubicBezTo>
                  <a:pt x="2537" y="886"/>
                  <a:pt x="2538" y="893"/>
                  <a:pt x="2538" y="895"/>
                </a:cubicBezTo>
                <a:cubicBezTo>
                  <a:pt x="2538" y="896"/>
                  <a:pt x="2536" y="898"/>
                  <a:pt x="2536" y="901"/>
                </a:cubicBezTo>
                <a:cubicBezTo>
                  <a:pt x="2537" y="904"/>
                  <a:pt x="2541" y="912"/>
                  <a:pt x="2541" y="915"/>
                </a:cubicBezTo>
                <a:cubicBezTo>
                  <a:pt x="2541" y="919"/>
                  <a:pt x="2539" y="921"/>
                  <a:pt x="2539" y="925"/>
                </a:cubicBezTo>
                <a:cubicBezTo>
                  <a:pt x="2540" y="929"/>
                  <a:pt x="2545" y="935"/>
                  <a:pt x="2545" y="935"/>
                </a:cubicBezTo>
                <a:cubicBezTo>
                  <a:pt x="2545" y="935"/>
                  <a:pt x="2545" y="935"/>
                  <a:pt x="2546" y="934"/>
                </a:cubicBezTo>
                <a:cubicBezTo>
                  <a:pt x="2546" y="934"/>
                  <a:pt x="2556" y="939"/>
                  <a:pt x="2557" y="941"/>
                </a:cubicBezTo>
                <a:cubicBezTo>
                  <a:pt x="2558" y="944"/>
                  <a:pt x="2555" y="947"/>
                  <a:pt x="2556" y="949"/>
                </a:cubicBezTo>
                <a:cubicBezTo>
                  <a:pt x="2557" y="950"/>
                  <a:pt x="2560" y="951"/>
                  <a:pt x="2560" y="952"/>
                </a:cubicBezTo>
                <a:cubicBezTo>
                  <a:pt x="2560" y="954"/>
                  <a:pt x="2558" y="962"/>
                  <a:pt x="2558" y="962"/>
                </a:cubicBezTo>
                <a:cubicBezTo>
                  <a:pt x="2558" y="962"/>
                  <a:pt x="2558" y="962"/>
                  <a:pt x="2561" y="962"/>
                </a:cubicBezTo>
                <a:cubicBezTo>
                  <a:pt x="2561" y="962"/>
                  <a:pt x="2560" y="959"/>
                  <a:pt x="2562" y="959"/>
                </a:cubicBezTo>
                <a:cubicBezTo>
                  <a:pt x="2562" y="959"/>
                  <a:pt x="2562" y="959"/>
                  <a:pt x="2562" y="959"/>
                </a:cubicBezTo>
                <a:cubicBezTo>
                  <a:pt x="2564" y="959"/>
                  <a:pt x="2565" y="962"/>
                  <a:pt x="2565" y="962"/>
                </a:cubicBezTo>
                <a:cubicBezTo>
                  <a:pt x="2565" y="962"/>
                  <a:pt x="2569" y="963"/>
                  <a:pt x="2569" y="965"/>
                </a:cubicBezTo>
                <a:cubicBezTo>
                  <a:pt x="2568" y="968"/>
                  <a:pt x="2562" y="969"/>
                  <a:pt x="2562" y="969"/>
                </a:cubicBezTo>
                <a:cubicBezTo>
                  <a:pt x="2562" y="969"/>
                  <a:pt x="2566" y="970"/>
                  <a:pt x="2567" y="971"/>
                </a:cubicBezTo>
                <a:cubicBezTo>
                  <a:pt x="2567" y="973"/>
                  <a:pt x="2567" y="976"/>
                  <a:pt x="2567" y="976"/>
                </a:cubicBezTo>
                <a:cubicBezTo>
                  <a:pt x="2567" y="976"/>
                  <a:pt x="2567" y="976"/>
                  <a:pt x="2569" y="977"/>
                </a:cubicBezTo>
                <a:cubicBezTo>
                  <a:pt x="2569" y="977"/>
                  <a:pt x="2569" y="977"/>
                  <a:pt x="2569" y="980"/>
                </a:cubicBezTo>
                <a:cubicBezTo>
                  <a:pt x="2569" y="980"/>
                  <a:pt x="2572" y="980"/>
                  <a:pt x="2573" y="981"/>
                </a:cubicBezTo>
                <a:cubicBezTo>
                  <a:pt x="2573" y="982"/>
                  <a:pt x="2574" y="989"/>
                  <a:pt x="2574" y="989"/>
                </a:cubicBezTo>
                <a:cubicBezTo>
                  <a:pt x="2577" y="991"/>
                  <a:pt x="2577" y="991"/>
                  <a:pt x="2577" y="991"/>
                </a:cubicBezTo>
                <a:cubicBezTo>
                  <a:pt x="2577" y="991"/>
                  <a:pt x="2579" y="1002"/>
                  <a:pt x="2577" y="1005"/>
                </a:cubicBezTo>
                <a:cubicBezTo>
                  <a:pt x="2576" y="1007"/>
                  <a:pt x="2574" y="1011"/>
                  <a:pt x="2574" y="1013"/>
                </a:cubicBezTo>
                <a:cubicBezTo>
                  <a:pt x="2574" y="1016"/>
                  <a:pt x="2576" y="1018"/>
                  <a:pt x="2574" y="1021"/>
                </a:cubicBezTo>
                <a:cubicBezTo>
                  <a:pt x="2573" y="1025"/>
                  <a:pt x="2565" y="1040"/>
                  <a:pt x="2564" y="1041"/>
                </a:cubicBezTo>
                <a:cubicBezTo>
                  <a:pt x="2562" y="1042"/>
                  <a:pt x="2562" y="1048"/>
                  <a:pt x="2561" y="1049"/>
                </a:cubicBezTo>
                <a:cubicBezTo>
                  <a:pt x="2561" y="1050"/>
                  <a:pt x="2552" y="1061"/>
                  <a:pt x="2551" y="1062"/>
                </a:cubicBezTo>
                <a:cubicBezTo>
                  <a:pt x="2550" y="1063"/>
                  <a:pt x="2548" y="1063"/>
                  <a:pt x="2547" y="1063"/>
                </a:cubicBezTo>
                <a:cubicBezTo>
                  <a:pt x="2546" y="1063"/>
                  <a:pt x="2545" y="1063"/>
                  <a:pt x="2545" y="1063"/>
                </a:cubicBezTo>
                <a:cubicBezTo>
                  <a:pt x="2545" y="1063"/>
                  <a:pt x="2545" y="1069"/>
                  <a:pt x="2542" y="1070"/>
                </a:cubicBezTo>
                <a:cubicBezTo>
                  <a:pt x="2540" y="1071"/>
                  <a:pt x="2534" y="1078"/>
                  <a:pt x="2533" y="1079"/>
                </a:cubicBezTo>
                <a:cubicBezTo>
                  <a:pt x="2531" y="1081"/>
                  <a:pt x="2531" y="1086"/>
                  <a:pt x="2531" y="1086"/>
                </a:cubicBezTo>
                <a:cubicBezTo>
                  <a:pt x="2531" y="1086"/>
                  <a:pt x="2529" y="1089"/>
                  <a:pt x="2528" y="1091"/>
                </a:cubicBezTo>
                <a:cubicBezTo>
                  <a:pt x="2526" y="1093"/>
                  <a:pt x="2524" y="1094"/>
                  <a:pt x="2524" y="1094"/>
                </a:cubicBezTo>
                <a:cubicBezTo>
                  <a:pt x="2524" y="1094"/>
                  <a:pt x="2524" y="1094"/>
                  <a:pt x="2524" y="1096"/>
                </a:cubicBezTo>
                <a:cubicBezTo>
                  <a:pt x="2524" y="1096"/>
                  <a:pt x="2519" y="1099"/>
                  <a:pt x="2518" y="1101"/>
                </a:cubicBezTo>
                <a:cubicBezTo>
                  <a:pt x="2518" y="1103"/>
                  <a:pt x="2517" y="1111"/>
                  <a:pt x="2513" y="1113"/>
                </a:cubicBezTo>
                <a:cubicBezTo>
                  <a:pt x="2509" y="1114"/>
                  <a:pt x="2502" y="1116"/>
                  <a:pt x="2502" y="1116"/>
                </a:cubicBezTo>
                <a:cubicBezTo>
                  <a:pt x="2502" y="1116"/>
                  <a:pt x="2502" y="1116"/>
                  <a:pt x="2501" y="1114"/>
                </a:cubicBezTo>
                <a:cubicBezTo>
                  <a:pt x="2501" y="1114"/>
                  <a:pt x="2501" y="1114"/>
                  <a:pt x="2496" y="1115"/>
                </a:cubicBezTo>
                <a:cubicBezTo>
                  <a:pt x="2496" y="1115"/>
                  <a:pt x="2496" y="1115"/>
                  <a:pt x="2497" y="1117"/>
                </a:cubicBezTo>
                <a:cubicBezTo>
                  <a:pt x="2497" y="1117"/>
                  <a:pt x="2489" y="1122"/>
                  <a:pt x="2487" y="1124"/>
                </a:cubicBezTo>
                <a:cubicBezTo>
                  <a:pt x="2486" y="1125"/>
                  <a:pt x="2482" y="1126"/>
                  <a:pt x="2482" y="1126"/>
                </a:cubicBezTo>
                <a:cubicBezTo>
                  <a:pt x="2482" y="1126"/>
                  <a:pt x="2482" y="1126"/>
                  <a:pt x="2481" y="1128"/>
                </a:cubicBezTo>
                <a:cubicBezTo>
                  <a:pt x="2481" y="1128"/>
                  <a:pt x="2481" y="1128"/>
                  <a:pt x="2481" y="1128"/>
                </a:cubicBezTo>
                <a:cubicBezTo>
                  <a:pt x="2480" y="1128"/>
                  <a:pt x="2480" y="1128"/>
                  <a:pt x="2479" y="1127"/>
                </a:cubicBezTo>
                <a:cubicBezTo>
                  <a:pt x="2478" y="1125"/>
                  <a:pt x="2478" y="1123"/>
                  <a:pt x="2478" y="1123"/>
                </a:cubicBezTo>
                <a:cubicBezTo>
                  <a:pt x="2478" y="1123"/>
                  <a:pt x="2478" y="1123"/>
                  <a:pt x="2475" y="1123"/>
                </a:cubicBezTo>
                <a:cubicBezTo>
                  <a:pt x="2475" y="1123"/>
                  <a:pt x="2475" y="1123"/>
                  <a:pt x="2477" y="1120"/>
                </a:cubicBezTo>
                <a:cubicBezTo>
                  <a:pt x="2477" y="1120"/>
                  <a:pt x="2477" y="1120"/>
                  <a:pt x="2475" y="1120"/>
                </a:cubicBezTo>
                <a:cubicBezTo>
                  <a:pt x="2475" y="1120"/>
                  <a:pt x="2475" y="1115"/>
                  <a:pt x="2473" y="1115"/>
                </a:cubicBezTo>
                <a:cubicBezTo>
                  <a:pt x="2473" y="1115"/>
                  <a:pt x="2473" y="1115"/>
                  <a:pt x="2473" y="1115"/>
                </a:cubicBezTo>
                <a:cubicBezTo>
                  <a:pt x="2470" y="1117"/>
                  <a:pt x="2471" y="1119"/>
                  <a:pt x="2471" y="1119"/>
                </a:cubicBezTo>
                <a:cubicBezTo>
                  <a:pt x="2471" y="1119"/>
                  <a:pt x="2463" y="1125"/>
                  <a:pt x="2460" y="1125"/>
                </a:cubicBezTo>
                <a:cubicBezTo>
                  <a:pt x="2459" y="1125"/>
                  <a:pt x="2459" y="1125"/>
                  <a:pt x="2459" y="1125"/>
                </a:cubicBezTo>
                <a:cubicBezTo>
                  <a:pt x="2456" y="1124"/>
                  <a:pt x="2455" y="1121"/>
                  <a:pt x="2453" y="1121"/>
                </a:cubicBezTo>
                <a:cubicBezTo>
                  <a:pt x="2452" y="1120"/>
                  <a:pt x="2452" y="1120"/>
                  <a:pt x="2452" y="1120"/>
                </a:cubicBezTo>
                <a:cubicBezTo>
                  <a:pt x="2451" y="1120"/>
                  <a:pt x="2450" y="1121"/>
                  <a:pt x="2449" y="1121"/>
                </a:cubicBezTo>
                <a:cubicBezTo>
                  <a:pt x="2449" y="1121"/>
                  <a:pt x="2448" y="1121"/>
                  <a:pt x="2447" y="1121"/>
                </a:cubicBezTo>
                <a:cubicBezTo>
                  <a:pt x="2447" y="1121"/>
                  <a:pt x="2446" y="1121"/>
                  <a:pt x="2446" y="1121"/>
                </a:cubicBezTo>
                <a:cubicBezTo>
                  <a:pt x="2443" y="1120"/>
                  <a:pt x="2440" y="1116"/>
                  <a:pt x="2439" y="1116"/>
                </a:cubicBezTo>
                <a:cubicBezTo>
                  <a:pt x="2438" y="1115"/>
                  <a:pt x="2432" y="1111"/>
                  <a:pt x="2434" y="1109"/>
                </a:cubicBezTo>
                <a:cubicBezTo>
                  <a:pt x="2435" y="1107"/>
                  <a:pt x="2440" y="1104"/>
                  <a:pt x="2439" y="1102"/>
                </a:cubicBezTo>
                <a:cubicBezTo>
                  <a:pt x="2439" y="1101"/>
                  <a:pt x="2436" y="1095"/>
                  <a:pt x="2436" y="1095"/>
                </a:cubicBezTo>
                <a:cubicBezTo>
                  <a:pt x="2436" y="1095"/>
                  <a:pt x="2436" y="1095"/>
                  <a:pt x="2439" y="1093"/>
                </a:cubicBezTo>
                <a:cubicBezTo>
                  <a:pt x="2439" y="1093"/>
                  <a:pt x="2439" y="1093"/>
                  <a:pt x="2438" y="1092"/>
                </a:cubicBezTo>
                <a:cubicBezTo>
                  <a:pt x="2438" y="1092"/>
                  <a:pt x="2432" y="1092"/>
                  <a:pt x="2431" y="1091"/>
                </a:cubicBezTo>
                <a:cubicBezTo>
                  <a:pt x="2430" y="1090"/>
                  <a:pt x="2430" y="1088"/>
                  <a:pt x="2431" y="1087"/>
                </a:cubicBezTo>
                <a:cubicBezTo>
                  <a:pt x="2433" y="1087"/>
                  <a:pt x="2435" y="1085"/>
                  <a:pt x="2435" y="1084"/>
                </a:cubicBezTo>
                <a:cubicBezTo>
                  <a:pt x="2435" y="1082"/>
                  <a:pt x="2434" y="1078"/>
                  <a:pt x="2434" y="1078"/>
                </a:cubicBezTo>
                <a:cubicBezTo>
                  <a:pt x="2434" y="1078"/>
                  <a:pt x="2432" y="1080"/>
                  <a:pt x="2430" y="1082"/>
                </a:cubicBezTo>
                <a:cubicBezTo>
                  <a:pt x="2429" y="1083"/>
                  <a:pt x="2429" y="1085"/>
                  <a:pt x="2428" y="1086"/>
                </a:cubicBezTo>
                <a:cubicBezTo>
                  <a:pt x="2426" y="1087"/>
                  <a:pt x="2423" y="1088"/>
                  <a:pt x="2421" y="1088"/>
                </a:cubicBezTo>
                <a:cubicBezTo>
                  <a:pt x="2421" y="1088"/>
                  <a:pt x="2420" y="1088"/>
                  <a:pt x="2420" y="1087"/>
                </a:cubicBezTo>
                <a:cubicBezTo>
                  <a:pt x="2419" y="1086"/>
                  <a:pt x="2423" y="1085"/>
                  <a:pt x="2424" y="1084"/>
                </a:cubicBezTo>
                <a:cubicBezTo>
                  <a:pt x="2425" y="1083"/>
                  <a:pt x="2426" y="1080"/>
                  <a:pt x="2426" y="1080"/>
                </a:cubicBezTo>
                <a:cubicBezTo>
                  <a:pt x="2426" y="1080"/>
                  <a:pt x="2430" y="1075"/>
                  <a:pt x="2431" y="1075"/>
                </a:cubicBezTo>
                <a:cubicBezTo>
                  <a:pt x="2432" y="1074"/>
                  <a:pt x="2434" y="1073"/>
                  <a:pt x="2434" y="1073"/>
                </a:cubicBezTo>
                <a:cubicBezTo>
                  <a:pt x="2434" y="1073"/>
                  <a:pt x="2434" y="1073"/>
                  <a:pt x="2432" y="1069"/>
                </a:cubicBezTo>
                <a:cubicBezTo>
                  <a:pt x="2432" y="1069"/>
                  <a:pt x="2432" y="1069"/>
                  <a:pt x="2433" y="1068"/>
                </a:cubicBezTo>
                <a:cubicBezTo>
                  <a:pt x="2433" y="1068"/>
                  <a:pt x="2433" y="1068"/>
                  <a:pt x="2435" y="1068"/>
                </a:cubicBezTo>
                <a:cubicBezTo>
                  <a:pt x="2435" y="1068"/>
                  <a:pt x="2440" y="1065"/>
                  <a:pt x="2440" y="1064"/>
                </a:cubicBezTo>
                <a:cubicBezTo>
                  <a:pt x="2439" y="1062"/>
                  <a:pt x="2439" y="1058"/>
                  <a:pt x="2439" y="1058"/>
                </a:cubicBezTo>
                <a:cubicBezTo>
                  <a:pt x="2439" y="1058"/>
                  <a:pt x="2438" y="1063"/>
                  <a:pt x="2436" y="1064"/>
                </a:cubicBezTo>
                <a:cubicBezTo>
                  <a:pt x="2435" y="1064"/>
                  <a:pt x="2431" y="1064"/>
                  <a:pt x="2431" y="1064"/>
                </a:cubicBezTo>
                <a:cubicBezTo>
                  <a:pt x="2431" y="1064"/>
                  <a:pt x="2431" y="1064"/>
                  <a:pt x="2429" y="1070"/>
                </a:cubicBezTo>
                <a:cubicBezTo>
                  <a:pt x="2429" y="1070"/>
                  <a:pt x="2429" y="1070"/>
                  <a:pt x="2426" y="1070"/>
                </a:cubicBezTo>
                <a:cubicBezTo>
                  <a:pt x="2426" y="1070"/>
                  <a:pt x="2422" y="1076"/>
                  <a:pt x="2420" y="1077"/>
                </a:cubicBezTo>
                <a:cubicBezTo>
                  <a:pt x="2418" y="1077"/>
                  <a:pt x="2414" y="1079"/>
                  <a:pt x="2414" y="1081"/>
                </a:cubicBezTo>
                <a:cubicBezTo>
                  <a:pt x="2414" y="1083"/>
                  <a:pt x="2415" y="1085"/>
                  <a:pt x="2415" y="1085"/>
                </a:cubicBezTo>
                <a:cubicBezTo>
                  <a:pt x="2415" y="1085"/>
                  <a:pt x="2415" y="1085"/>
                  <a:pt x="2413" y="1086"/>
                </a:cubicBezTo>
                <a:cubicBezTo>
                  <a:pt x="2413" y="1086"/>
                  <a:pt x="2413" y="1085"/>
                  <a:pt x="2411" y="1085"/>
                </a:cubicBezTo>
                <a:cubicBezTo>
                  <a:pt x="2410" y="1084"/>
                  <a:pt x="2408" y="1084"/>
                  <a:pt x="2408" y="1084"/>
                </a:cubicBezTo>
                <a:cubicBezTo>
                  <a:pt x="2408" y="1084"/>
                  <a:pt x="2408" y="1084"/>
                  <a:pt x="2407" y="1080"/>
                </a:cubicBezTo>
                <a:cubicBezTo>
                  <a:pt x="2407" y="1080"/>
                  <a:pt x="2409" y="1081"/>
                  <a:pt x="2410" y="1081"/>
                </a:cubicBezTo>
                <a:cubicBezTo>
                  <a:pt x="2411" y="1081"/>
                  <a:pt x="2412" y="1081"/>
                  <a:pt x="2411" y="1080"/>
                </a:cubicBezTo>
                <a:cubicBezTo>
                  <a:pt x="2411" y="1078"/>
                  <a:pt x="2410" y="1074"/>
                  <a:pt x="2410" y="1074"/>
                </a:cubicBezTo>
                <a:cubicBezTo>
                  <a:pt x="2410" y="1074"/>
                  <a:pt x="2410" y="1074"/>
                  <a:pt x="2407" y="1069"/>
                </a:cubicBezTo>
                <a:cubicBezTo>
                  <a:pt x="2407" y="1069"/>
                  <a:pt x="2407" y="1069"/>
                  <a:pt x="2406" y="1070"/>
                </a:cubicBezTo>
                <a:cubicBezTo>
                  <a:pt x="2406" y="1070"/>
                  <a:pt x="2406" y="1070"/>
                  <a:pt x="2403" y="1067"/>
                </a:cubicBezTo>
                <a:cubicBezTo>
                  <a:pt x="2403" y="1067"/>
                  <a:pt x="2407" y="1063"/>
                  <a:pt x="2406" y="1061"/>
                </a:cubicBezTo>
                <a:cubicBezTo>
                  <a:pt x="2406" y="1060"/>
                  <a:pt x="2405" y="1060"/>
                  <a:pt x="2405" y="1060"/>
                </a:cubicBezTo>
                <a:cubicBezTo>
                  <a:pt x="2404" y="1060"/>
                  <a:pt x="2404" y="1060"/>
                  <a:pt x="2404" y="1060"/>
                </a:cubicBezTo>
                <a:cubicBezTo>
                  <a:pt x="2404" y="1060"/>
                  <a:pt x="2404" y="1060"/>
                  <a:pt x="2404" y="1057"/>
                </a:cubicBezTo>
                <a:cubicBezTo>
                  <a:pt x="2404" y="1057"/>
                  <a:pt x="2403" y="1058"/>
                  <a:pt x="2402" y="1058"/>
                </a:cubicBezTo>
                <a:cubicBezTo>
                  <a:pt x="2402" y="1058"/>
                  <a:pt x="2402" y="1058"/>
                  <a:pt x="2401" y="1058"/>
                </a:cubicBezTo>
                <a:cubicBezTo>
                  <a:pt x="2400" y="1057"/>
                  <a:pt x="2399" y="1054"/>
                  <a:pt x="2399" y="1054"/>
                </a:cubicBezTo>
                <a:cubicBezTo>
                  <a:pt x="2399" y="1054"/>
                  <a:pt x="2399" y="1055"/>
                  <a:pt x="2397" y="1055"/>
                </a:cubicBezTo>
                <a:cubicBezTo>
                  <a:pt x="2397" y="1055"/>
                  <a:pt x="2396" y="1055"/>
                  <a:pt x="2395" y="1055"/>
                </a:cubicBezTo>
                <a:cubicBezTo>
                  <a:pt x="2392" y="1054"/>
                  <a:pt x="2387" y="1049"/>
                  <a:pt x="2387" y="1049"/>
                </a:cubicBezTo>
                <a:cubicBezTo>
                  <a:pt x="2387" y="1049"/>
                  <a:pt x="2387" y="1049"/>
                  <a:pt x="2386" y="1050"/>
                </a:cubicBezTo>
                <a:cubicBezTo>
                  <a:pt x="2386" y="1050"/>
                  <a:pt x="2371" y="1051"/>
                  <a:pt x="2367" y="1052"/>
                </a:cubicBezTo>
                <a:cubicBezTo>
                  <a:pt x="2364" y="1053"/>
                  <a:pt x="2356" y="1059"/>
                  <a:pt x="2352" y="1059"/>
                </a:cubicBezTo>
                <a:cubicBezTo>
                  <a:pt x="2352" y="1059"/>
                  <a:pt x="2352" y="1059"/>
                  <a:pt x="2352" y="1059"/>
                </a:cubicBezTo>
                <a:cubicBezTo>
                  <a:pt x="2349" y="1058"/>
                  <a:pt x="2348" y="1057"/>
                  <a:pt x="2346" y="1057"/>
                </a:cubicBezTo>
                <a:cubicBezTo>
                  <a:pt x="2346" y="1057"/>
                  <a:pt x="2346" y="1057"/>
                  <a:pt x="2345" y="1057"/>
                </a:cubicBezTo>
                <a:cubicBezTo>
                  <a:pt x="2343" y="1058"/>
                  <a:pt x="2336" y="1061"/>
                  <a:pt x="2335" y="1062"/>
                </a:cubicBezTo>
                <a:cubicBezTo>
                  <a:pt x="2334" y="1062"/>
                  <a:pt x="2334" y="1062"/>
                  <a:pt x="2333" y="1062"/>
                </a:cubicBezTo>
                <a:cubicBezTo>
                  <a:pt x="2333" y="1062"/>
                  <a:pt x="2332" y="1062"/>
                  <a:pt x="2331" y="1062"/>
                </a:cubicBezTo>
                <a:cubicBezTo>
                  <a:pt x="2331" y="1062"/>
                  <a:pt x="2330" y="1062"/>
                  <a:pt x="2329" y="1062"/>
                </a:cubicBezTo>
                <a:cubicBezTo>
                  <a:pt x="2327" y="1062"/>
                  <a:pt x="2326" y="1062"/>
                  <a:pt x="2324" y="1063"/>
                </a:cubicBezTo>
                <a:cubicBezTo>
                  <a:pt x="2322" y="1065"/>
                  <a:pt x="2321" y="1070"/>
                  <a:pt x="2320" y="1070"/>
                </a:cubicBezTo>
                <a:cubicBezTo>
                  <a:pt x="2319" y="1071"/>
                  <a:pt x="2317" y="1071"/>
                  <a:pt x="2317" y="1071"/>
                </a:cubicBezTo>
                <a:cubicBezTo>
                  <a:pt x="2317" y="1071"/>
                  <a:pt x="2318" y="1075"/>
                  <a:pt x="2315" y="1075"/>
                </a:cubicBezTo>
                <a:cubicBezTo>
                  <a:pt x="2315" y="1075"/>
                  <a:pt x="2315" y="1076"/>
                  <a:pt x="2314" y="1076"/>
                </a:cubicBezTo>
                <a:cubicBezTo>
                  <a:pt x="2312" y="1076"/>
                  <a:pt x="2309" y="1074"/>
                  <a:pt x="2308" y="1074"/>
                </a:cubicBezTo>
                <a:cubicBezTo>
                  <a:pt x="2306" y="1074"/>
                  <a:pt x="2305" y="1076"/>
                  <a:pt x="2303" y="1076"/>
                </a:cubicBezTo>
                <a:cubicBezTo>
                  <a:pt x="2303" y="1076"/>
                  <a:pt x="2303" y="1076"/>
                  <a:pt x="2303" y="1076"/>
                </a:cubicBezTo>
                <a:cubicBezTo>
                  <a:pt x="2301" y="1076"/>
                  <a:pt x="2297" y="1075"/>
                  <a:pt x="2297" y="1075"/>
                </a:cubicBezTo>
                <a:cubicBezTo>
                  <a:pt x="2297" y="1075"/>
                  <a:pt x="2291" y="1078"/>
                  <a:pt x="2289" y="1078"/>
                </a:cubicBezTo>
                <a:cubicBezTo>
                  <a:pt x="2289" y="1078"/>
                  <a:pt x="2289" y="1078"/>
                  <a:pt x="2289" y="1078"/>
                </a:cubicBezTo>
                <a:cubicBezTo>
                  <a:pt x="2288" y="1078"/>
                  <a:pt x="2286" y="1076"/>
                  <a:pt x="2284" y="1076"/>
                </a:cubicBezTo>
                <a:cubicBezTo>
                  <a:pt x="2281" y="1076"/>
                  <a:pt x="2277" y="1080"/>
                  <a:pt x="2277" y="1080"/>
                </a:cubicBezTo>
                <a:cubicBezTo>
                  <a:pt x="2277" y="1080"/>
                  <a:pt x="2277" y="1080"/>
                  <a:pt x="2272" y="1081"/>
                </a:cubicBezTo>
                <a:cubicBezTo>
                  <a:pt x="2272" y="1081"/>
                  <a:pt x="2272" y="1081"/>
                  <a:pt x="2271" y="1083"/>
                </a:cubicBezTo>
                <a:cubicBezTo>
                  <a:pt x="2271" y="1083"/>
                  <a:pt x="2271" y="1083"/>
                  <a:pt x="2267" y="1083"/>
                </a:cubicBezTo>
                <a:cubicBezTo>
                  <a:pt x="2267" y="1083"/>
                  <a:pt x="2268" y="1086"/>
                  <a:pt x="2266" y="1086"/>
                </a:cubicBezTo>
                <a:cubicBezTo>
                  <a:pt x="2264" y="1086"/>
                  <a:pt x="2260" y="1087"/>
                  <a:pt x="2258" y="1087"/>
                </a:cubicBezTo>
                <a:cubicBezTo>
                  <a:pt x="2257" y="1087"/>
                  <a:pt x="2257" y="1087"/>
                  <a:pt x="2256" y="1087"/>
                </a:cubicBezTo>
                <a:cubicBezTo>
                  <a:pt x="2254" y="1086"/>
                  <a:pt x="2252" y="1084"/>
                  <a:pt x="2252" y="1084"/>
                </a:cubicBezTo>
                <a:cubicBezTo>
                  <a:pt x="2252" y="1084"/>
                  <a:pt x="2252" y="1084"/>
                  <a:pt x="2249" y="1085"/>
                </a:cubicBezTo>
                <a:cubicBezTo>
                  <a:pt x="2249" y="1085"/>
                  <a:pt x="2248" y="1083"/>
                  <a:pt x="2246" y="1082"/>
                </a:cubicBezTo>
                <a:cubicBezTo>
                  <a:pt x="2245" y="1081"/>
                  <a:pt x="2239" y="1080"/>
                  <a:pt x="2239" y="1080"/>
                </a:cubicBezTo>
                <a:cubicBezTo>
                  <a:pt x="2239" y="1080"/>
                  <a:pt x="2239" y="1080"/>
                  <a:pt x="2240" y="1074"/>
                </a:cubicBezTo>
                <a:cubicBezTo>
                  <a:pt x="2240" y="1074"/>
                  <a:pt x="2241" y="1074"/>
                  <a:pt x="2243" y="1074"/>
                </a:cubicBezTo>
                <a:close/>
                <a:moveTo>
                  <a:pt x="2415" y="1091"/>
                </a:moveTo>
                <a:cubicBezTo>
                  <a:pt x="2416" y="1091"/>
                  <a:pt x="2416" y="1091"/>
                  <a:pt x="2416" y="1091"/>
                </a:cubicBezTo>
                <a:cubicBezTo>
                  <a:pt x="2418" y="1091"/>
                  <a:pt x="2419" y="1093"/>
                  <a:pt x="2419" y="1093"/>
                </a:cubicBezTo>
                <a:cubicBezTo>
                  <a:pt x="2419" y="1093"/>
                  <a:pt x="2419" y="1093"/>
                  <a:pt x="2423" y="1093"/>
                </a:cubicBezTo>
                <a:cubicBezTo>
                  <a:pt x="2423" y="1093"/>
                  <a:pt x="2423" y="1093"/>
                  <a:pt x="2422" y="1094"/>
                </a:cubicBezTo>
                <a:cubicBezTo>
                  <a:pt x="2422" y="1094"/>
                  <a:pt x="2422" y="1094"/>
                  <a:pt x="2420" y="1094"/>
                </a:cubicBezTo>
                <a:cubicBezTo>
                  <a:pt x="2420" y="1094"/>
                  <a:pt x="2420" y="1094"/>
                  <a:pt x="2419" y="1094"/>
                </a:cubicBezTo>
                <a:cubicBezTo>
                  <a:pt x="2419" y="1094"/>
                  <a:pt x="2419" y="1094"/>
                  <a:pt x="2418" y="1094"/>
                </a:cubicBezTo>
                <a:cubicBezTo>
                  <a:pt x="2418" y="1094"/>
                  <a:pt x="2415" y="1096"/>
                  <a:pt x="2413" y="1096"/>
                </a:cubicBezTo>
                <a:cubicBezTo>
                  <a:pt x="2413" y="1096"/>
                  <a:pt x="2412" y="1095"/>
                  <a:pt x="2411" y="1094"/>
                </a:cubicBezTo>
                <a:cubicBezTo>
                  <a:pt x="2410" y="1093"/>
                  <a:pt x="2413" y="1092"/>
                  <a:pt x="2415" y="1091"/>
                </a:cubicBezTo>
                <a:close/>
                <a:moveTo>
                  <a:pt x="2451" y="1130"/>
                </a:moveTo>
                <a:cubicBezTo>
                  <a:pt x="2455" y="1129"/>
                  <a:pt x="2455" y="1129"/>
                  <a:pt x="2455" y="1129"/>
                </a:cubicBezTo>
                <a:cubicBezTo>
                  <a:pt x="2455" y="1129"/>
                  <a:pt x="2455" y="1129"/>
                  <a:pt x="2449" y="1134"/>
                </a:cubicBezTo>
                <a:cubicBezTo>
                  <a:pt x="2449" y="1134"/>
                  <a:pt x="2449" y="1134"/>
                  <a:pt x="2451" y="1130"/>
                </a:cubicBezTo>
                <a:close/>
                <a:moveTo>
                  <a:pt x="2449" y="1155"/>
                </a:moveTo>
                <a:cubicBezTo>
                  <a:pt x="2449" y="1155"/>
                  <a:pt x="2449" y="1155"/>
                  <a:pt x="2449" y="1155"/>
                </a:cubicBezTo>
                <a:cubicBezTo>
                  <a:pt x="2451" y="1154"/>
                  <a:pt x="2452" y="1153"/>
                  <a:pt x="2451" y="1151"/>
                </a:cubicBezTo>
                <a:cubicBezTo>
                  <a:pt x="2450" y="1149"/>
                  <a:pt x="2451" y="1148"/>
                  <a:pt x="2451" y="1147"/>
                </a:cubicBezTo>
                <a:cubicBezTo>
                  <a:pt x="2452" y="1146"/>
                  <a:pt x="2452" y="1143"/>
                  <a:pt x="2452" y="1143"/>
                </a:cubicBezTo>
                <a:cubicBezTo>
                  <a:pt x="2452" y="1143"/>
                  <a:pt x="2452" y="1143"/>
                  <a:pt x="2451" y="1141"/>
                </a:cubicBezTo>
                <a:cubicBezTo>
                  <a:pt x="2451" y="1141"/>
                  <a:pt x="2451" y="1141"/>
                  <a:pt x="2452" y="1139"/>
                </a:cubicBezTo>
                <a:cubicBezTo>
                  <a:pt x="2452" y="1139"/>
                  <a:pt x="2455" y="1142"/>
                  <a:pt x="2455" y="1142"/>
                </a:cubicBezTo>
                <a:cubicBezTo>
                  <a:pt x="2455" y="1142"/>
                  <a:pt x="2456" y="1142"/>
                  <a:pt x="2456" y="1142"/>
                </a:cubicBezTo>
                <a:cubicBezTo>
                  <a:pt x="2457" y="1142"/>
                  <a:pt x="2458" y="1141"/>
                  <a:pt x="2458" y="1141"/>
                </a:cubicBezTo>
                <a:cubicBezTo>
                  <a:pt x="2458" y="1141"/>
                  <a:pt x="2458" y="1141"/>
                  <a:pt x="2460" y="1145"/>
                </a:cubicBezTo>
                <a:cubicBezTo>
                  <a:pt x="2460" y="1145"/>
                  <a:pt x="2460" y="1145"/>
                  <a:pt x="2465" y="1145"/>
                </a:cubicBezTo>
                <a:cubicBezTo>
                  <a:pt x="2465" y="1145"/>
                  <a:pt x="2465" y="1145"/>
                  <a:pt x="2467" y="1147"/>
                </a:cubicBezTo>
                <a:cubicBezTo>
                  <a:pt x="2467" y="1147"/>
                  <a:pt x="2467" y="1147"/>
                  <a:pt x="2468" y="1146"/>
                </a:cubicBezTo>
                <a:cubicBezTo>
                  <a:pt x="2468" y="1146"/>
                  <a:pt x="2471" y="1145"/>
                  <a:pt x="2472" y="1145"/>
                </a:cubicBezTo>
                <a:cubicBezTo>
                  <a:pt x="2472" y="1145"/>
                  <a:pt x="2472" y="1145"/>
                  <a:pt x="2472" y="1145"/>
                </a:cubicBezTo>
                <a:cubicBezTo>
                  <a:pt x="2473" y="1145"/>
                  <a:pt x="2474" y="1146"/>
                  <a:pt x="2474" y="1146"/>
                </a:cubicBezTo>
                <a:cubicBezTo>
                  <a:pt x="2474" y="1146"/>
                  <a:pt x="2475" y="1143"/>
                  <a:pt x="2477" y="1143"/>
                </a:cubicBezTo>
                <a:cubicBezTo>
                  <a:pt x="2477" y="1143"/>
                  <a:pt x="2477" y="1143"/>
                  <a:pt x="2477" y="1144"/>
                </a:cubicBezTo>
                <a:cubicBezTo>
                  <a:pt x="2479" y="1145"/>
                  <a:pt x="2476" y="1148"/>
                  <a:pt x="2474" y="1150"/>
                </a:cubicBezTo>
                <a:cubicBezTo>
                  <a:pt x="2473" y="1152"/>
                  <a:pt x="2474" y="1156"/>
                  <a:pt x="2472" y="1156"/>
                </a:cubicBezTo>
                <a:cubicBezTo>
                  <a:pt x="2471" y="1157"/>
                  <a:pt x="2471" y="1157"/>
                  <a:pt x="2470" y="1157"/>
                </a:cubicBezTo>
                <a:cubicBezTo>
                  <a:pt x="2469" y="1157"/>
                  <a:pt x="2468" y="1157"/>
                  <a:pt x="2468" y="1157"/>
                </a:cubicBezTo>
                <a:cubicBezTo>
                  <a:pt x="2468" y="1157"/>
                  <a:pt x="2468" y="1157"/>
                  <a:pt x="2466" y="1160"/>
                </a:cubicBezTo>
                <a:cubicBezTo>
                  <a:pt x="2466" y="1160"/>
                  <a:pt x="2469" y="1162"/>
                  <a:pt x="2468" y="1163"/>
                </a:cubicBezTo>
                <a:cubicBezTo>
                  <a:pt x="2466" y="1164"/>
                  <a:pt x="2462" y="1169"/>
                  <a:pt x="2462" y="1169"/>
                </a:cubicBezTo>
                <a:cubicBezTo>
                  <a:pt x="2462" y="1169"/>
                  <a:pt x="2462" y="1169"/>
                  <a:pt x="2460" y="1168"/>
                </a:cubicBezTo>
                <a:cubicBezTo>
                  <a:pt x="2460" y="1168"/>
                  <a:pt x="2462" y="1166"/>
                  <a:pt x="2461" y="1165"/>
                </a:cubicBezTo>
                <a:cubicBezTo>
                  <a:pt x="2461" y="1165"/>
                  <a:pt x="2460" y="1165"/>
                  <a:pt x="2460" y="1165"/>
                </a:cubicBezTo>
                <a:cubicBezTo>
                  <a:pt x="2459" y="1165"/>
                  <a:pt x="2458" y="1167"/>
                  <a:pt x="2456" y="1168"/>
                </a:cubicBezTo>
                <a:cubicBezTo>
                  <a:pt x="2456" y="1168"/>
                  <a:pt x="2456" y="1168"/>
                  <a:pt x="2455" y="1168"/>
                </a:cubicBezTo>
                <a:cubicBezTo>
                  <a:pt x="2455" y="1168"/>
                  <a:pt x="2454" y="1168"/>
                  <a:pt x="2454" y="1168"/>
                </a:cubicBezTo>
                <a:cubicBezTo>
                  <a:pt x="2453" y="1168"/>
                  <a:pt x="2453" y="1168"/>
                  <a:pt x="2453" y="1168"/>
                </a:cubicBezTo>
                <a:cubicBezTo>
                  <a:pt x="2452" y="1168"/>
                  <a:pt x="2452" y="1168"/>
                  <a:pt x="2452" y="1168"/>
                </a:cubicBezTo>
                <a:cubicBezTo>
                  <a:pt x="2451" y="1168"/>
                  <a:pt x="2449" y="1169"/>
                  <a:pt x="2449" y="1169"/>
                </a:cubicBezTo>
                <a:cubicBezTo>
                  <a:pt x="2449" y="1169"/>
                  <a:pt x="2449" y="1169"/>
                  <a:pt x="2448" y="1166"/>
                </a:cubicBezTo>
                <a:cubicBezTo>
                  <a:pt x="2448" y="1166"/>
                  <a:pt x="2448" y="1166"/>
                  <a:pt x="2450" y="1165"/>
                </a:cubicBezTo>
                <a:cubicBezTo>
                  <a:pt x="2450" y="1165"/>
                  <a:pt x="2450" y="1165"/>
                  <a:pt x="2448" y="1164"/>
                </a:cubicBezTo>
                <a:cubicBezTo>
                  <a:pt x="2448" y="1164"/>
                  <a:pt x="2446" y="1161"/>
                  <a:pt x="2446" y="1158"/>
                </a:cubicBezTo>
                <a:cubicBezTo>
                  <a:pt x="2446" y="1156"/>
                  <a:pt x="2447" y="1153"/>
                  <a:pt x="2447" y="1153"/>
                </a:cubicBezTo>
                <a:cubicBezTo>
                  <a:pt x="2447" y="1153"/>
                  <a:pt x="2448" y="1155"/>
                  <a:pt x="2449" y="1155"/>
                </a:cubicBezTo>
                <a:close/>
                <a:moveTo>
                  <a:pt x="2480" y="1133"/>
                </a:moveTo>
                <a:cubicBezTo>
                  <a:pt x="2480" y="1133"/>
                  <a:pt x="2480" y="1133"/>
                  <a:pt x="2482" y="1137"/>
                </a:cubicBezTo>
                <a:cubicBezTo>
                  <a:pt x="2482" y="1137"/>
                  <a:pt x="2481" y="1138"/>
                  <a:pt x="2480" y="1138"/>
                </a:cubicBezTo>
                <a:cubicBezTo>
                  <a:pt x="2480" y="1138"/>
                  <a:pt x="2480" y="1138"/>
                  <a:pt x="2479" y="1138"/>
                </a:cubicBezTo>
                <a:cubicBezTo>
                  <a:pt x="2478" y="1137"/>
                  <a:pt x="2477" y="1137"/>
                  <a:pt x="2477" y="1135"/>
                </a:cubicBezTo>
                <a:cubicBezTo>
                  <a:pt x="2478" y="1134"/>
                  <a:pt x="2480" y="1133"/>
                  <a:pt x="2480" y="1133"/>
                </a:cubicBezTo>
                <a:close/>
                <a:moveTo>
                  <a:pt x="2482" y="1140"/>
                </a:moveTo>
                <a:cubicBezTo>
                  <a:pt x="2483" y="1140"/>
                  <a:pt x="2483" y="1140"/>
                  <a:pt x="2483" y="1140"/>
                </a:cubicBezTo>
                <a:cubicBezTo>
                  <a:pt x="2484" y="1141"/>
                  <a:pt x="2482" y="1142"/>
                  <a:pt x="2481" y="1142"/>
                </a:cubicBezTo>
                <a:cubicBezTo>
                  <a:pt x="2480" y="1142"/>
                  <a:pt x="2480" y="1142"/>
                  <a:pt x="2480" y="1142"/>
                </a:cubicBezTo>
                <a:cubicBezTo>
                  <a:pt x="2480" y="1142"/>
                  <a:pt x="2481" y="1140"/>
                  <a:pt x="2482" y="1140"/>
                </a:cubicBezTo>
                <a:close/>
              </a:path>
            </a:pathLst>
          </a:custGeom>
          <a:solidFill>
            <a:schemeClr val="accent1"/>
          </a:solidFill>
          <a:ln w="9525">
            <a:noFill/>
            <a:round/>
            <a:headEnd/>
            <a:tailEnd/>
          </a:ln>
          <a:effectLst/>
        </p:spPr>
        <p:txBody>
          <a:bodyPr vert="horz" wrap="square" lIns="121920" tIns="60960" rIns="121920" bIns="60960" numCol="1" anchor="b" anchorCtr="0" compatLnSpc="1">
            <a:prstTxWarp prst="textNoShape">
              <a:avLst/>
            </a:prstTxWarp>
          </a:bodyPr>
          <a:lstStyle/>
          <a:p>
            <a:endParaRPr lang="en-GB" sz="5333" b="1" kern="0">
              <a:solidFill>
                <a:srgbClr val="717171">
                  <a:lumMod val="60000"/>
                  <a:lumOff val="40000"/>
                </a:srgbClr>
              </a:solidFill>
              <a:ea typeface="MS PGothic"/>
            </a:endParaRPr>
          </a:p>
        </p:txBody>
      </p:sp>
      <p:sp>
        <p:nvSpPr>
          <p:cNvPr id="19" name="Arc 18">
            <a:extLst>
              <a:ext uri="{FF2B5EF4-FFF2-40B4-BE49-F238E27FC236}">
                <a16:creationId xmlns:a16="http://schemas.microsoft.com/office/drawing/2014/main" id="{1D06E364-A10B-4AD4-B764-E3B720159576}"/>
              </a:ext>
            </a:extLst>
          </p:cNvPr>
          <p:cNvSpPr/>
          <p:nvPr/>
        </p:nvSpPr>
        <p:spPr>
          <a:xfrm>
            <a:off x="4267200" y="2010835"/>
            <a:ext cx="2770293" cy="2770293"/>
          </a:xfrm>
          <a:prstGeom prst="arc">
            <a:avLst>
              <a:gd name="adj1" fmla="val 13030668"/>
              <a:gd name="adj2" fmla="val 18388605"/>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0" name="Arc 19">
            <a:extLst>
              <a:ext uri="{FF2B5EF4-FFF2-40B4-BE49-F238E27FC236}">
                <a16:creationId xmlns:a16="http://schemas.microsoft.com/office/drawing/2014/main" id="{F1EF9056-BB73-46BD-B8DD-1B9E080F9E5C}"/>
              </a:ext>
            </a:extLst>
          </p:cNvPr>
          <p:cNvSpPr/>
          <p:nvPr/>
        </p:nvSpPr>
        <p:spPr>
          <a:xfrm>
            <a:off x="8621890" y="1947334"/>
            <a:ext cx="3079751" cy="3079751"/>
          </a:xfrm>
          <a:prstGeom prst="arc">
            <a:avLst>
              <a:gd name="adj1" fmla="val 5350839"/>
              <a:gd name="adj2" fmla="val 10417212"/>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1" name="Arc 20">
            <a:extLst>
              <a:ext uri="{FF2B5EF4-FFF2-40B4-BE49-F238E27FC236}">
                <a16:creationId xmlns:a16="http://schemas.microsoft.com/office/drawing/2014/main" id="{6E6C2DFD-21FF-4718-BA46-5FD0D88F8AA6}"/>
              </a:ext>
            </a:extLst>
          </p:cNvPr>
          <p:cNvSpPr/>
          <p:nvPr/>
        </p:nvSpPr>
        <p:spPr>
          <a:xfrm>
            <a:off x="6593418" y="1363133"/>
            <a:ext cx="2413001" cy="2413001"/>
          </a:xfrm>
          <a:prstGeom prst="arc">
            <a:avLst>
              <a:gd name="adj1" fmla="val 3406488"/>
              <a:gd name="adj2" fmla="val 10769956"/>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3" name="Arc 22">
            <a:extLst>
              <a:ext uri="{FF2B5EF4-FFF2-40B4-BE49-F238E27FC236}">
                <a16:creationId xmlns:a16="http://schemas.microsoft.com/office/drawing/2014/main" id="{289A8946-5D65-4108-BC94-19D77865385F}"/>
              </a:ext>
            </a:extLst>
          </p:cNvPr>
          <p:cNvSpPr/>
          <p:nvPr/>
        </p:nvSpPr>
        <p:spPr>
          <a:xfrm>
            <a:off x="6608235" y="2281768"/>
            <a:ext cx="448733" cy="448733"/>
          </a:xfrm>
          <a:prstGeom prst="arc">
            <a:avLst>
              <a:gd name="adj1" fmla="val 2598877"/>
              <a:gd name="adj2" fmla="val 1011303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4" name="Arc 23">
            <a:extLst>
              <a:ext uri="{FF2B5EF4-FFF2-40B4-BE49-F238E27FC236}">
                <a16:creationId xmlns:a16="http://schemas.microsoft.com/office/drawing/2014/main" id="{2890EE50-7102-41CC-AADF-7C6A6A468E1E}"/>
              </a:ext>
            </a:extLst>
          </p:cNvPr>
          <p:cNvSpPr/>
          <p:nvPr/>
        </p:nvSpPr>
        <p:spPr>
          <a:xfrm>
            <a:off x="6646333" y="2421467"/>
            <a:ext cx="203200" cy="203200"/>
          </a:xfrm>
          <a:prstGeom prst="arc">
            <a:avLst>
              <a:gd name="adj1" fmla="val 3029945"/>
              <a:gd name="adj2" fmla="val 1011303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5" name="Arc 24">
            <a:extLst>
              <a:ext uri="{FF2B5EF4-FFF2-40B4-BE49-F238E27FC236}">
                <a16:creationId xmlns:a16="http://schemas.microsoft.com/office/drawing/2014/main" id="{284183EB-5162-43D6-A9AB-FC3F92601416}"/>
              </a:ext>
            </a:extLst>
          </p:cNvPr>
          <p:cNvSpPr/>
          <p:nvPr/>
        </p:nvSpPr>
        <p:spPr>
          <a:xfrm>
            <a:off x="7027333" y="1262592"/>
            <a:ext cx="2370667" cy="2317749"/>
          </a:xfrm>
          <a:prstGeom prst="arc">
            <a:avLst>
              <a:gd name="adj1" fmla="val 4708842"/>
              <a:gd name="adj2" fmla="val 10098924"/>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6" name="Arc 25">
            <a:extLst>
              <a:ext uri="{FF2B5EF4-FFF2-40B4-BE49-F238E27FC236}">
                <a16:creationId xmlns:a16="http://schemas.microsoft.com/office/drawing/2014/main" id="{DC02F068-DB41-46CA-8534-F7C4B63309EB}"/>
              </a:ext>
            </a:extLst>
          </p:cNvPr>
          <p:cNvSpPr/>
          <p:nvPr/>
        </p:nvSpPr>
        <p:spPr>
          <a:xfrm>
            <a:off x="6845301" y="1207559"/>
            <a:ext cx="2370667" cy="2441575"/>
          </a:xfrm>
          <a:prstGeom prst="arc">
            <a:avLst>
              <a:gd name="adj1" fmla="val 4213443"/>
              <a:gd name="adj2" fmla="val 10279823"/>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7" name="Arc 26">
            <a:extLst>
              <a:ext uri="{FF2B5EF4-FFF2-40B4-BE49-F238E27FC236}">
                <a16:creationId xmlns:a16="http://schemas.microsoft.com/office/drawing/2014/main" id="{E309F612-9DF6-4718-9884-D41C3CD53929}"/>
              </a:ext>
            </a:extLst>
          </p:cNvPr>
          <p:cNvSpPr/>
          <p:nvPr/>
        </p:nvSpPr>
        <p:spPr>
          <a:xfrm>
            <a:off x="6540498" y="388988"/>
            <a:ext cx="5118103" cy="4887509"/>
          </a:xfrm>
          <a:prstGeom prst="arc">
            <a:avLst>
              <a:gd name="adj1" fmla="val 3845685"/>
              <a:gd name="adj2" fmla="val 11170311"/>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8" name="Arc 27">
            <a:extLst>
              <a:ext uri="{FF2B5EF4-FFF2-40B4-BE49-F238E27FC236}">
                <a16:creationId xmlns:a16="http://schemas.microsoft.com/office/drawing/2014/main" id="{79D74306-371D-4D87-9076-1F5A63ABF213}"/>
              </a:ext>
            </a:extLst>
          </p:cNvPr>
          <p:cNvSpPr/>
          <p:nvPr/>
        </p:nvSpPr>
        <p:spPr>
          <a:xfrm>
            <a:off x="4402669" y="-192616"/>
            <a:ext cx="4669367" cy="4629151"/>
          </a:xfrm>
          <a:prstGeom prst="arc">
            <a:avLst>
              <a:gd name="adj1" fmla="val 2464001"/>
              <a:gd name="adj2" fmla="val 9792260"/>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9" name="Arc 28">
            <a:extLst>
              <a:ext uri="{FF2B5EF4-FFF2-40B4-BE49-F238E27FC236}">
                <a16:creationId xmlns:a16="http://schemas.microsoft.com/office/drawing/2014/main" id="{68D78B89-3F2A-4DE4-87ED-DB9B64B557F9}"/>
              </a:ext>
            </a:extLst>
          </p:cNvPr>
          <p:cNvSpPr/>
          <p:nvPr/>
        </p:nvSpPr>
        <p:spPr>
          <a:xfrm>
            <a:off x="4404784" y="-1085849"/>
            <a:ext cx="7863417" cy="6534149"/>
          </a:xfrm>
          <a:prstGeom prst="arc">
            <a:avLst>
              <a:gd name="adj1" fmla="val 3436617"/>
              <a:gd name="adj2" fmla="val 10249132"/>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30" name="Arc 29">
            <a:extLst>
              <a:ext uri="{FF2B5EF4-FFF2-40B4-BE49-F238E27FC236}">
                <a16:creationId xmlns:a16="http://schemas.microsoft.com/office/drawing/2014/main" id="{66BB77A3-0814-47BB-B0D2-61EE81A56364}"/>
              </a:ext>
            </a:extLst>
          </p:cNvPr>
          <p:cNvSpPr/>
          <p:nvPr/>
        </p:nvSpPr>
        <p:spPr>
          <a:xfrm>
            <a:off x="4110568" y="1494368"/>
            <a:ext cx="4538133" cy="4986867"/>
          </a:xfrm>
          <a:prstGeom prst="arc">
            <a:avLst>
              <a:gd name="adj1" fmla="val 13076401"/>
              <a:gd name="adj2" fmla="val 2072676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7" name="Circle: Hollow 6">
            <a:extLst>
              <a:ext uri="{FF2B5EF4-FFF2-40B4-BE49-F238E27FC236}">
                <a16:creationId xmlns:a16="http://schemas.microsoft.com/office/drawing/2014/main" id="{20AB114F-60C9-4E0D-BBF4-8C5B3BCC4DEB}"/>
              </a:ext>
            </a:extLst>
          </p:cNvPr>
          <p:cNvSpPr/>
          <p:nvPr/>
        </p:nvSpPr>
        <p:spPr>
          <a:xfrm>
            <a:off x="4404080" y="2590800"/>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8" name="Circle: Hollow 7">
            <a:extLst>
              <a:ext uri="{FF2B5EF4-FFF2-40B4-BE49-F238E27FC236}">
                <a16:creationId xmlns:a16="http://schemas.microsoft.com/office/drawing/2014/main" id="{774E709B-AB91-42B1-95D4-81EFD51C423F}"/>
              </a:ext>
            </a:extLst>
          </p:cNvPr>
          <p:cNvSpPr/>
          <p:nvPr/>
        </p:nvSpPr>
        <p:spPr>
          <a:xfrm>
            <a:off x="6519336" y="2345267"/>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9" name="Circle: Hollow 8">
            <a:extLst>
              <a:ext uri="{FF2B5EF4-FFF2-40B4-BE49-F238E27FC236}">
                <a16:creationId xmlns:a16="http://schemas.microsoft.com/office/drawing/2014/main" id="{B1A4DA12-8A96-4BA4-8EAE-0FC477D9782A}"/>
              </a:ext>
            </a:extLst>
          </p:cNvPr>
          <p:cNvSpPr/>
          <p:nvPr/>
        </p:nvSpPr>
        <p:spPr>
          <a:xfrm>
            <a:off x="6795915" y="2421467"/>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0" name="Circle: Hollow 9">
            <a:extLst>
              <a:ext uri="{FF2B5EF4-FFF2-40B4-BE49-F238E27FC236}">
                <a16:creationId xmlns:a16="http://schemas.microsoft.com/office/drawing/2014/main" id="{2744B40E-1F7B-4C8D-A4EF-4F4183DAAB7E}"/>
              </a:ext>
            </a:extLst>
          </p:cNvPr>
          <p:cNvSpPr/>
          <p:nvPr/>
        </p:nvSpPr>
        <p:spPr>
          <a:xfrm>
            <a:off x="6966660" y="2489200"/>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1" name="Circle: Hollow 10">
            <a:extLst>
              <a:ext uri="{FF2B5EF4-FFF2-40B4-BE49-F238E27FC236}">
                <a16:creationId xmlns:a16="http://schemas.microsoft.com/office/drawing/2014/main" id="{5EAFFBA8-5888-48A5-9DC6-26DE9E015384}"/>
              </a:ext>
            </a:extLst>
          </p:cNvPr>
          <p:cNvSpPr/>
          <p:nvPr/>
        </p:nvSpPr>
        <p:spPr>
          <a:xfrm>
            <a:off x="8496306" y="3445933"/>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2" name="Circle: Hollow 11">
            <a:extLst>
              <a:ext uri="{FF2B5EF4-FFF2-40B4-BE49-F238E27FC236}">
                <a16:creationId xmlns:a16="http://schemas.microsoft.com/office/drawing/2014/main" id="{891D6604-1170-4D2C-9EDC-358EB734D466}"/>
              </a:ext>
            </a:extLst>
          </p:cNvPr>
          <p:cNvSpPr/>
          <p:nvPr/>
        </p:nvSpPr>
        <p:spPr>
          <a:xfrm>
            <a:off x="10233385" y="4944533"/>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3" name="Rectangle 12">
            <a:extLst>
              <a:ext uri="{FF2B5EF4-FFF2-40B4-BE49-F238E27FC236}">
                <a16:creationId xmlns:a16="http://schemas.microsoft.com/office/drawing/2014/main" id="{C9B6B33C-4935-4E4F-A1C9-668FF694D6BD}"/>
              </a:ext>
            </a:extLst>
          </p:cNvPr>
          <p:cNvSpPr/>
          <p:nvPr/>
        </p:nvSpPr>
        <p:spPr>
          <a:xfrm>
            <a:off x="2721250" y="2480045"/>
            <a:ext cx="1639936" cy="307777"/>
          </a:xfrm>
          <a:prstGeom prst="rect">
            <a:avLst/>
          </a:prstGeom>
        </p:spPr>
        <p:txBody>
          <a:bodyPr wrap="none">
            <a:spAutoFit/>
          </a:bodyPr>
          <a:lstStyle/>
          <a:p>
            <a:r>
              <a:rPr lang="en-US" sz="1400">
                <a:solidFill>
                  <a:schemeClr val="bg1"/>
                </a:solidFill>
              </a:rPr>
              <a:t>Waterloo, </a:t>
            </a:r>
            <a:r>
              <a:rPr lang="en-US" sz="1400" b="1">
                <a:solidFill>
                  <a:schemeClr val="bg1"/>
                </a:solidFill>
              </a:rPr>
              <a:t>Canada</a:t>
            </a:r>
          </a:p>
        </p:txBody>
      </p:sp>
      <p:sp>
        <p:nvSpPr>
          <p:cNvPr id="14" name="Rectangle 13">
            <a:extLst>
              <a:ext uri="{FF2B5EF4-FFF2-40B4-BE49-F238E27FC236}">
                <a16:creationId xmlns:a16="http://schemas.microsoft.com/office/drawing/2014/main" id="{5DEE82B2-8DBA-4CC8-AAB6-36766185629E}"/>
              </a:ext>
            </a:extLst>
          </p:cNvPr>
          <p:cNvSpPr/>
          <p:nvPr/>
        </p:nvSpPr>
        <p:spPr>
          <a:xfrm>
            <a:off x="5362694" y="2247060"/>
            <a:ext cx="1110946" cy="307777"/>
          </a:xfrm>
          <a:prstGeom prst="rect">
            <a:avLst/>
          </a:prstGeom>
        </p:spPr>
        <p:txBody>
          <a:bodyPr wrap="none">
            <a:spAutoFit/>
          </a:bodyPr>
          <a:lstStyle/>
          <a:p>
            <a:r>
              <a:rPr lang="en-US" sz="1400">
                <a:solidFill>
                  <a:schemeClr val="bg1"/>
                </a:solidFill>
              </a:rPr>
              <a:t>Marlow, </a:t>
            </a:r>
            <a:r>
              <a:rPr lang="en-US" sz="1400" b="1">
                <a:solidFill>
                  <a:schemeClr val="bg1"/>
                </a:solidFill>
              </a:rPr>
              <a:t>UK</a:t>
            </a:r>
          </a:p>
        </p:txBody>
      </p:sp>
      <p:sp>
        <p:nvSpPr>
          <p:cNvPr id="15" name="Rectangle 14">
            <a:extLst>
              <a:ext uri="{FF2B5EF4-FFF2-40B4-BE49-F238E27FC236}">
                <a16:creationId xmlns:a16="http://schemas.microsoft.com/office/drawing/2014/main" id="{B275C16F-3153-4596-B5F5-DE7625B550AC}"/>
              </a:ext>
            </a:extLst>
          </p:cNvPr>
          <p:cNvSpPr/>
          <p:nvPr/>
        </p:nvSpPr>
        <p:spPr>
          <a:xfrm>
            <a:off x="7113035" y="2421467"/>
            <a:ext cx="1766830" cy="307777"/>
          </a:xfrm>
          <a:prstGeom prst="rect">
            <a:avLst/>
          </a:prstGeom>
        </p:spPr>
        <p:txBody>
          <a:bodyPr wrap="none">
            <a:spAutoFit/>
          </a:bodyPr>
          <a:lstStyle/>
          <a:p>
            <a:r>
              <a:rPr lang="en-US" sz="1400">
                <a:solidFill>
                  <a:schemeClr val="bg1"/>
                </a:solidFill>
              </a:rPr>
              <a:t>Budapest, </a:t>
            </a:r>
            <a:r>
              <a:rPr lang="en-US" sz="1400" b="1">
                <a:solidFill>
                  <a:schemeClr val="bg1"/>
                </a:solidFill>
              </a:rPr>
              <a:t>Hungary</a:t>
            </a:r>
          </a:p>
        </p:txBody>
      </p:sp>
      <p:sp>
        <p:nvSpPr>
          <p:cNvPr id="16" name="Rectangle 15">
            <a:extLst>
              <a:ext uri="{FF2B5EF4-FFF2-40B4-BE49-F238E27FC236}">
                <a16:creationId xmlns:a16="http://schemas.microsoft.com/office/drawing/2014/main" id="{08E08F99-2F8F-4712-B7BD-5C0963535D8D}"/>
              </a:ext>
            </a:extLst>
          </p:cNvPr>
          <p:cNvSpPr/>
          <p:nvPr/>
        </p:nvSpPr>
        <p:spPr>
          <a:xfrm>
            <a:off x="8610494" y="3342940"/>
            <a:ext cx="1119218" cy="307777"/>
          </a:xfrm>
          <a:prstGeom prst="rect">
            <a:avLst/>
          </a:prstGeom>
        </p:spPr>
        <p:txBody>
          <a:bodyPr wrap="none">
            <a:spAutoFit/>
          </a:bodyPr>
          <a:lstStyle/>
          <a:p>
            <a:r>
              <a:rPr lang="en-US" sz="1400">
                <a:solidFill>
                  <a:schemeClr val="bg1"/>
                </a:solidFill>
              </a:rPr>
              <a:t>Pune, </a:t>
            </a:r>
            <a:r>
              <a:rPr lang="en-US" sz="1400" b="1">
                <a:solidFill>
                  <a:schemeClr val="bg1"/>
                </a:solidFill>
              </a:rPr>
              <a:t>India</a:t>
            </a:r>
          </a:p>
        </p:txBody>
      </p:sp>
      <p:sp>
        <p:nvSpPr>
          <p:cNvPr id="18" name="Rectangle 17">
            <a:extLst>
              <a:ext uri="{FF2B5EF4-FFF2-40B4-BE49-F238E27FC236}">
                <a16:creationId xmlns:a16="http://schemas.microsoft.com/office/drawing/2014/main" id="{CED4D900-06DD-40A0-AF98-0978A6FC7881}"/>
              </a:ext>
            </a:extLst>
          </p:cNvPr>
          <p:cNvSpPr/>
          <p:nvPr/>
        </p:nvSpPr>
        <p:spPr>
          <a:xfrm>
            <a:off x="6917632" y="2183712"/>
            <a:ext cx="1655903" cy="307777"/>
          </a:xfrm>
          <a:prstGeom prst="rect">
            <a:avLst/>
          </a:prstGeom>
        </p:spPr>
        <p:txBody>
          <a:bodyPr wrap="none">
            <a:spAutoFit/>
          </a:bodyPr>
          <a:lstStyle/>
          <a:p>
            <a:r>
              <a:rPr lang="en-GB" sz="1400" err="1">
                <a:solidFill>
                  <a:schemeClr val="bg1"/>
                </a:solidFill>
              </a:rPr>
              <a:t>Wetzlar</a:t>
            </a:r>
            <a:r>
              <a:rPr lang="en-GB" sz="1400">
                <a:solidFill>
                  <a:schemeClr val="bg1"/>
                </a:solidFill>
              </a:rPr>
              <a:t>, </a:t>
            </a:r>
            <a:r>
              <a:rPr lang="en-GB" sz="1400" b="1">
                <a:solidFill>
                  <a:schemeClr val="bg1"/>
                </a:solidFill>
              </a:rPr>
              <a:t>Germany</a:t>
            </a:r>
          </a:p>
        </p:txBody>
      </p:sp>
      <p:sp>
        <p:nvSpPr>
          <p:cNvPr id="17" name="Rectangle 16">
            <a:extLst>
              <a:ext uri="{FF2B5EF4-FFF2-40B4-BE49-F238E27FC236}">
                <a16:creationId xmlns:a16="http://schemas.microsoft.com/office/drawing/2014/main" id="{CD80E19F-1CE2-4181-A9D7-5A1C68F58905}"/>
              </a:ext>
            </a:extLst>
          </p:cNvPr>
          <p:cNvSpPr/>
          <p:nvPr/>
        </p:nvSpPr>
        <p:spPr>
          <a:xfrm>
            <a:off x="9612971" y="4563264"/>
            <a:ext cx="1634871" cy="307777"/>
          </a:xfrm>
          <a:prstGeom prst="rect">
            <a:avLst/>
          </a:prstGeom>
        </p:spPr>
        <p:txBody>
          <a:bodyPr wrap="none">
            <a:spAutoFit/>
          </a:bodyPr>
          <a:lstStyle/>
          <a:p>
            <a:r>
              <a:rPr lang="en-US" sz="1400">
                <a:solidFill>
                  <a:schemeClr val="bg1"/>
                </a:solidFill>
              </a:rPr>
              <a:t>Sydney, </a:t>
            </a:r>
            <a:r>
              <a:rPr lang="en-US" sz="1400" b="1">
                <a:solidFill>
                  <a:schemeClr val="bg1"/>
                </a:solidFill>
              </a:rPr>
              <a:t>Australia</a:t>
            </a:r>
          </a:p>
        </p:txBody>
      </p:sp>
      <p:sp>
        <p:nvSpPr>
          <p:cNvPr id="2" name="Rectangle 1">
            <a:extLst>
              <a:ext uri="{FF2B5EF4-FFF2-40B4-BE49-F238E27FC236}">
                <a16:creationId xmlns:a16="http://schemas.microsoft.com/office/drawing/2014/main" id="{16A7E619-2F1D-4DB4-933A-33061EE77A1B}"/>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22" name="Rectangle 21">
            <a:extLst>
              <a:ext uri="{FF2B5EF4-FFF2-40B4-BE49-F238E27FC236}">
                <a16:creationId xmlns:a16="http://schemas.microsoft.com/office/drawing/2014/main" id="{1B0F314F-CA19-4C0C-84DA-38AB22A57E74}"/>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5925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1EB0-9E72-8947-A6E7-0DBE6BAD5BB4}"/>
              </a:ext>
            </a:extLst>
          </p:cNvPr>
          <p:cNvSpPr>
            <a:spLocks noGrp="1"/>
          </p:cNvSpPr>
          <p:nvPr>
            <p:ph type="title"/>
          </p:nvPr>
        </p:nvSpPr>
        <p:spPr/>
        <p:txBody>
          <a:bodyPr/>
          <a:lstStyle/>
          <a:p>
            <a:r>
              <a:rPr lang="en-US"/>
              <a:t>Kofax Support Services Programs</a:t>
            </a:r>
          </a:p>
        </p:txBody>
      </p:sp>
      <p:graphicFrame>
        <p:nvGraphicFramePr>
          <p:cNvPr id="6" name="Table 5">
            <a:extLst>
              <a:ext uri="{FF2B5EF4-FFF2-40B4-BE49-F238E27FC236}">
                <a16:creationId xmlns:a16="http://schemas.microsoft.com/office/drawing/2014/main" id="{82F28092-3163-491A-9C6C-958765017E76}"/>
              </a:ext>
            </a:extLst>
          </p:cNvPr>
          <p:cNvGraphicFramePr>
            <a:graphicFrameLocks noGrp="1"/>
          </p:cNvGraphicFramePr>
          <p:nvPr/>
        </p:nvGraphicFramePr>
        <p:xfrm>
          <a:off x="762001" y="1253577"/>
          <a:ext cx="10741429" cy="486664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423335">
                  <a:extLst>
                    <a:ext uri="{9D8B030D-6E8A-4147-A177-3AD203B41FA5}">
                      <a16:colId xmlns:a16="http://schemas.microsoft.com/office/drawing/2014/main" val="3199389073"/>
                    </a:ext>
                  </a:extLst>
                </a:gridCol>
                <a:gridCol w="235712">
                  <a:extLst>
                    <a:ext uri="{9D8B030D-6E8A-4147-A177-3AD203B41FA5}">
                      <a16:colId xmlns:a16="http://schemas.microsoft.com/office/drawing/2014/main" val="1754290469"/>
                    </a:ext>
                  </a:extLst>
                </a:gridCol>
                <a:gridCol w="3423335">
                  <a:extLst>
                    <a:ext uri="{9D8B030D-6E8A-4147-A177-3AD203B41FA5}">
                      <a16:colId xmlns:a16="http://schemas.microsoft.com/office/drawing/2014/main" val="3959975149"/>
                    </a:ext>
                  </a:extLst>
                </a:gridCol>
                <a:gridCol w="235712">
                  <a:extLst>
                    <a:ext uri="{9D8B030D-6E8A-4147-A177-3AD203B41FA5}">
                      <a16:colId xmlns:a16="http://schemas.microsoft.com/office/drawing/2014/main" val="2168192621"/>
                    </a:ext>
                  </a:extLst>
                </a:gridCol>
                <a:gridCol w="3423335">
                  <a:extLst>
                    <a:ext uri="{9D8B030D-6E8A-4147-A177-3AD203B41FA5}">
                      <a16:colId xmlns:a16="http://schemas.microsoft.com/office/drawing/2014/main" val="355340860"/>
                    </a:ext>
                  </a:extLst>
                </a:gridCol>
              </a:tblGrid>
              <a:tr h="232584">
                <a:tc>
                  <a:txBody>
                    <a:bodyPr/>
                    <a:lstStyle/>
                    <a:p>
                      <a:r>
                        <a:rPr lang="en-US" sz="1600" b="1" u="none">
                          <a:solidFill>
                            <a:schemeClr val="bg1"/>
                          </a:solidFill>
                        </a:rPr>
                        <a:t>Partner Support Service</a:t>
                      </a:r>
                    </a:p>
                    <a:p>
                      <a:pPr marL="0" indent="0">
                        <a:buFont typeface="Wingdings" panose="05000000000000000000" pitchFamily="2" charset="2"/>
                        <a:buNone/>
                      </a:pPr>
                      <a:r>
                        <a:rPr lang="en-US" sz="1100" i="0">
                          <a:solidFill>
                            <a:schemeClr val="bg1"/>
                          </a:solidFill>
                        </a:rPr>
                        <a:t>Basic support services where partner </a:t>
                      </a:r>
                      <a:br>
                        <a:rPr lang="en-US" sz="1100" i="0">
                          <a:solidFill>
                            <a:schemeClr val="bg1"/>
                          </a:solidFill>
                        </a:rPr>
                      </a:br>
                      <a:r>
                        <a:rPr lang="en-US" sz="1100" i="0">
                          <a:solidFill>
                            <a:schemeClr val="bg1"/>
                          </a:solidFill>
                        </a:rPr>
                        <a:t>provides Level 1 &amp; Level 2</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342900" indent="-342900">
                        <a:buFont typeface="Wingdings" panose="05000000000000000000" pitchFamily="2" charset="2"/>
                        <a:buChar char="§"/>
                      </a:pPr>
                      <a:endParaRPr lang="en-US" sz="1600" i="0">
                        <a:solidFill>
                          <a:schemeClr val="bg1"/>
                        </a:solidFill>
                      </a:endParaRP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sz="1600" b="1" u="none">
                          <a:solidFill>
                            <a:schemeClr val="bg1"/>
                          </a:solidFill>
                        </a:rPr>
                        <a:t>Kofax Direct Support Service</a:t>
                      </a:r>
                    </a:p>
                    <a:p>
                      <a:pPr marL="0" indent="0" algn="l" defTabSz="914400" rtl="0" eaLnBrk="1" latinLnBrk="0" hangingPunct="1">
                        <a:buFont typeface="Wingdings" panose="05000000000000000000" pitchFamily="2" charset="2"/>
                        <a:buNone/>
                      </a:pPr>
                      <a:r>
                        <a:rPr lang="en-US" sz="1100" i="0" kern="1200">
                          <a:solidFill>
                            <a:schemeClr val="bg1"/>
                          </a:solidFill>
                          <a:latin typeface="+mn-lt"/>
                          <a:ea typeface="+mn-ea"/>
                          <a:cs typeface="+mn-cs"/>
                        </a:rPr>
                        <a:t>Premium service where Kofax provides all support </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schemeClr val="bg1"/>
                        </a:solidFill>
                        <a:effectLst/>
                        <a:uLnTx/>
                        <a:uFillTx/>
                        <a:latin typeface="+mn-lt"/>
                        <a:ea typeface="+mn-ea"/>
                        <a:cs typeface="+mn-cs"/>
                      </a:endParaRP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Premier Support Service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kern="1200" noProof="0">
                          <a:solidFill>
                            <a:schemeClr val="bg1"/>
                          </a:solidFill>
                          <a:latin typeface="+mn-lt"/>
                          <a:ea typeface="+mn-ea"/>
                          <a:cs typeface="+mn-cs"/>
                        </a:rPr>
                        <a:t>Add-on option for Partner and Kofax Direct Support</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53572863"/>
                  </a:ext>
                </a:extLst>
              </a:tr>
              <a:tr h="832351">
                <a:tc>
                  <a:txBody>
                    <a:bodyPr/>
                    <a:lstStyle/>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Customer contacts partner/reseller </a:t>
                      </a:r>
                      <a:r>
                        <a:rPr lang="en-US" sz="1300" b="0" i="0" u="none" strike="noStrike" kern="1200" cap="none" spc="0" baseline="0" noProof="0">
                          <a:solidFill>
                            <a:srgbClr val="333333"/>
                          </a:solidFill>
                          <a:latin typeface="+mn-lt"/>
                          <a:ea typeface="+mn-ea"/>
                          <a:cs typeface="+mn-cs"/>
                        </a:rPr>
                        <a:t>for any questions or issues</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defTabSz="609585" rtl="0" eaLnBrk="1" fontAlgn="auto" latinLnBrk="0" hangingPunct="1">
                        <a:lnSpc>
                          <a:spcPts val="1600"/>
                        </a:lnSpc>
                        <a:spcBef>
                          <a:spcPts val="0"/>
                        </a:spcBef>
                        <a:spcAft>
                          <a:spcPts val="0"/>
                        </a:spcAft>
                        <a:buClrTx/>
                        <a:buSzTx/>
                        <a:buFont typeface="Arial" panose="020B0604020202020204" pitchFamily="34" charset="0"/>
                        <a:buNone/>
                        <a:tabLst/>
                        <a:defRPr/>
                      </a:pP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Partner/reseller provides </a:t>
                      </a:r>
                      <a:r>
                        <a:rPr lang="en-US" sz="1300" b="0" i="0" u="none" strike="noStrike" kern="1200" cap="none" spc="0" baseline="0" noProof="0">
                          <a:solidFill>
                            <a:srgbClr val="333333"/>
                          </a:solidFill>
                          <a:latin typeface="+mn-lt"/>
                          <a:ea typeface="+mn-ea"/>
                          <a:cs typeface="+mn-cs"/>
                        </a:rPr>
                        <a:t>Level 1 &amp; 2</a:t>
                      </a:r>
                      <a:r>
                        <a:rPr kumimoji="0" lang="en-US" sz="1300" b="0" i="0" u="none" strike="noStrike" kern="1200" cap="none" spc="0" normalizeH="0" baseline="0" noProof="0">
                          <a:ln>
                            <a:noFill/>
                          </a:ln>
                          <a:solidFill>
                            <a:srgbClr val="333333"/>
                          </a:solidFill>
                          <a:effectLst/>
                          <a:uLnTx/>
                          <a:uFillTx/>
                          <a:latin typeface="+mn-lt"/>
                          <a:ea typeface="+mn-ea"/>
                          <a:cs typeface="+mn-cs"/>
                        </a:rPr>
                        <a:t> support</a:t>
                      </a:r>
                      <a:r>
                        <a:rPr lang="en-US" sz="1300" b="0" i="0" u="none" strike="noStrike" kern="1200" cap="none" spc="0" baseline="0" noProof="0">
                          <a:solidFill>
                            <a:srgbClr val="333333"/>
                          </a:solidFill>
                          <a:latin typeface="+mn-lt"/>
                          <a:ea typeface="+mn-ea"/>
                          <a:cs typeface="+mn-cs"/>
                        </a:rPr>
                        <a:t>, </a:t>
                      </a:r>
                      <a:r>
                        <a:rPr kumimoji="0" lang="en-US" sz="1300" b="0" i="0" u="none" strike="noStrike" kern="1200" cap="none" spc="0" normalizeH="0" baseline="0" noProof="0">
                          <a:ln>
                            <a:noFill/>
                          </a:ln>
                          <a:solidFill>
                            <a:srgbClr val="333333"/>
                          </a:solidFill>
                          <a:effectLst/>
                          <a:uLnTx/>
                          <a:uFillTx/>
                          <a:latin typeface="+mn-lt"/>
                          <a:ea typeface="+mn-ea"/>
                          <a:cs typeface="+mn-cs"/>
                        </a:rPr>
                        <a:t>with escalation to Kofax </a:t>
                      </a:r>
                      <a:r>
                        <a:rPr lang="en-US" sz="1300" b="0" i="0" u="none" strike="noStrike" kern="1200" cap="none" spc="0" baseline="0" noProof="0">
                          <a:solidFill>
                            <a:srgbClr val="333333"/>
                          </a:solidFill>
                          <a:latin typeface="+mn-lt"/>
                          <a:ea typeface="+mn-ea"/>
                          <a:cs typeface="+mn-cs"/>
                        </a:rPr>
                        <a:t>Support</a:t>
                      </a:r>
                      <a:r>
                        <a:rPr kumimoji="0" lang="en-US" sz="1300" b="0" i="0" u="none" strike="noStrike" kern="1200" cap="none" spc="0" normalizeH="0" baseline="0" noProof="0">
                          <a:ln>
                            <a:noFill/>
                          </a:ln>
                          <a:solidFill>
                            <a:srgbClr val="333333"/>
                          </a:solidFill>
                          <a:effectLst/>
                          <a:uLnTx/>
                          <a:uFillTx/>
                          <a:latin typeface="+mn-lt"/>
                          <a:ea typeface="+mn-ea"/>
                          <a:cs typeface="+mn-cs"/>
                        </a:rPr>
                        <a:t> for </a:t>
                      </a:r>
                      <a:r>
                        <a:rPr lang="en-US" sz="1300" b="0" i="0" u="none" strike="noStrike" kern="1200" cap="none" spc="0" baseline="0" noProof="0">
                          <a:solidFill>
                            <a:srgbClr val="333333"/>
                          </a:solidFill>
                          <a:latin typeface="+mn-lt"/>
                          <a:ea typeface="+mn-ea"/>
                          <a:cs typeface="+mn-cs"/>
                        </a:rPr>
                        <a:t>Level 3; only partners/resellers with a Kofax contract may contact Kofax</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defTabSz="609585"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a:lnSpc>
                          <a:spcPts val="1600"/>
                        </a:lnSpc>
                        <a:spcBef>
                          <a:spcPts val="0"/>
                        </a:spcBef>
                        <a:spcAft>
                          <a:spcPts val="0"/>
                        </a:spcAft>
                        <a:buFont typeface="Arial" panose="020B0604020202020204" pitchFamily="34" charset="0"/>
                        <a:buChar char="•"/>
                      </a:pPr>
                      <a:r>
                        <a:rPr lang="en-US" sz="1300" b="0" i="0" u="none" strike="noStrike" kern="1200" cap="none" spc="0" baseline="0" noProof="0">
                          <a:solidFill>
                            <a:srgbClr val="333333"/>
                          </a:solidFill>
                          <a:latin typeface="+mn-lt"/>
                          <a:ea typeface="+mn-ea"/>
                          <a:cs typeface="+mn-cs"/>
                        </a:rPr>
                        <a:t>Partner/reseller remains point of contact for end customer until issue is resolved</a:t>
                      </a:r>
                    </a:p>
                    <a:p>
                      <a:pPr marL="182880" marR="0" lvl="0" indent="-182880" algn="l" rtl="0">
                        <a:lnSpc>
                          <a:spcPts val="1600"/>
                        </a:lnSpc>
                        <a:spcBef>
                          <a:spcPts val="0"/>
                        </a:spcBef>
                        <a:spcAft>
                          <a:spcPts val="0"/>
                        </a:spcAft>
                        <a:buFont typeface="Arial" panose="020B0604020202020204" pitchFamily="34" charset="0"/>
                        <a:buChar char="•"/>
                      </a:pPr>
                      <a:endParaRPr lang="en-US" sz="1300" b="0" i="0" u="none" strike="noStrike" kern="1200" cap="none" spc="0" baseline="0" noProof="0">
                        <a:solidFill>
                          <a:srgbClr val="333333"/>
                        </a:solidFill>
                        <a:latin typeface="+mn-lt"/>
                        <a:ea typeface="+mn-ea"/>
                        <a:cs typeface="+mn-cs"/>
                      </a:endParaRPr>
                    </a:p>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Kofax support hours are</a:t>
                      </a:r>
                      <a:r>
                        <a:rPr lang="en-US" sz="1300" b="0" i="0" u="none" strike="noStrike" kern="1200" cap="none" spc="0" baseline="0" noProof="0">
                          <a:solidFill>
                            <a:srgbClr val="333333"/>
                          </a:solidFill>
                          <a:latin typeface="+mn-lt"/>
                          <a:ea typeface="+mn-ea"/>
                          <a:cs typeface="+mn-cs"/>
                        </a:rPr>
                        <a:t> Monday-Friday, 8am to 5pm local time </a:t>
                      </a:r>
                      <a:r>
                        <a:rPr kumimoji="0" lang="en-US" sz="1300" b="0" i="0" u="none" strike="noStrike" kern="1200" cap="none" spc="0" normalizeH="0" baseline="0" noProof="0">
                          <a:ln>
                            <a:noFill/>
                          </a:ln>
                          <a:solidFill>
                            <a:srgbClr val="333333"/>
                          </a:solidFill>
                          <a:effectLst/>
                          <a:uLnTx/>
                          <a:uFillTx/>
                          <a:latin typeface="+mn-lt"/>
                          <a:ea typeface="+mn-ea"/>
                          <a:cs typeface="+mn-cs"/>
                        </a:rPr>
                        <a:t>for </a:t>
                      </a:r>
                      <a:r>
                        <a:rPr lang="en-US" sz="1300" b="0" i="0" u="none" strike="noStrike" kern="1200" cap="none" spc="0" baseline="0" noProof="0">
                          <a:solidFill>
                            <a:srgbClr val="333333"/>
                          </a:solidFill>
                          <a:latin typeface="+mn-lt"/>
                          <a:ea typeface="+mn-ea"/>
                          <a:cs typeface="+mn-cs"/>
                        </a:rPr>
                        <a:t>escalation</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0" indent="0">
                        <a:buFont typeface="Arial" panose="020B0604020202020204" pitchFamily="34" charset="0"/>
                        <a:buNone/>
                      </a:pPr>
                      <a:endParaRPr lang="en-US" sz="1400"/>
                    </a:p>
                  </a:txBody>
                  <a:tcPr marT="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nSpc>
                          <a:spcPts val="1600"/>
                        </a:lnSpc>
                        <a:buFont typeface="Arial" panose="020B0604020202020204" pitchFamily="34" charset="0"/>
                        <a:buChar char="•"/>
                      </a:pPr>
                      <a:r>
                        <a:rPr lang="en-US" sz="1300"/>
                        <a:t>Kofax provides all levels of support, without any obligation on the partner or reseller.</a:t>
                      </a:r>
                    </a:p>
                    <a:p>
                      <a:pPr marL="182880" lvl="0" indent="-182880">
                        <a:lnSpc>
                          <a:spcPts val="1600"/>
                        </a:lnSpc>
                        <a:buFont typeface="Arial" panose="020B0604020202020204" pitchFamily="34" charset="0"/>
                        <a:buChar char="•"/>
                      </a:pPr>
                      <a:endParaRPr lang="en-US" sz="1300"/>
                    </a:p>
                    <a:p>
                      <a:pPr marL="182880" lvl="0" indent="-182880">
                        <a:lnSpc>
                          <a:spcPts val="1600"/>
                        </a:lnSpc>
                        <a:buFont typeface="Arial" panose="020B0604020202020204" pitchFamily="34" charset="0"/>
                        <a:buChar char="•"/>
                      </a:pPr>
                      <a:r>
                        <a:rPr lang="en-US" sz="1300"/>
                        <a:t>Partner, Reseller or System Integrators can contact Kofax support on behalf of the customer; the customer may also contact Kofax directly </a:t>
                      </a:r>
                    </a:p>
                    <a:p>
                      <a:pPr marL="182880" lvl="0" indent="-182880">
                        <a:lnSpc>
                          <a:spcPts val="1600"/>
                        </a:lnSpc>
                        <a:buFont typeface="Arial" panose="020B0604020202020204" pitchFamily="34" charset="0"/>
                        <a:buChar char="•"/>
                      </a:pPr>
                      <a:endParaRPr lang="en-US" sz="1300"/>
                    </a:p>
                    <a:p>
                      <a:pPr marL="182880" indent="-182880">
                        <a:lnSpc>
                          <a:spcPts val="1600"/>
                        </a:lnSpc>
                        <a:buFont typeface="Arial" panose="020B0604020202020204" pitchFamily="34" charset="0"/>
                        <a:buChar char="•"/>
                      </a:pPr>
                      <a:r>
                        <a:rPr lang="en-US" sz="1300"/>
                        <a:t>Essential for customers with complex environments, or with multiple hardware brands</a:t>
                      </a:r>
                    </a:p>
                    <a:p>
                      <a:pPr marL="182880" indent="-182880">
                        <a:lnSpc>
                          <a:spcPts val="1600"/>
                        </a:lnSpc>
                        <a:buFont typeface="Arial" panose="020B0604020202020204" pitchFamily="34" charset="0"/>
                        <a:buChar char="•"/>
                      </a:pPr>
                      <a:endParaRPr lang="en-US" sz="1300"/>
                    </a:p>
                    <a:p>
                      <a:pPr marL="182880" marR="0" lvl="0" indent="-182880" algn="l" rtl="0">
                        <a:lnSpc>
                          <a:spcPts val="1600"/>
                        </a:lnSpc>
                        <a:spcBef>
                          <a:spcPts val="0"/>
                        </a:spcBef>
                        <a:spcAft>
                          <a:spcPts val="0"/>
                        </a:spcAft>
                        <a:buFont typeface="Arial" panose="020B0604020202020204" pitchFamily="34" charset="0"/>
                        <a:buChar char="•"/>
                      </a:pPr>
                      <a:r>
                        <a:rPr lang="en-US" sz="1300" b="0" i="0" u="none" strike="noStrike" noProof="0">
                          <a:solidFill>
                            <a:srgbClr val="333333"/>
                          </a:solidFill>
                          <a:latin typeface="Arial"/>
                        </a:rPr>
                        <a:t>Kofax support hours are Monday-Friday, 8am to 5pm local time for escalation</a:t>
                      </a:r>
                    </a:p>
                    <a:p>
                      <a:pPr marL="0" indent="0">
                        <a:buFont typeface="Arial" panose="020B0604020202020204" pitchFamily="34" charset="0"/>
                        <a:buNone/>
                      </a:pPr>
                      <a:endParaRPr lang="en-US" sz="1400"/>
                    </a:p>
                  </a:txBody>
                  <a:tcPr marT="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485" lvl="1" indent="-342900">
                        <a:buFont typeface="Arial" panose="020B0604020202020204" pitchFamily="34" charset="0"/>
                        <a:buChar char="•"/>
                      </a:pP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182880" indent="-182880">
                        <a:lnSpc>
                          <a:spcPct val="100000"/>
                        </a:lnSpc>
                        <a:spcAft>
                          <a:spcPts val="400"/>
                        </a:spcAft>
                        <a:buFont typeface="Arial" panose="020B0604020202020204" pitchFamily="34" charset="0"/>
                        <a:buChar char="•"/>
                      </a:pPr>
                      <a:r>
                        <a:rPr lang="en-US" sz="1200" b="0"/>
                        <a:t>Essential for customers with mission critical, 24x7 operations, or highly customized deployments</a:t>
                      </a:r>
                    </a:p>
                    <a:p>
                      <a:pPr marL="182880" indent="-182880">
                        <a:lnSpc>
                          <a:spcPct val="100000"/>
                        </a:lnSpc>
                        <a:spcAft>
                          <a:spcPts val="400"/>
                        </a:spcAft>
                        <a:buFont typeface="Arial" panose="020B0604020202020204" pitchFamily="34" charset="0"/>
                        <a:buChar char="•"/>
                      </a:pPr>
                      <a:r>
                        <a:rPr lang="en-US" sz="1200" b="0"/>
                        <a:t>Includes a designated Technical Account Manager (TAM)</a:t>
                      </a:r>
                    </a:p>
                    <a:p>
                      <a:pPr marL="457200" lvl="1" indent="-171450">
                        <a:lnSpc>
                          <a:spcPct val="100000"/>
                        </a:lnSpc>
                        <a:spcAft>
                          <a:spcPts val="400"/>
                        </a:spcAft>
                        <a:buFont typeface="Arial" panose="020B0604020202020204" pitchFamily="34" charset="0"/>
                        <a:buChar char="˗"/>
                      </a:pPr>
                      <a:r>
                        <a:rPr lang="en-US" sz="1200" b="0"/>
                        <a:t>Kofax single point of escalation to coordinate between customer, vendor and Kofax.</a:t>
                      </a:r>
                    </a:p>
                    <a:p>
                      <a:pPr marL="457200" lvl="1" indent="-171450">
                        <a:lnSpc>
                          <a:spcPct val="100000"/>
                        </a:lnSpc>
                        <a:spcAft>
                          <a:spcPts val="400"/>
                        </a:spcAft>
                        <a:buFont typeface="Arial" panose="020B0604020202020204" pitchFamily="34" charset="0"/>
                        <a:buChar char="˗"/>
                      </a:pPr>
                      <a:r>
                        <a:rPr lang="en-US" sz="1200" b="0"/>
                        <a:t>TAM develops intimate knowledge of customer deployment and relationships with key resources</a:t>
                      </a:r>
                    </a:p>
                    <a:p>
                      <a:pPr marL="457200" lvl="1" indent="-171450">
                        <a:lnSpc>
                          <a:spcPct val="100000"/>
                        </a:lnSpc>
                        <a:spcAft>
                          <a:spcPts val="400"/>
                        </a:spcAft>
                        <a:buFont typeface="Arial" panose="020B0604020202020204" pitchFamily="34" charset="0"/>
                        <a:buChar char="˗"/>
                      </a:pPr>
                      <a:r>
                        <a:rPr lang="en-US" sz="1200" b="0"/>
                        <a:t>Regularly scheduled open incident reviews</a:t>
                      </a:r>
                    </a:p>
                    <a:p>
                      <a:pPr marL="182880" indent="-182880">
                        <a:lnSpc>
                          <a:spcPct val="100000"/>
                        </a:lnSpc>
                        <a:spcAft>
                          <a:spcPts val="400"/>
                        </a:spcAft>
                        <a:buFont typeface="Arial" panose="020B0604020202020204" pitchFamily="34" charset="0"/>
                        <a:buChar char="•"/>
                      </a:pPr>
                      <a:r>
                        <a:rPr lang="en-US" sz="1200" b="0"/>
                        <a:t>Can be added to Partner or Direct support packages</a:t>
                      </a:r>
                    </a:p>
                    <a:p>
                      <a:pPr marL="182880" marR="0" lvl="0" indent="-182880" algn="l" defTabSz="609585"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b="0"/>
                        <a:t>Includes Annual Content Control &amp; Systems Assessment (CCSA) performed by Kofax</a:t>
                      </a:r>
                    </a:p>
                    <a:p>
                      <a:pPr marL="182880" marR="0" lvl="0" indent="-182880" algn="l" rtl="0">
                        <a:lnSpc>
                          <a:spcPct val="100000"/>
                        </a:lnSpc>
                        <a:spcBef>
                          <a:spcPts val="0"/>
                        </a:spcBef>
                        <a:spcAft>
                          <a:spcPts val="400"/>
                        </a:spcAft>
                        <a:buFont typeface="Arial" panose="020B0604020202020204" pitchFamily="34" charset="0"/>
                        <a:buChar char="•"/>
                      </a:pPr>
                      <a:r>
                        <a:rPr lang="en-US" sz="1200" b="0"/>
                        <a:t>Includes 24x7 availability for Severity 1 issues</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1013631"/>
                  </a:ext>
                </a:extLst>
              </a:tr>
            </a:tbl>
          </a:graphicData>
        </a:graphic>
      </p:graphicFrame>
    </p:spTree>
    <p:extLst>
      <p:ext uri="{BB962C8B-B14F-4D97-AF65-F5344CB8AC3E}">
        <p14:creationId xmlns:p14="http://schemas.microsoft.com/office/powerpoint/2010/main" val="1119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8E6BEF-9D7B-4DBE-9E42-30429F1F812A}"/>
              </a:ext>
            </a:extLst>
          </p:cNvPr>
          <p:cNvGraphicFramePr>
            <a:graphicFrameLocks noGrp="1"/>
          </p:cNvGraphicFramePr>
          <p:nvPr/>
        </p:nvGraphicFramePr>
        <p:xfrm>
          <a:off x="762001" y="1122950"/>
          <a:ext cx="10661651" cy="4431686"/>
        </p:xfrm>
        <a:graphic>
          <a:graphicData uri="http://schemas.openxmlformats.org/drawingml/2006/table">
            <a:tbl>
              <a:tblPr firstRow="1" bandRow="1">
                <a:tableStyleId>{2D5ABB26-0587-4C30-8999-92F81FD0307C}</a:tableStyleId>
              </a:tblPr>
              <a:tblGrid>
                <a:gridCol w="4895849">
                  <a:extLst>
                    <a:ext uri="{9D8B030D-6E8A-4147-A177-3AD203B41FA5}">
                      <a16:colId xmlns:a16="http://schemas.microsoft.com/office/drawing/2014/main" val="3959975149"/>
                    </a:ext>
                  </a:extLst>
                </a:gridCol>
                <a:gridCol w="558800">
                  <a:extLst>
                    <a:ext uri="{9D8B030D-6E8A-4147-A177-3AD203B41FA5}">
                      <a16:colId xmlns:a16="http://schemas.microsoft.com/office/drawing/2014/main" val="1843756001"/>
                    </a:ext>
                  </a:extLst>
                </a:gridCol>
                <a:gridCol w="5207002">
                  <a:extLst>
                    <a:ext uri="{9D8B030D-6E8A-4147-A177-3AD203B41FA5}">
                      <a16:colId xmlns:a16="http://schemas.microsoft.com/office/drawing/2014/main" val="355340860"/>
                    </a:ext>
                  </a:extLst>
                </a:gridCol>
              </a:tblGrid>
              <a:tr h="530246">
                <a:tc gridSpan="3">
                  <a:txBody>
                    <a:bodyPr/>
                    <a:lstStyle/>
                    <a:p>
                      <a:pPr algn="l"/>
                      <a:r>
                        <a:rPr lang="en-US" sz="2000" b="1" u="sng" dirty="0">
                          <a:solidFill>
                            <a:schemeClr val="bg1"/>
                          </a:solidFill>
                        </a:rPr>
                        <a:t>Packaged Programs for ControlSuite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353572863"/>
                  </a:ext>
                </a:extLst>
              </a:tr>
              <a:tr h="3268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1" dirty="0">
                          <a:solidFill>
                            <a:srgbClr val="FFFF00"/>
                          </a:solidFill>
                          <a:effectLst>
                            <a:outerShdw blurRad="38100" dist="38100" dir="2700000" algn="tl">
                              <a:srgbClr val="000000">
                                <a:alpha val="43137"/>
                              </a:srgbClr>
                            </a:outerShdw>
                          </a:effectLst>
                        </a:rPr>
                        <a:t>NEW!</a:t>
                      </a:r>
                    </a:p>
                    <a:p>
                      <a:pPr marL="342900" indent="-342900">
                        <a:buFont typeface="Arial" panose="020B0604020202020204" pitchFamily="34" charset="0"/>
                        <a:buChar char="•"/>
                      </a:pPr>
                      <a:r>
                        <a:rPr lang="en-US" sz="1600" b="1" dirty="0"/>
                        <a:t>ControlSuite QuickStart for SMB</a:t>
                      </a:r>
                    </a:p>
                    <a:p>
                      <a:pPr marL="742950" lvl="1" indent="-342900">
                        <a:buFont typeface="Arial" panose="020B0604020202020204" pitchFamily="34" charset="0"/>
                        <a:buChar char="•"/>
                      </a:pPr>
                      <a:r>
                        <a:rPr lang="en-US" sz="1600" dirty="0"/>
                        <a:t>For new customers with small environments</a:t>
                      </a:r>
                    </a:p>
                    <a:p>
                      <a:pPr marL="742950" lvl="1" indent="-342900">
                        <a:buFont typeface="Arial" panose="020B0604020202020204" pitchFamily="34" charset="0"/>
                        <a:buChar char="•"/>
                      </a:pPr>
                      <a:r>
                        <a:rPr lang="en-US" sz="1600" dirty="0"/>
                        <a:t>Quick and basic</a:t>
                      </a:r>
                    </a:p>
                    <a:p>
                      <a:pPr marL="742950" lvl="1" indent="-342900">
                        <a:buFont typeface="Arial" panose="020B0604020202020204" pitchFamily="34" charset="0"/>
                        <a:buChar char="•"/>
                      </a:pPr>
                      <a:r>
                        <a:rPr lang="en-US" sz="1600" dirty="0"/>
                        <a:t>2 to 5 Day engagements</a:t>
                      </a:r>
                    </a:p>
                    <a:p>
                      <a:pPr marL="742950" lvl="1" indent="-342900">
                        <a:buFont typeface="Arial" panose="020B0604020202020204" pitchFamily="34" charset="0"/>
                        <a:buChar char="•"/>
                      </a:pPr>
                      <a:r>
                        <a:rPr lang="en-US" sz="1600" dirty="0"/>
                        <a:t>1 to 2 servers</a:t>
                      </a:r>
                    </a:p>
                    <a:p>
                      <a:pPr marL="742950" lvl="1" indent="-342900">
                        <a:buFont typeface="Arial" panose="020B0604020202020204" pitchFamily="34" charset="0"/>
                        <a:buChar char="•"/>
                      </a:pPr>
                      <a:r>
                        <a:rPr lang="en-US" sz="1600" dirty="0"/>
                        <a:t>3 to 5 devices</a:t>
                      </a:r>
                    </a:p>
                    <a:p>
                      <a:pPr marL="742950" lvl="1" indent="-342900">
                        <a:buFont typeface="Arial" panose="020B0604020202020204" pitchFamily="34" charset="0"/>
                        <a:buChar char="•"/>
                      </a:pPr>
                      <a:r>
                        <a:rPr lang="en-US" sz="1600" dirty="0"/>
                        <a:t>2 to 3 workflows</a:t>
                      </a:r>
                    </a:p>
                    <a:p>
                      <a:pPr marL="742950" lvl="1" indent="-342900">
                        <a:buFont typeface="Arial" panose="020B0604020202020204" pitchFamily="34" charset="0"/>
                        <a:buChar char="•"/>
                      </a:pPr>
                      <a:endParaRPr lang="en-US" sz="1600" dirty="0"/>
                    </a:p>
                    <a:p>
                      <a:pPr marL="742950" lvl="1" indent="-342900">
                        <a:buFont typeface="Arial" panose="020B0604020202020204" pitchFamily="34" charset="0"/>
                        <a:buChar char="•"/>
                      </a:pPr>
                      <a:r>
                        <a:rPr lang="en-US" sz="1600" dirty="0"/>
                        <a:t>Available for</a:t>
                      </a:r>
                    </a:p>
                    <a:p>
                      <a:pPr marL="971550" lvl="2" indent="-171450">
                        <a:buFont typeface="Arial" panose="020B0604020202020204" pitchFamily="34" charset="0"/>
                        <a:buChar char="•"/>
                      </a:pPr>
                      <a:r>
                        <a:rPr lang="en-US" sz="1600" dirty="0"/>
                        <a:t>AutoStore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Equitrac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Output Manager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ControlSuite Foundations/Enterprise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600" b="1" dirty="0"/>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Add-on Capability Services </a:t>
                      </a:r>
                      <a:r>
                        <a:rPr kumimoji="0" lang="en-US" sz="1600" b="0" i="0" u="none" strike="noStrike" kern="1200" cap="none" spc="0" normalizeH="0" baseline="0" noProof="0" dirty="0">
                          <a:ln>
                            <a:noFill/>
                          </a:ln>
                          <a:solidFill>
                            <a:srgbClr val="333333"/>
                          </a:solidFill>
                          <a:effectLst/>
                          <a:uLnTx/>
                          <a:uFillTx/>
                          <a:latin typeface="+mn-lt"/>
                          <a:ea typeface="+mn-ea"/>
                          <a:cs typeface="+mn-cs"/>
                        </a:rPr>
                        <a:t>(ACS)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Device and workflow add-ons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Can stack/combine with other programs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Desktop Capture Automation</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Desktop scanning with AutoStore &amp; QuickCapture</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Content Control &amp; System Assessment</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Business process review</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System performance checkup</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333333"/>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1013631"/>
                  </a:ext>
                </a:extLst>
              </a:tr>
              <a:tr h="369538">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buFont typeface="Arial" panose="020B0604020202020204" pitchFamily="34" charset="0"/>
                        <a:buChar cha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31230"/>
                  </a:ext>
                </a:extLst>
              </a:tr>
            </a:tbl>
          </a:graphicData>
        </a:graphic>
      </p:graphicFrame>
      <p:sp>
        <p:nvSpPr>
          <p:cNvPr id="2" name="Title 1">
            <a:extLst>
              <a:ext uri="{FF2B5EF4-FFF2-40B4-BE49-F238E27FC236}">
                <a16:creationId xmlns:a16="http://schemas.microsoft.com/office/drawing/2014/main" id="{6650DF4F-452C-46B4-AAB3-6855AAA4D6CB}"/>
              </a:ext>
            </a:extLst>
          </p:cNvPr>
          <p:cNvSpPr>
            <a:spLocks noGrp="1"/>
          </p:cNvSpPr>
          <p:nvPr>
            <p:ph type="title"/>
          </p:nvPr>
        </p:nvSpPr>
        <p:spPr/>
        <p:txBody>
          <a:bodyPr/>
          <a:lstStyle/>
          <a:p>
            <a:r>
              <a:rPr lang="en-US"/>
              <a:t>Kofax Professional Services</a:t>
            </a:r>
          </a:p>
        </p:txBody>
      </p:sp>
      <p:sp>
        <p:nvSpPr>
          <p:cNvPr id="7" name="TextBox 6">
            <a:extLst>
              <a:ext uri="{FF2B5EF4-FFF2-40B4-BE49-F238E27FC236}">
                <a16:creationId xmlns:a16="http://schemas.microsoft.com/office/drawing/2014/main" id="{B7853B09-3C43-4D18-BC0D-199F4171B612}"/>
              </a:ext>
            </a:extLst>
          </p:cNvPr>
          <p:cNvSpPr txBox="1"/>
          <p:nvPr/>
        </p:nvSpPr>
        <p:spPr>
          <a:xfrm>
            <a:off x="762000" y="5569650"/>
            <a:ext cx="10661651" cy="1077218"/>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a:t>Order off price list with SKU</a:t>
            </a:r>
          </a:p>
          <a:p>
            <a:pPr marL="285750" indent="-285750">
              <a:buFont typeface="Wingdings" panose="05000000000000000000" pitchFamily="2" charset="2"/>
              <a:buChar char="q"/>
            </a:pPr>
            <a:r>
              <a:rPr lang="en-US" sz="1600" b="1" dirty="0"/>
              <a:t>No estimate or SOW required</a:t>
            </a:r>
          </a:p>
          <a:p>
            <a:pPr marL="285750" indent="-285750">
              <a:buFont typeface="Wingdings" panose="05000000000000000000" pitchFamily="2" charset="2"/>
              <a:buChar char="q"/>
            </a:pPr>
            <a:r>
              <a:rPr lang="en-US" sz="1600" b="1" dirty="0"/>
              <a:t>Datasheets with full scope and deliverables available at Kofax.com</a:t>
            </a:r>
            <a:endParaRPr lang="en-US" sz="1600" dirty="0"/>
          </a:p>
          <a:p>
            <a:pPr marL="285750" indent="-285750">
              <a:buFont typeface="Wingdings" panose="05000000000000000000" pitchFamily="2" charset="2"/>
              <a:buChar char="q"/>
            </a:pPr>
            <a:endParaRPr lang="en-US" sz="1600" dirty="0"/>
          </a:p>
        </p:txBody>
      </p:sp>
    </p:spTree>
    <p:extLst>
      <p:ext uri="{BB962C8B-B14F-4D97-AF65-F5344CB8AC3E}">
        <p14:creationId xmlns:p14="http://schemas.microsoft.com/office/powerpoint/2010/main" val="131027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AC49467-3D1A-468E-B690-BEF52E56CBC0}"/>
              </a:ext>
            </a:extLst>
          </p:cNvPr>
          <p:cNvSpPr/>
          <p:nvPr/>
        </p:nvSpPr>
        <p:spPr>
          <a:xfrm>
            <a:off x="7535446" y="2831640"/>
            <a:ext cx="2723562" cy="11949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ffectLst/>
            </a:endParaRPr>
          </a:p>
        </p:txBody>
      </p:sp>
      <p:sp>
        <p:nvSpPr>
          <p:cNvPr id="24" name="Rectangle 23">
            <a:extLst>
              <a:ext uri="{FF2B5EF4-FFF2-40B4-BE49-F238E27FC236}">
                <a16:creationId xmlns:a16="http://schemas.microsoft.com/office/drawing/2014/main" id="{538672C7-3F4E-4C8B-A0D5-499297B04B29}"/>
              </a:ext>
            </a:extLst>
          </p:cNvPr>
          <p:cNvSpPr/>
          <p:nvPr/>
        </p:nvSpPr>
        <p:spPr>
          <a:xfrm>
            <a:off x="1938903" y="2831640"/>
            <a:ext cx="2723562" cy="11949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ffectLst/>
            </a:endParaRPr>
          </a:p>
        </p:txBody>
      </p:sp>
      <p:sp>
        <p:nvSpPr>
          <p:cNvPr id="23" name="Rectangle 22">
            <a:extLst>
              <a:ext uri="{FF2B5EF4-FFF2-40B4-BE49-F238E27FC236}">
                <a16:creationId xmlns:a16="http://schemas.microsoft.com/office/drawing/2014/main" id="{8BCEB72C-775D-4F22-8DDB-ECEA9378DE2C}"/>
              </a:ext>
            </a:extLst>
          </p:cNvPr>
          <p:cNvSpPr/>
          <p:nvPr/>
        </p:nvSpPr>
        <p:spPr>
          <a:xfrm>
            <a:off x="4735261" y="2831640"/>
            <a:ext cx="2723562" cy="11949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ffectLst/>
            </a:endParaRPr>
          </a:p>
        </p:txBody>
      </p:sp>
      <p:sp>
        <p:nvSpPr>
          <p:cNvPr id="4" name="Title 3"/>
          <p:cNvSpPr>
            <a:spLocks noGrp="1"/>
          </p:cNvSpPr>
          <p:nvPr>
            <p:ph type="title"/>
          </p:nvPr>
        </p:nvSpPr>
        <p:spPr/>
        <p:txBody>
          <a:bodyPr/>
          <a:lstStyle/>
          <a:p>
            <a:r>
              <a:rPr lang="en-US" dirty="0"/>
              <a:t>Market Challenges &amp; Pressures</a:t>
            </a:r>
          </a:p>
        </p:txBody>
      </p:sp>
      <p:sp>
        <p:nvSpPr>
          <p:cNvPr id="6" name="Freeform: Shape 5">
            <a:extLst>
              <a:ext uri="{FF2B5EF4-FFF2-40B4-BE49-F238E27FC236}">
                <a16:creationId xmlns:a16="http://schemas.microsoft.com/office/drawing/2014/main" id="{146D828C-9200-40A0-8384-82A644C7D66D}"/>
              </a:ext>
            </a:extLst>
          </p:cNvPr>
          <p:cNvSpPr/>
          <p:nvPr/>
        </p:nvSpPr>
        <p:spPr>
          <a:xfrm>
            <a:off x="4735260" y="4052620"/>
            <a:ext cx="2723563" cy="163413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kern="1200" dirty="0"/>
              <a:t>Security</a:t>
            </a:r>
            <a:br>
              <a:rPr lang="en-US" sz="2400" kern="1200" dirty="0"/>
            </a:br>
            <a:r>
              <a:rPr lang="en-US" sz="2400" kern="1200" dirty="0"/>
              <a:t>Risks</a:t>
            </a:r>
          </a:p>
        </p:txBody>
      </p:sp>
      <p:sp>
        <p:nvSpPr>
          <p:cNvPr id="7" name="Freeform: Shape 6">
            <a:extLst>
              <a:ext uri="{FF2B5EF4-FFF2-40B4-BE49-F238E27FC236}">
                <a16:creationId xmlns:a16="http://schemas.microsoft.com/office/drawing/2014/main" id="{A74C77D1-3626-4449-82ED-FE6E47260CF8}"/>
              </a:ext>
            </a:extLst>
          </p:cNvPr>
          <p:cNvSpPr/>
          <p:nvPr/>
        </p:nvSpPr>
        <p:spPr>
          <a:xfrm>
            <a:off x="7535446" y="4052620"/>
            <a:ext cx="2723563" cy="163413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2400" dirty="0"/>
              <a:t>Business Process Efficiency</a:t>
            </a:r>
          </a:p>
        </p:txBody>
      </p:sp>
      <p:sp>
        <p:nvSpPr>
          <p:cNvPr id="8" name="Freeform: Shape 7">
            <a:extLst>
              <a:ext uri="{FF2B5EF4-FFF2-40B4-BE49-F238E27FC236}">
                <a16:creationId xmlns:a16="http://schemas.microsoft.com/office/drawing/2014/main" id="{57E56972-5EB8-4BE9-8856-D0BA8EB8C102}"/>
              </a:ext>
            </a:extLst>
          </p:cNvPr>
          <p:cNvSpPr/>
          <p:nvPr/>
        </p:nvSpPr>
        <p:spPr>
          <a:xfrm>
            <a:off x="1938902" y="4052620"/>
            <a:ext cx="2723563" cy="163413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kern="1200" dirty="0"/>
              <a:t>Compliance</a:t>
            </a:r>
            <a:br>
              <a:rPr lang="en-US" sz="2400" dirty="0"/>
            </a:br>
            <a:r>
              <a:rPr lang="en-US" sz="2400" dirty="0"/>
              <a:t>Demands</a:t>
            </a:r>
            <a:endParaRPr lang="en-US" sz="2400" kern="1200" dirty="0"/>
          </a:p>
        </p:txBody>
      </p:sp>
      <p:pic>
        <p:nvPicPr>
          <p:cNvPr id="14" name="Graphic 13" descr="Lock">
            <a:extLst>
              <a:ext uri="{FF2B5EF4-FFF2-40B4-BE49-F238E27FC236}">
                <a16:creationId xmlns:a16="http://schemas.microsoft.com/office/drawing/2014/main" id="{9101D968-EA18-46B4-9AC8-D0C1C35BB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1990" y="2936882"/>
            <a:ext cx="1010101" cy="1010101"/>
          </a:xfrm>
          <a:prstGeom prst="rect">
            <a:avLst/>
          </a:prstGeom>
        </p:spPr>
      </p:pic>
      <p:pic>
        <p:nvPicPr>
          <p:cNvPr id="20" name="Graphic 19" descr="Network">
            <a:extLst>
              <a:ext uri="{FF2B5EF4-FFF2-40B4-BE49-F238E27FC236}">
                <a16:creationId xmlns:a16="http://schemas.microsoft.com/office/drawing/2014/main" id="{31F1EF4D-A53C-4A2A-9B5E-AB537FFD59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0027" y="2994550"/>
            <a:ext cx="914400" cy="914400"/>
          </a:xfrm>
          <a:prstGeom prst="rect">
            <a:avLst/>
          </a:prstGeom>
        </p:spPr>
      </p:pic>
      <p:pic>
        <p:nvPicPr>
          <p:cNvPr id="22" name="Graphic 21" descr="Internet">
            <a:extLst>
              <a:ext uri="{FF2B5EF4-FFF2-40B4-BE49-F238E27FC236}">
                <a16:creationId xmlns:a16="http://schemas.microsoft.com/office/drawing/2014/main" id="{E6AEA653-10F2-462B-BC51-CAD5259360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1023" y="2927245"/>
            <a:ext cx="1099320" cy="1099320"/>
          </a:xfrm>
          <a:prstGeom prst="rect">
            <a:avLst/>
          </a:prstGeom>
        </p:spPr>
      </p:pic>
      <p:sp>
        <p:nvSpPr>
          <p:cNvPr id="2" name="TextBox 1">
            <a:extLst>
              <a:ext uri="{FF2B5EF4-FFF2-40B4-BE49-F238E27FC236}">
                <a16:creationId xmlns:a16="http://schemas.microsoft.com/office/drawing/2014/main" id="{76615B6B-065B-4441-BFCC-D095132A9D8F}"/>
              </a:ext>
            </a:extLst>
          </p:cNvPr>
          <p:cNvSpPr txBox="1"/>
          <p:nvPr/>
        </p:nvSpPr>
        <p:spPr>
          <a:xfrm>
            <a:off x="536811" y="1561577"/>
            <a:ext cx="10649069" cy="1015663"/>
          </a:xfrm>
          <a:prstGeom prst="rect">
            <a:avLst/>
          </a:prstGeom>
          <a:noFill/>
        </p:spPr>
        <p:txBody>
          <a:bodyPr wrap="none" rtlCol="0">
            <a:spAutoFit/>
          </a:bodyPr>
          <a:lstStyle/>
          <a:p>
            <a:r>
              <a:rPr lang="en-US" sz="2000" dirty="0"/>
              <a:t>Our market today mandates that organizations employ solutions that help them successfully </a:t>
            </a:r>
          </a:p>
          <a:p>
            <a:r>
              <a:rPr lang="en-US" sz="2000" dirty="0"/>
              <a:t>maneuver through our economical changes. This includes in our print environments.</a:t>
            </a:r>
          </a:p>
          <a:p>
            <a:endParaRPr lang="en-US" sz="2000" dirty="0"/>
          </a:p>
        </p:txBody>
      </p:sp>
    </p:spTree>
    <p:extLst>
      <p:ext uri="{BB962C8B-B14F-4D97-AF65-F5344CB8AC3E}">
        <p14:creationId xmlns:p14="http://schemas.microsoft.com/office/powerpoint/2010/main" val="371811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8E6BEF-9D7B-4DBE-9E42-30429F1F812A}"/>
              </a:ext>
            </a:extLst>
          </p:cNvPr>
          <p:cNvGraphicFramePr>
            <a:graphicFrameLocks noGrp="1"/>
          </p:cNvGraphicFramePr>
          <p:nvPr/>
        </p:nvGraphicFramePr>
        <p:xfrm>
          <a:off x="762000" y="1070518"/>
          <a:ext cx="10661651" cy="4615497"/>
        </p:xfrm>
        <a:graphic>
          <a:graphicData uri="http://schemas.openxmlformats.org/drawingml/2006/table">
            <a:tbl>
              <a:tblPr firstRow="1" bandRow="1">
                <a:tableStyleId>{2D5ABB26-0587-4C30-8999-92F81FD0307C}</a:tableStyleId>
              </a:tblPr>
              <a:tblGrid>
                <a:gridCol w="4895849">
                  <a:extLst>
                    <a:ext uri="{9D8B030D-6E8A-4147-A177-3AD203B41FA5}">
                      <a16:colId xmlns:a16="http://schemas.microsoft.com/office/drawing/2014/main" val="3959975149"/>
                    </a:ext>
                  </a:extLst>
                </a:gridCol>
                <a:gridCol w="558800">
                  <a:extLst>
                    <a:ext uri="{9D8B030D-6E8A-4147-A177-3AD203B41FA5}">
                      <a16:colId xmlns:a16="http://schemas.microsoft.com/office/drawing/2014/main" val="1843756001"/>
                    </a:ext>
                  </a:extLst>
                </a:gridCol>
                <a:gridCol w="5207002">
                  <a:extLst>
                    <a:ext uri="{9D8B030D-6E8A-4147-A177-3AD203B41FA5}">
                      <a16:colId xmlns:a16="http://schemas.microsoft.com/office/drawing/2014/main" val="355340860"/>
                    </a:ext>
                  </a:extLst>
                </a:gridCol>
              </a:tblGrid>
              <a:tr h="409257">
                <a:tc gridSpan="3">
                  <a:txBody>
                    <a:bodyPr/>
                    <a:lstStyle/>
                    <a:p>
                      <a:r>
                        <a:rPr lang="en-US" sz="2000" b="1" u="sng" dirty="0">
                          <a:solidFill>
                            <a:schemeClr val="bg1"/>
                          </a:solidFill>
                        </a:rPr>
                        <a:t>ControlSuite Upgrade Services &amp; Migration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353572863"/>
                  </a:ext>
                </a:extLst>
              </a:tr>
              <a:tr h="3570409">
                <a:tc>
                  <a:txBody>
                    <a:bodyPr/>
                    <a:lstStyle/>
                    <a:p>
                      <a:r>
                        <a:rPr lang="en-US" sz="1600" b="1" dirty="0"/>
                        <a:t>Upgrades: Single Product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tx1"/>
                          </a:solidFill>
                          <a:effectLst/>
                          <a:latin typeface="+mn-lt"/>
                          <a:ea typeface="+mn-ea"/>
                          <a:cs typeface="+mn-cs"/>
                        </a:rPr>
                        <a:t>Detailed project plan</a:t>
                      </a:r>
                    </a:p>
                    <a:p>
                      <a:pPr marL="285750" indent="-285750">
                        <a:buFont typeface="Wingdings" panose="05000000000000000000" pitchFamily="2" charset="2"/>
                        <a:buChar char="§"/>
                      </a:pPr>
                      <a:r>
                        <a:rPr lang="en-US" sz="1600" b="0" dirty="0"/>
                        <a:t>Analysis of existing Kofax product installation and configuration</a:t>
                      </a:r>
                    </a:p>
                    <a:p>
                      <a:pPr marL="285750" indent="-285750">
                        <a:buFont typeface="Wingdings" panose="05000000000000000000" pitchFamily="2" charset="2"/>
                        <a:buChar char="§"/>
                      </a:pPr>
                      <a:r>
                        <a:rPr lang="en-US" sz="1600" b="0" dirty="0"/>
                        <a:t>Custom design session(s) to explore enablement of new features</a:t>
                      </a:r>
                    </a:p>
                    <a:p>
                      <a:pPr marL="285750" indent="-285750">
                        <a:buFont typeface="Wingdings" panose="05000000000000000000" pitchFamily="2" charset="2"/>
                        <a:buChar char="§"/>
                      </a:pPr>
                      <a:r>
                        <a:rPr lang="en-US" sz="1600" b="0" dirty="0"/>
                        <a:t>Kofax server software installation and configuration</a:t>
                      </a:r>
                    </a:p>
                    <a:p>
                      <a:pPr marL="285750" indent="-285750">
                        <a:buFont typeface="Wingdings" panose="05000000000000000000" pitchFamily="2" charset="2"/>
                        <a:buChar char="§"/>
                      </a:pPr>
                      <a:r>
                        <a:rPr lang="en-US" sz="1600" b="0" dirty="0"/>
                        <a:t>MFP/printer device initialization</a:t>
                      </a:r>
                    </a:p>
                    <a:p>
                      <a:pPr marL="285750" indent="-285750">
                        <a:buFont typeface="Wingdings" panose="05000000000000000000" pitchFamily="2" charset="2"/>
                        <a:buChar char="§"/>
                      </a:pPr>
                      <a:r>
                        <a:rPr lang="en-US" sz="1600" b="0" kern="1200" dirty="0">
                          <a:solidFill>
                            <a:schemeClr val="tx1"/>
                          </a:solidFill>
                          <a:effectLst/>
                          <a:latin typeface="+mn-lt"/>
                          <a:ea typeface="+mn-ea"/>
                          <a:cs typeface="+mn-cs"/>
                        </a:rPr>
                        <a:t>P</a:t>
                      </a:r>
                      <a:r>
                        <a:rPr lang="en-US" sz="1600" kern="1200" dirty="0">
                          <a:solidFill>
                            <a:schemeClr val="tx1"/>
                          </a:solidFill>
                          <a:effectLst/>
                          <a:latin typeface="+mn-lt"/>
                          <a:ea typeface="+mn-ea"/>
                          <a:cs typeface="+mn-cs"/>
                        </a:rPr>
                        <a:t>roject management</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Administrative training (1 hour up to 2 users)</a:t>
                      </a:r>
                    </a:p>
                    <a:p>
                      <a:pPr marL="0" indent="0">
                        <a:buFont typeface="Wingdings" panose="05000000000000000000" pitchFamily="2" charset="2"/>
                        <a:buNone/>
                      </a:pPr>
                      <a:r>
                        <a:rPr lang="en-US" sz="1600" dirty="0"/>
                        <a:t>Available for</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458788" lvl="1" indent="-134938">
                        <a:buFont typeface="Arial" panose="020B0604020202020204" pitchFamily="34" charset="0"/>
                        <a:buChar char="•"/>
                      </a:pPr>
                      <a:r>
                        <a:rPr lang="en-US" sz="1100" dirty="0"/>
                        <a:t>AutoStore 7 to AutoStore 8 Foundations/Enterprise</a:t>
                      </a:r>
                    </a:p>
                    <a:p>
                      <a:pPr marL="458788" lvl="1" indent="-134938">
                        <a:buFont typeface="Arial" panose="020B0604020202020204" pitchFamily="34" charset="0"/>
                        <a:buChar char="•"/>
                      </a:pPr>
                      <a:r>
                        <a:rPr lang="en-US" sz="1100" dirty="0"/>
                        <a:t>Equitrac 5 to Equitrac 6 Foundations/Enterprise</a:t>
                      </a:r>
                    </a:p>
                    <a:p>
                      <a:pPr marL="458788" lvl="1" indent="-134938">
                        <a:buFont typeface="Arial" panose="020B0604020202020204" pitchFamily="34" charset="0"/>
                        <a:buChar char="•"/>
                      </a:pPr>
                      <a:r>
                        <a:rPr lang="en-US" sz="1100" dirty="0"/>
                        <a:t>Output Manager 4 to Output Manager 5 Foundations/Enterprise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b="1" dirty="0"/>
                        <a:t>Migration: Single product to ControlSuite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tx1"/>
                          </a:solidFill>
                          <a:effectLst/>
                          <a:latin typeface="+mn-lt"/>
                          <a:ea typeface="+mn-ea"/>
                          <a:cs typeface="+mn-cs"/>
                        </a:rPr>
                        <a:t>Detailed project plan</a:t>
                      </a:r>
                    </a:p>
                    <a:p>
                      <a:pPr marL="285750" indent="-285750">
                        <a:buFont typeface="Wingdings" panose="05000000000000000000" pitchFamily="2" charset="2"/>
                        <a:buChar char="§"/>
                      </a:pPr>
                      <a:r>
                        <a:rPr lang="en-US" sz="1600" b="0" dirty="0"/>
                        <a:t>Analysis of existing Kofax product installation and configuration</a:t>
                      </a:r>
                    </a:p>
                    <a:p>
                      <a:pPr marL="285750" indent="-285750">
                        <a:buFont typeface="Wingdings" panose="05000000000000000000" pitchFamily="2" charset="2"/>
                        <a:buChar char="§"/>
                      </a:pPr>
                      <a:r>
                        <a:rPr lang="en-US" sz="1600" b="0" dirty="0"/>
                        <a:t>Custom design session(s) to explore enablement of new features and cross-product integrated workflows</a:t>
                      </a:r>
                    </a:p>
                    <a:p>
                      <a:pPr marL="285750" indent="-285750">
                        <a:buFont typeface="Wingdings" panose="05000000000000000000" pitchFamily="2" charset="2"/>
                        <a:buChar char="§"/>
                      </a:pPr>
                      <a:r>
                        <a:rPr lang="en-US" sz="1600" b="0" dirty="0"/>
                        <a:t>Kofax server software installation and configuration</a:t>
                      </a:r>
                    </a:p>
                    <a:p>
                      <a:pPr marL="285750" indent="-285750">
                        <a:buFont typeface="Wingdings" panose="05000000000000000000" pitchFamily="2" charset="2"/>
                        <a:buChar char="§"/>
                      </a:pPr>
                      <a:r>
                        <a:rPr lang="en-US" sz="1600" b="0" dirty="0"/>
                        <a:t>MFP/printer device initialization</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Project management</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Administrative training (1 hour up to 2 users)</a:t>
                      </a:r>
                    </a:p>
                    <a:p>
                      <a:pPr marL="0" indent="0">
                        <a:buFont typeface="Wingdings" panose="05000000000000000000" pitchFamily="2" charset="2"/>
                        <a:buNone/>
                      </a:pPr>
                      <a:r>
                        <a:rPr lang="en-US" sz="1600" dirty="0"/>
                        <a:t>Available for</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685800" lvl="1" indent="-342900">
                        <a:buFont typeface="Arial" panose="020B0604020202020204" pitchFamily="34" charset="0"/>
                        <a:buChar char="•"/>
                      </a:pPr>
                      <a:r>
                        <a:rPr lang="en-US" sz="1200" dirty="0"/>
                        <a:t>AutoStore 7 to ControlSuite Foundations/Enterprise</a:t>
                      </a:r>
                    </a:p>
                    <a:p>
                      <a:pPr marL="685800" lvl="1" indent="-342900">
                        <a:buFont typeface="Arial" panose="020B0604020202020204" pitchFamily="34" charset="0"/>
                        <a:buChar char="•"/>
                      </a:pPr>
                      <a:r>
                        <a:rPr lang="en-US" sz="1200" dirty="0"/>
                        <a:t>Equitrac 5 to ControlSuite Foundations/Enterprise</a:t>
                      </a:r>
                    </a:p>
                    <a:p>
                      <a:pPr marL="685800" lvl="1" indent="-342900">
                        <a:buFont typeface="Arial" panose="020B0604020202020204" pitchFamily="34" charset="0"/>
                        <a:buChar char="•"/>
                      </a:pPr>
                      <a:r>
                        <a:rPr lang="en-US" sz="1200" dirty="0"/>
                        <a:t>Output Manager 4 to ControlSuite Foundations/Enterprise</a:t>
                      </a:r>
                      <a:endParaRPr kumimoji="0" lang="en-US" sz="1600" b="1" i="0" u="none" strike="noStrike" kern="1200" cap="none" spc="0" normalizeH="0" baseline="0" noProof="0" dirty="0">
                        <a:ln>
                          <a:noFill/>
                        </a:ln>
                        <a:solidFill>
                          <a:srgbClr val="333333"/>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1013631"/>
                  </a:ext>
                </a:extLst>
              </a:tr>
              <a:tr h="371323">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609585" lvl="1" indent="0">
                        <a:buFont typeface="Arial" panose="020B0604020202020204" pitchFamily="34" charset="0"/>
                        <a:buNone/>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31230"/>
                  </a:ext>
                </a:extLst>
              </a:tr>
            </a:tbl>
          </a:graphicData>
        </a:graphic>
      </p:graphicFrame>
      <p:sp>
        <p:nvSpPr>
          <p:cNvPr id="2" name="Title 1">
            <a:extLst>
              <a:ext uri="{FF2B5EF4-FFF2-40B4-BE49-F238E27FC236}">
                <a16:creationId xmlns:a16="http://schemas.microsoft.com/office/drawing/2014/main" id="{6650DF4F-452C-46B4-AAB3-6855AAA4D6CB}"/>
              </a:ext>
            </a:extLst>
          </p:cNvPr>
          <p:cNvSpPr>
            <a:spLocks noGrp="1"/>
          </p:cNvSpPr>
          <p:nvPr>
            <p:ph type="title"/>
          </p:nvPr>
        </p:nvSpPr>
        <p:spPr/>
        <p:txBody>
          <a:bodyPr/>
          <a:lstStyle/>
          <a:p>
            <a:r>
              <a:rPr lang="en-US"/>
              <a:t>Kofax Professional Services</a:t>
            </a:r>
          </a:p>
        </p:txBody>
      </p:sp>
      <p:sp>
        <p:nvSpPr>
          <p:cNvPr id="7" name="TextBox 6">
            <a:extLst>
              <a:ext uri="{FF2B5EF4-FFF2-40B4-BE49-F238E27FC236}">
                <a16:creationId xmlns:a16="http://schemas.microsoft.com/office/drawing/2014/main" id="{B7853B09-3C43-4D18-BC0D-199F4171B612}"/>
              </a:ext>
            </a:extLst>
          </p:cNvPr>
          <p:cNvSpPr txBox="1"/>
          <p:nvPr/>
        </p:nvSpPr>
        <p:spPr>
          <a:xfrm>
            <a:off x="762000" y="5720189"/>
            <a:ext cx="10661651" cy="584775"/>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a:t>Services scoped/priced per engagement</a:t>
            </a:r>
          </a:p>
          <a:p>
            <a:pPr marL="285750" indent="-285750">
              <a:buFont typeface="Wingdings" panose="05000000000000000000" pitchFamily="2" charset="2"/>
              <a:buChar char="q"/>
            </a:pPr>
            <a:r>
              <a:rPr lang="en-US" sz="1600" b="1" dirty="0"/>
              <a:t>Requires estimate and SOW</a:t>
            </a:r>
          </a:p>
        </p:txBody>
      </p:sp>
    </p:spTree>
    <p:extLst>
      <p:ext uri="{BB962C8B-B14F-4D97-AF65-F5344CB8AC3E}">
        <p14:creationId xmlns:p14="http://schemas.microsoft.com/office/powerpoint/2010/main" val="359207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93AF-707D-44A1-9FD4-2531F65539A7}"/>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1B6FFD00-56DC-4B53-BED9-AD20BACE3D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963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46A633-71B4-42DF-B09C-4E0582032A48}"/>
              </a:ext>
            </a:extLst>
          </p:cNvPr>
          <p:cNvSpPr/>
          <p:nvPr/>
        </p:nvSpPr>
        <p:spPr>
          <a:xfrm>
            <a:off x="6191756" y="3711457"/>
            <a:ext cx="5281424" cy="21011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8" name="Rectangle 17">
            <a:extLst>
              <a:ext uri="{FF2B5EF4-FFF2-40B4-BE49-F238E27FC236}">
                <a16:creationId xmlns:a16="http://schemas.microsoft.com/office/drawing/2014/main" id="{56408FA8-CB79-434B-98C9-192450F4EF7E}"/>
              </a:ext>
            </a:extLst>
          </p:cNvPr>
          <p:cNvSpPr/>
          <p:nvPr/>
        </p:nvSpPr>
        <p:spPr>
          <a:xfrm>
            <a:off x="718820" y="3711457"/>
            <a:ext cx="5281424" cy="21011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6" name="Rectangle 15">
            <a:extLst>
              <a:ext uri="{FF2B5EF4-FFF2-40B4-BE49-F238E27FC236}">
                <a16:creationId xmlns:a16="http://schemas.microsoft.com/office/drawing/2014/main" id="{11B22250-A99C-479A-9B2D-291DEC0B47E6}"/>
              </a:ext>
            </a:extLst>
          </p:cNvPr>
          <p:cNvSpPr/>
          <p:nvPr/>
        </p:nvSpPr>
        <p:spPr>
          <a:xfrm>
            <a:off x="6191756" y="1450085"/>
            <a:ext cx="5281424" cy="21011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5" name="Rectangle 14">
            <a:extLst>
              <a:ext uri="{FF2B5EF4-FFF2-40B4-BE49-F238E27FC236}">
                <a16:creationId xmlns:a16="http://schemas.microsoft.com/office/drawing/2014/main" id="{77819449-3173-48B1-967D-ADB0C1D4EE6E}"/>
              </a:ext>
            </a:extLst>
          </p:cNvPr>
          <p:cNvSpPr/>
          <p:nvPr/>
        </p:nvSpPr>
        <p:spPr>
          <a:xfrm>
            <a:off x="718820" y="1450085"/>
            <a:ext cx="5281424" cy="21011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8" name="Title 7"/>
          <p:cNvSpPr>
            <a:spLocks noGrp="1"/>
          </p:cNvSpPr>
          <p:nvPr>
            <p:ph type="title"/>
          </p:nvPr>
        </p:nvSpPr>
        <p:spPr/>
        <p:txBody>
          <a:bodyPr/>
          <a:lstStyle/>
          <a:p>
            <a:r>
              <a:rPr lang="en-US" dirty="0"/>
              <a:t>Current Market Environment</a:t>
            </a:r>
          </a:p>
        </p:txBody>
      </p:sp>
      <p:sp>
        <p:nvSpPr>
          <p:cNvPr id="7" name="Rectangle 6"/>
          <p:cNvSpPr/>
          <p:nvPr/>
        </p:nvSpPr>
        <p:spPr>
          <a:xfrm>
            <a:off x="6573059" y="245608"/>
            <a:ext cx="3806283" cy="338554"/>
          </a:xfrm>
          <a:prstGeom prst="rect">
            <a:avLst/>
          </a:prstGeom>
        </p:spPr>
        <p:txBody>
          <a:bodyPr wrap="square">
            <a:spAutoFit/>
          </a:bodyPr>
          <a:lstStyle/>
          <a:p>
            <a:endParaRPr lang="en-US" sz="1600" dirty="0">
              <a:solidFill>
                <a:schemeClr val="bg1"/>
              </a:solidFill>
            </a:endParaRPr>
          </a:p>
        </p:txBody>
      </p:sp>
      <p:sp>
        <p:nvSpPr>
          <p:cNvPr id="5" name="Rectangle 4">
            <a:extLst>
              <a:ext uri="{FF2B5EF4-FFF2-40B4-BE49-F238E27FC236}">
                <a16:creationId xmlns:a16="http://schemas.microsoft.com/office/drawing/2014/main" id="{7866A79C-5199-470F-83EA-AA13875207A1}"/>
              </a:ext>
            </a:extLst>
          </p:cNvPr>
          <p:cNvSpPr/>
          <p:nvPr/>
        </p:nvSpPr>
        <p:spPr>
          <a:xfrm>
            <a:off x="1598433" y="1919850"/>
            <a:ext cx="3557059" cy="1081771"/>
          </a:xfrm>
          <a:prstGeom prst="rect">
            <a:avLst/>
          </a:prstGeom>
        </p:spPr>
        <p:txBody>
          <a:bodyPr wrap="square">
            <a:spAutoFit/>
          </a:bodyPr>
          <a:lstStyle/>
          <a:p>
            <a:pPr>
              <a:lnSpc>
                <a:spcPct val="110000"/>
              </a:lnSpc>
            </a:pPr>
            <a:r>
              <a:rPr lang="en-US" sz="2000" b="1" dirty="0">
                <a:solidFill>
                  <a:schemeClr val="accent1"/>
                </a:solidFill>
              </a:rPr>
              <a:t>The average cost of a </a:t>
            </a:r>
            <a:br>
              <a:rPr lang="en-US" sz="2000" b="1" dirty="0">
                <a:solidFill>
                  <a:schemeClr val="accent1"/>
                </a:solidFill>
              </a:rPr>
            </a:br>
            <a:r>
              <a:rPr lang="en-US" sz="2000" b="1" dirty="0">
                <a:solidFill>
                  <a:schemeClr val="accent1"/>
                </a:solidFill>
              </a:rPr>
              <a:t>data breach is $3.86 million,</a:t>
            </a:r>
            <a:br>
              <a:rPr lang="en-US" sz="2000" b="1" dirty="0">
                <a:solidFill>
                  <a:schemeClr val="accent1"/>
                </a:solidFill>
              </a:rPr>
            </a:br>
            <a:r>
              <a:rPr lang="en-US" sz="2000" dirty="0"/>
              <a:t>a 6.4% increase from 2017</a:t>
            </a:r>
          </a:p>
        </p:txBody>
      </p:sp>
      <p:sp>
        <p:nvSpPr>
          <p:cNvPr id="11" name="Rectangle 10">
            <a:extLst>
              <a:ext uri="{FF2B5EF4-FFF2-40B4-BE49-F238E27FC236}">
                <a16:creationId xmlns:a16="http://schemas.microsoft.com/office/drawing/2014/main" id="{CB40E06B-632A-4D01-B5FC-27C7F84DC466}"/>
              </a:ext>
            </a:extLst>
          </p:cNvPr>
          <p:cNvSpPr/>
          <p:nvPr/>
        </p:nvSpPr>
        <p:spPr>
          <a:xfrm>
            <a:off x="1598433" y="3992708"/>
            <a:ext cx="4241643" cy="1420325"/>
          </a:xfrm>
          <a:prstGeom prst="rect">
            <a:avLst/>
          </a:prstGeom>
        </p:spPr>
        <p:txBody>
          <a:bodyPr wrap="square">
            <a:spAutoFit/>
          </a:bodyPr>
          <a:lstStyle/>
          <a:p>
            <a:pPr>
              <a:lnSpc>
                <a:spcPct val="110000"/>
              </a:lnSpc>
            </a:pPr>
            <a:r>
              <a:rPr lang="en-US" sz="2000" b="1" dirty="0">
                <a:solidFill>
                  <a:schemeClr val="accent1">
                    <a:lumMod val="75000"/>
                  </a:schemeClr>
                </a:solidFill>
              </a:rPr>
              <a:t>Hackers stole 447 million consumer records containing sensitive personal information </a:t>
            </a:r>
            <a:r>
              <a:rPr lang="en-US" sz="2000" dirty="0"/>
              <a:t>last year a jump of 126% from 2017</a:t>
            </a:r>
          </a:p>
        </p:txBody>
      </p:sp>
      <p:sp>
        <p:nvSpPr>
          <p:cNvPr id="12" name="Rectangle 11">
            <a:extLst>
              <a:ext uri="{FF2B5EF4-FFF2-40B4-BE49-F238E27FC236}">
                <a16:creationId xmlns:a16="http://schemas.microsoft.com/office/drawing/2014/main" id="{8A087C72-7C9F-4975-A74A-8F6E41F0A829}"/>
              </a:ext>
            </a:extLst>
          </p:cNvPr>
          <p:cNvSpPr/>
          <p:nvPr/>
        </p:nvSpPr>
        <p:spPr>
          <a:xfrm>
            <a:off x="6995210" y="1815669"/>
            <a:ext cx="3808366" cy="1287532"/>
          </a:xfrm>
          <a:prstGeom prst="rect">
            <a:avLst/>
          </a:prstGeom>
        </p:spPr>
        <p:txBody>
          <a:bodyPr wrap="square">
            <a:spAutoFit/>
          </a:bodyPr>
          <a:lstStyle/>
          <a:p>
            <a:pPr>
              <a:lnSpc>
                <a:spcPct val="110000"/>
              </a:lnSpc>
            </a:pPr>
            <a:r>
              <a:rPr lang="en-US" b="1" dirty="0">
                <a:solidFill>
                  <a:schemeClr val="accent1"/>
                </a:solidFill>
              </a:rPr>
              <a:t>71% cybersecurity incidents are caused by inadvertent employee actions</a:t>
            </a:r>
            <a:r>
              <a:rPr lang="en-US" b="1" dirty="0">
                <a:solidFill>
                  <a:schemeClr val="accent1">
                    <a:lumMod val="75000"/>
                  </a:schemeClr>
                </a:solidFill>
              </a:rPr>
              <a:t> </a:t>
            </a:r>
            <a:r>
              <a:rPr lang="en-US" dirty="0"/>
              <a:t>– including leaving private printed documents unattended</a:t>
            </a:r>
            <a:endParaRPr lang="en-US" sz="2000" b="1" dirty="0">
              <a:solidFill>
                <a:schemeClr val="accent1"/>
              </a:solidFill>
            </a:endParaRPr>
          </a:p>
        </p:txBody>
      </p:sp>
      <p:sp>
        <p:nvSpPr>
          <p:cNvPr id="14" name="Rectangle 13">
            <a:extLst>
              <a:ext uri="{FF2B5EF4-FFF2-40B4-BE49-F238E27FC236}">
                <a16:creationId xmlns:a16="http://schemas.microsoft.com/office/drawing/2014/main" id="{FA4A5AB1-D35B-42C4-AF99-D1012427C875}"/>
              </a:ext>
            </a:extLst>
          </p:cNvPr>
          <p:cNvSpPr/>
          <p:nvPr/>
        </p:nvSpPr>
        <p:spPr>
          <a:xfrm>
            <a:off x="6995210" y="3992708"/>
            <a:ext cx="4291529" cy="1592231"/>
          </a:xfrm>
          <a:prstGeom prst="rect">
            <a:avLst/>
          </a:prstGeom>
        </p:spPr>
        <p:txBody>
          <a:bodyPr wrap="square">
            <a:spAutoFit/>
          </a:bodyPr>
          <a:lstStyle/>
          <a:p>
            <a:pPr>
              <a:lnSpc>
                <a:spcPct val="110000"/>
              </a:lnSpc>
            </a:pPr>
            <a:r>
              <a:rPr lang="en-US" b="1" dirty="0">
                <a:solidFill>
                  <a:schemeClr val="accent1"/>
                </a:solidFill>
              </a:rPr>
              <a:t>60% of digital leading companies have entrusted the leadership of their transformation to their CIO </a:t>
            </a:r>
            <a:r>
              <a:rPr lang="en-US" dirty="0"/>
              <a:t>who must find solutions that improve productivity and efficiency</a:t>
            </a:r>
            <a:endParaRPr lang="en-US" sz="2000" dirty="0"/>
          </a:p>
        </p:txBody>
      </p:sp>
      <p:sp>
        <p:nvSpPr>
          <p:cNvPr id="19" name="Rectangle 18">
            <a:extLst>
              <a:ext uri="{FF2B5EF4-FFF2-40B4-BE49-F238E27FC236}">
                <a16:creationId xmlns:a16="http://schemas.microsoft.com/office/drawing/2014/main" id="{680792D5-421B-4F37-B437-420BBD368B8D}"/>
              </a:ext>
            </a:extLst>
          </p:cNvPr>
          <p:cNvSpPr/>
          <p:nvPr/>
        </p:nvSpPr>
        <p:spPr>
          <a:xfrm>
            <a:off x="3415035" y="3260787"/>
            <a:ext cx="2621230" cy="248466"/>
          </a:xfrm>
          <a:prstGeom prst="rect">
            <a:avLst/>
          </a:prstGeom>
        </p:spPr>
        <p:txBody>
          <a:bodyPr wrap="none">
            <a:spAutoFit/>
          </a:bodyPr>
          <a:lstStyle/>
          <a:p>
            <a:pPr>
              <a:lnSpc>
                <a:spcPct val="110000"/>
              </a:lnSpc>
              <a:spcBef>
                <a:spcPts val="600"/>
              </a:spcBef>
            </a:pPr>
            <a:r>
              <a:rPr lang="en-US" sz="1000" dirty="0">
                <a:solidFill>
                  <a:schemeClr val="bg2">
                    <a:lumMod val="75000"/>
                  </a:schemeClr>
                </a:solidFill>
                <a:hlinkClick r:id="rId3">
                  <a:extLst>
                    <a:ext uri="{A12FA001-AC4F-418D-AE19-62706E023703}">
                      <ahyp:hlinkClr xmlns:ahyp="http://schemas.microsoft.com/office/drawing/2018/hyperlinkcolor" val="tx"/>
                    </a:ext>
                  </a:extLst>
                </a:hlinkClick>
              </a:rPr>
              <a:t>(</a:t>
            </a:r>
            <a:r>
              <a:rPr lang="en-US" sz="1000" dirty="0" err="1">
                <a:solidFill>
                  <a:schemeClr val="bg2">
                    <a:lumMod val="75000"/>
                  </a:schemeClr>
                </a:solidFill>
                <a:hlinkClick r:id="rId3">
                  <a:extLst>
                    <a:ext uri="{A12FA001-AC4F-418D-AE19-62706E023703}">
                      <ahyp:hlinkClr xmlns:ahyp="http://schemas.microsoft.com/office/drawing/2018/hyperlinkcolor" val="tx"/>
                    </a:ext>
                  </a:extLst>
                </a:hlinkClick>
              </a:rPr>
              <a:t>Ponemon</a:t>
            </a:r>
            <a:r>
              <a:rPr lang="en-US" sz="1000" dirty="0">
                <a:solidFill>
                  <a:schemeClr val="bg2">
                    <a:lumMod val="75000"/>
                  </a:schemeClr>
                </a:solidFill>
                <a:hlinkClick r:id="rId3">
                  <a:extLst>
                    <a:ext uri="{A12FA001-AC4F-418D-AE19-62706E023703}">
                      <ahyp:hlinkClr xmlns:ahyp="http://schemas.microsoft.com/office/drawing/2018/hyperlinkcolor" val="tx"/>
                    </a:ext>
                  </a:extLst>
                </a:hlinkClick>
              </a:rPr>
              <a:t> Institute, Cost of a Data Breach)</a:t>
            </a:r>
            <a:endParaRPr lang="en-US" sz="1000" dirty="0">
              <a:solidFill>
                <a:schemeClr val="bg2">
                  <a:lumMod val="75000"/>
                </a:schemeClr>
              </a:solidFill>
            </a:endParaRPr>
          </a:p>
        </p:txBody>
      </p:sp>
      <p:sp>
        <p:nvSpPr>
          <p:cNvPr id="20" name="Rectangle 19">
            <a:extLst>
              <a:ext uri="{FF2B5EF4-FFF2-40B4-BE49-F238E27FC236}">
                <a16:creationId xmlns:a16="http://schemas.microsoft.com/office/drawing/2014/main" id="{AE9726AB-87F5-4C6A-94A1-B1D595BC1096}"/>
              </a:ext>
            </a:extLst>
          </p:cNvPr>
          <p:cNvSpPr/>
          <p:nvPr/>
        </p:nvSpPr>
        <p:spPr>
          <a:xfrm>
            <a:off x="8999371" y="3292014"/>
            <a:ext cx="2499402" cy="217239"/>
          </a:xfrm>
          <a:prstGeom prst="rect">
            <a:avLst/>
          </a:prstGeom>
        </p:spPr>
        <p:txBody>
          <a:bodyPr wrap="none">
            <a:spAutoFit/>
          </a:bodyPr>
          <a:lstStyle/>
          <a:p>
            <a:pPr>
              <a:lnSpc>
                <a:spcPct val="110000"/>
              </a:lnSpc>
              <a:spcBef>
                <a:spcPts val="600"/>
              </a:spcBef>
            </a:pPr>
            <a:r>
              <a:rPr lang="en-US" sz="800" dirty="0">
                <a:solidFill>
                  <a:schemeClr val="bg2">
                    <a:lumMod val="75000"/>
                  </a:schemeClr>
                </a:solidFill>
                <a:hlinkClick r:id="rId4">
                  <a:extLst>
                    <a:ext uri="{A12FA001-AC4F-418D-AE19-62706E023703}">
                      <ahyp:hlinkClr xmlns:ahyp="http://schemas.microsoft.com/office/drawing/2018/hyperlinkcolor" val="tx"/>
                    </a:ext>
                  </a:extLst>
                </a:hlinkClick>
              </a:rPr>
              <a:t>(</a:t>
            </a:r>
            <a:r>
              <a:rPr lang="en-US" sz="800" dirty="0">
                <a:solidFill>
                  <a:schemeClr val="bg2">
                    <a:lumMod val="75000"/>
                  </a:schemeClr>
                </a:solidFill>
              </a:rPr>
              <a:t>Verizon's 2018 </a:t>
            </a:r>
            <a:r>
              <a:rPr lang="en-US" sz="800" dirty="0">
                <a:solidFill>
                  <a:schemeClr val="bg2">
                    <a:lumMod val="75000"/>
                  </a:schemeClr>
                </a:solidFill>
                <a:hlinkClick r:id="rId5">
                  <a:extLst>
                    <a:ext uri="{A12FA001-AC4F-418D-AE19-62706E023703}">
                      <ahyp:hlinkClr xmlns:ahyp="http://schemas.microsoft.com/office/drawing/2018/hyperlinkcolor" val="tx"/>
                    </a:ext>
                  </a:extLst>
                </a:hlinkClick>
              </a:rPr>
              <a:t>Data</a:t>
            </a:r>
            <a:r>
              <a:rPr lang="en-US" sz="800" dirty="0">
                <a:solidFill>
                  <a:schemeClr val="bg2">
                    <a:lumMod val="75000"/>
                  </a:schemeClr>
                </a:solidFill>
              </a:rPr>
              <a:t> Breach Investigations Report</a:t>
            </a:r>
          </a:p>
        </p:txBody>
      </p:sp>
      <p:sp>
        <p:nvSpPr>
          <p:cNvPr id="21" name="Rectangle 20">
            <a:hlinkClick r:id="rId6"/>
            <a:extLst>
              <a:ext uri="{FF2B5EF4-FFF2-40B4-BE49-F238E27FC236}">
                <a16:creationId xmlns:a16="http://schemas.microsoft.com/office/drawing/2014/main" id="{F4058CE5-D553-4E0C-8E6E-68E916AEF680}"/>
              </a:ext>
            </a:extLst>
          </p:cNvPr>
          <p:cNvSpPr/>
          <p:nvPr/>
        </p:nvSpPr>
        <p:spPr>
          <a:xfrm>
            <a:off x="3532054" y="5476258"/>
            <a:ext cx="2387192" cy="248466"/>
          </a:xfrm>
          <a:prstGeom prst="rect">
            <a:avLst/>
          </a:prstGeom>
        </p:spPr>
        <p:txBody>
          <a:bodyPr wrap="none">
            <a:spAutoFit/>
          </a:bodyPr>
          <a:lstStyle/>
          <a:p>
            <a:pPr>
              <a:lnSpc>
                <a:spcPct val="110000"/>
              </a:lnSpc>
              <a:spcBef>
                <a:spcPts val="600"/>
              </a:spcBef>
            </a:pPr>
            <a:r>
              <a:rPr lang="en-US" sz="1000" dirty="0">
                <a:solidFill>
                  <a:schemeClr val="bg2">
                    <a:lumMod val="75000"/>
                  </a:schemeClr>
                </a:solidFill>
                <a:hlinkClick r:id="rId7">
                  <a:extLst>
                    <a:ext uri="{A12FA001-AC4F-418D-AE19-62706E023703}">
                      <ahyp:hlinkClr xmlns:ahyp="http://schemas.microsoft.com/office/drawing/2018/hyperlinkcolor" val="tx"/>
                    </a:ext>
                  </a:extLst>
                </a:hlinkClick>
              </a:rPr>
              <a:t>2018 End-of-Year Data Breach Report</a:t>
            </a:r>
            <a:r>
              <a:rPr lang="en-US" sz="1000" dirty="0">
                <a:solidFill>
                  <a:schemeClr val="bg2">
                    <a:lumMod val="75000"/>
                  </a:schemeClr>
                </a:solidFill>
              </a:rPr>
              <a:t> </a:t>
            </a:r>
          </a:p>
        </p:txBody>
      </p:sp>
      <p:sp>
        <p:nvSpPr>
          <p:cNvPr id="22" name="TextBox 21">
            <a:extLst>
              <a:ext uri="{FF2B5EF4-FFF2-40B4-BE49-F238E27FC236}">
                <a16:creationId xmlns:a16="http://schemas.microsoft.com/office/drawing/2014/main" id="{432936A1-58F2-46AA-890B-2FFEBCBDA186}"/>
              </a:ext>
            </a:extLst>
          </p:cNvPr>
          <p:cNvSpPr txBox="1"/>
          <p:nvPr/>
        </p:nvSpPr>
        <p:spPr>
          <a:xfrm>
            <a:off x="765250" y="1124518"/>
            <a:ext cx="1319250" cy="1269589"/>
          </a:xfrm>
          <a:prstGeom prst="rect">
            <a:avLst/>
          </a:prstGeom>
        </p:spPr>
        <p:txBody>
          <a:bodyPr vert="horz" wrap="square" lIns="0" tIns="45720" rIns="91440" bIns="45720" rtlCol="0" anchor="t">
            <a:noAutofit/>
          </a:bodyPr>
          <a:lstStyle/>
          <a:p>
            <a:r>
              <a:rPr lang="en-US" sz="15000" b="1" spc="-1000" dirty="0">
                <a:solidFill>
                  <a:schemeClr val="accent6">
                    <a:lumMod val="75000"/>
                  </a:schemeClr>
                </a:solidFill>
                <a:latin typeface="Arial" panose="020B0604020202020204" pitchFamily="34" charset="0"/>
                <a:cs typeface="Arial" panose="020B0604020202020204" pitchFamily="34" charset="0"/>
              </a:rPr>
              <a:t>‘‘</a:t>
            </a:r>
          </a:p>
        </p:txBody>
      </p:sp>
      <p:sp>
        <p:nvSpPr>
          <p:cNvPr id="25" name="Rectangle 24">
            <a:extLst>
              <a:ext uri="{FF2B5EF4-FFF2-40B4-BE49-F238E27FC236}">
                <a16:creationId xmlns:a16="http://schemas.microsoft.com/office/drawing/2014/main" id="{A00BEAB3-C96C-4870-A156-124467CF608E}"/>
              </a:ext>
            </a:extLst>
          </p:cNvPr>
          <p:cNvSpPr/>
          <p:nvPr/>
        </p:nvSpPr>
        <p:spPr>
          <a:xfrm>
            <a:off x="10068136" y="5549451"/>
            <a:ext cx="1218603" cy="248466"/>
          </a:xfrm>
          <a:prstGeom prst="rect">
            <a:avLst/>
          </a:prstGeom>
        </p:spPr>
        <p:txBody>
          <a:bodyPr wrap="none">
            <a:spAutoFit/>
          </a:bodyPr>
          <a:lstStyle/>
          <a:p>
            <a:pPr>
              <a:lnSpc>
                <a:spcPct val="110000"/>
              </a:lnSpc>
              <a:spcBef>
                <a:spcPts val="600"/>
              </a:spcBef>
            </a:pPr>
            <a:r>
              <a:rPr lang="en-US" sz="1000" dirty="0">
                <a:solidFill>
                  <a:schemeClr val="bg2">
                    <a:lumMod val="75000"/>
                  </a:schemeClr>
                </a:solidFill>
              </a:rPr>
              <a:t>SAP </a:t>
            </a:r>
            <a:r>
              <a:rPr lang="en-US" sz="1000" dirty="0">
                <a:solidFill>
                  <a:schemeClr val="bg2">
                    <a:lumMod val="75000"/>
                  </a:schemeClr>
                </a:solidFill>
                <a:hlinkClick r:id="rId8">
                  <a:extLst>
                    <a:ext uri="{A12FA001-AC4F-418D-AE19-62706E023703}">
                      <ahyp:hlinkClr xmlns:ahyp="http://schemas.microsoft.com/office/drawing/2018/hyperlinkcolor" val="tx"/>
                    </a:ext>
                  </a:extLst>
                </a:hlinkClick>
              </a:rPr>
              <a:t>Oxford</a:t>
            </a:r>
            <a:r>
              <a:rPr lang="en-US" sz="1000" dirty="0">
                <a:solidFill>
                  <a:schemeClr val="bg2">
                    <a:lumMod val="75000"/>
                  </a:schemeClr>
                </a:solidFill>
              </a:rPr>
              <a:t> Study</a:t>
            </a:r>
          </a:p>
        </p:txBody>
      </p:sp>
      <p:sp>
        <p:nvSpPr>
          <p:cNvPr id="42" name="TextBox 41">
            <a:extLst>
              <a:ext uri="{FF2B5EF4-FFF2-40B4-BE49-F238E27FC236}">
                <a16:creationId xmlns:a16="http://schemas.microsoft.com/office/drawing/2014/main" id="{37B42F8F-18D2-4301-B1B0-98DC59914D97}"/>
              </a:ext>
            </a:extLst>
          </p:cNvPr>
          <p:cNvSpPr txBox="1"/>
          <p:nvPr/>
        </p:nvSpPr>
        <p:spPr>
          <a:xfrm>
            <a:off x="765250" y="3360379"/>
            <a:ext cx="1319250" cy="1269589"/>
          </a:xfrm>
          <a:prstGeom prst="rect">
            <a:avLst/>
          </a:prstGeom>
        </p:spPr>
        <p:txBody>
          <a:bodyPr vert="horz" wrap="square" lIns="0" tIns="45720" rIns="91440" bIns="45720" rtlCol="0" anchor="t">
            <a:noAutofit/>
          </a:bodyPr>
          <a:lstStyle/>
          <a:p>
            <a:r>
              <a:rPr lang="en-US" sz="15000" b="1" spc="-1000" dirty="0">
                <a:solidFill>
                  <a:schemeClr val="accent6">
                    <a:lumMod val="75000"/>
                  </a:schemeClr>
                </a:solidFill>
                <a:latin typeface="Arial" panose="020B0604020202020204" pitchFamily="34" charset="0"/>
                <a:cs typeface="Arial" panose="020B0604020202020204" pitchFamily="34" charset="0"/>
              </a:rPr>
              <a:t>‘‘</a:t>
            </a:r>
          </a:p>
        </p:txBody>
      </p:sp>
      <p:sp>
        <p:nvSpPr>
          <p:cNvPr id="43" name="TextBox 42">
            <a:extLst>
              <a:ext uri="{FF2B5EF4-FFF2-40B4-BE49-F238E27FC236}">
                <a16:creationId xmlns:a16="http://schemas.microsoft.com/office/drawing/2014/main" id="{4F487F06-3DFE-46E5-9216-AED57782D563}"/>
              </a:ext>
            </a:extLst>
          </p:cNvPr>
          <p:cNvSpPr txBox="1"/>
          <p:nvPr/>
        </p:nvSpPr>
        <p:spPr>
          <a:xfrm>
            <a:off x="6217349" y="1124518"/>
            <a:ext cx="1319250" cy="1269589"/>
          </a:xfrm>
          <a:prstGeom prst="rect">
            <a:avLst/>
          </a:prstGeom>
        </p:spPr>
        <p:txBody>
          <a:bodyPr vert="horz" wrap="square" lIns="0" tIns="45720" rIns="91440" bIns="45720" rtlCol="0" anchor="t">
            <a:noAutofit/>
          </a:bodyPr>
          <a:lstStyle/>
          <a:p>
            <a:r>
              <a:rPr lang="en-US" sz="15000" b="1" spc="-1000" dirty="0">
                <a:solidFill>
                  <a:schemeClr val="accent6">
                    <a:lumMod val="75000"/>
                  </a:schemeClr>
                </a:solidFill>
                <a:latin typeface="Arial" panose="020B0604020202020204" pitchFamily="34" charset="0"/>
                <a:cs typeface="Arial" panose="020B0604020202020204" pitchFamily="34" charset="0"/>
              </a:rPr>
              <a:t>‘‘</a:t>
            </a:r>
          </a:p>
        </p:txBody>
      </p:sp>
      <p:sp>
        <p:nvSpPr>
          <p:cNvPr id="44" name="TextBox 43">
            <a:extLst>
              <a:ext uri="{FF2B5EF4-FFF2-40B4-BE49-F238E27FC236}">
                <a16:creationId xmlns:a16="http://schemas.microsoft.com/office/drawing/2014/main" id="{D92AD906-7A88-464C-BB70-60A538A63599}"/>
              </a:ext>
            </a:extLst>
          </p:cNvPr>
          <p:cNvSpPr txBox="1"/>
          <p:nvPr/>
        </p:nvSpPr>
        <p:spPr>
          <a:xfrm>
            <a:off x="6217349" y="3360379"/>
            <a:ext cx="1319250" cy="1269589"/>
          </a:xfrm>
          <a:prstGeom prst="rect">
            <a:avLst/>
          </a:prstGeom>
        </p:spPr>
        <p:txBody>
          <a:bodyPr vert="horz" wrap="square" lIns="0" tIns="45720" rIns="91440" bIns="45720" rtlCol="0" anchor="t">
            <a:noAutofit/>
          </a:bodyPr>
          <a:lstStyle/>
          <a:p>
            <a:r>
              <a:rPr lang="en-US" sz="15000" b="1" spc="-1000" dirty="0">
                <a:solidFill>
                  <a:schemeClr val="accent6">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9022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C84149A-03A8-49A9-8A65-474276AE2215}"/>
              </a:ext>
            </a:extLst>
          </p:cNvPr>
          <p:cNvSpPr/>
          <p:nvPr/>
        </p:nvSpPr>
        <p:spPr>
          <a:xfrm>
            <a:off x="6214513" y="1450085"/>
            <a:ext cx="5258668" cy="43625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A5F37FB-8B0C-4822-972A-BB5D504D3E65}"/>
              </a:ext>
            </a:extLst>
          </p:cNvPr>
          <p:cNvSpPr/>
          <p:nvPr/>
        </p:nvSpPr>
        <p:spPr>
          <a:xfrm>
            <a:off x="718820" y="1450085"/>
            <a:ext cx="5281424" cy="43625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AD560AC-72DC-4BDE-816E-7F4D312D1C47}"/>
              </a:ext>
            </a:extLst>
          </p:cNvPr>
          <p:cNvSpPr txBox="1"/>
          <p:nvPr/>
        </p:nvSpPr>
        <p:spPr>
          <a:xfrm>
            <a:off x="765249" y="1124519"/>
            <a:ext cx="1319251" cy="1269589"/>
          </a:xfrm>
          <a:prstGeom prst="rect">
            <a:avLst/>
          </a:prstGeom>
        </p:spPr>
        <p:txBody>
          <a:bodyPr vert="horz" wrap="square" lIns="0" tIns="45720" rIns="91440" bIns="45720" rtlCol="0" anchor="t">
            <a:noAutofit/>
          </a:bodyPr>
          <a:lstStyle/>
          <a:p>
            <a:r>
              <a:rPr lang="en-US" sz="15000" b="1" spc="-1000" dirty="0">
                <a:solidFill>
                  <a:schemeClr val="accent6">
                    <a:lumMod val="75000"/>
                  </a:schemeClr>
                </a:solidFill>
                <a:latin typeface="Arial" panose="020B0604020202020204" pitchFamily="34" charset="0"/>
                <a:cs typeface="Arial" panose="020B0604020202020204" pitchFamily="34" charset="0"/>
              </a:rPr>
              <a:t>‘‘</a:t>
            </a:r>
          </a:p>
        </p:txBody>
      </p:sp>
      <p:sp>
        <p:nvSpPr>
          <p:cNvPr id="8" name="Title 7"/>
          <p:cNvSpPr>
            <a:spLocks noGrp="1"/>
          </p:cNvSpPr>
          <p:nvPr>
            <p:ph type="title"/>
          </p:nvPr>
        </p:nvSpPr>
        <p:spPr/>
        <p:txBody>
          <a:bodyPr/>
          <a:lstStyle/>
          <a:p>
            <a:r>
              <a:rPr lang="en-US" dirty="0"/>
              <a:t>Some Interesting Stats…</a:t>
            </a:r>
          </a:p>
        </p:txBody>
      </p:sp>
      <p:sp>
        <p:nvSpPr>
          <p:cNvPr id="11" name="TextBox 10">
            <a:extLst>
              <a:ext uri="{FF2B5EF4-FFF2-40B4-BE49-F238E27FC236}">
                <a16:creationId xmlns:a16="http://schemas.microsoft.com/office/drawing/2014/main" id="{3287CC1F-6AB7-498F-A4E6-C05BDB0911D3}"/>
              </a:ext>
            </a:extLst>
          </p:cNvPr>
          <p:cNvSpPr txBox="1"/>
          <p:nvPr/>
        </p:nvSpPr>
        <p:spPr>
          <a:xfrm>
            <a:off x="1702809" y="1241291"/>
            <a:ext cx="3503159" cy="2101135"/>
          </a:xfrm>
          <a:prstGeom prst="rect">
            <a:avLst/>
          </a:prstGeom>
        </p:spPr>
        <p:txBody>
          <a:bodyPr vert="horz" wrap="square" lIns="0" tIns="45720" rIns="91440" bIns="45720" rtlCol="0" anchor="ctr">
            <a:noAutofit/>
          </a:bodyPr>
          <a:lstStyle/>
          <a:p>
            <a:pPr marL="171446" indent="-171446">
              <a:lnSpc>
                <a:spcPct val="110000"/>
              </a:lnSpc>
              <a:buFont typeface="Arial" panose="020B0604020202020204" pitchFamily="34" charset="0"/>
              <a:buChar char="•"/>
              <a:defRPr/>
            </a:pPr>
            <a:endParaRPr lang="en-US" sz="2000" dirty="0"/>
          </a:p>
          <a:p>
            <a:pPr lvl="0">
              <a:lnSpc>
                <a:spcPct val="110000"/>
              </a:lnSpc>
              <a:defRPr/>
            </a:pPr>
            <a:r>
              <a:rPr lang="en-US" sz="2000" b="1" dirty="0">
                <a:solidFill>
                  <a:schemeClr val="accent1"/>
                </a:solidFill>
              </a:rPr>
              <a:t>94% of office workers </a:t>
            </a:r>
            <a:r>
              <a:rPr lang="en-US" sz="2000" dirty="0"/>
              <a:t>have 1+ bad printing habit that is an organizational security risk</a:t>
            </a:r>
          </a:p>
        </p:txBody>
      </p:sp>
      <p:sp>
        <p:nvSpPr>
          <p:cNvPr id="18" name="Rectangle 17">
            <a:extLst>
              <a:ext uri="{FF2B5EF4-FFF2-40B4-BE49-F238E27FC236}">
                <a16:creationId xmlns:a16="http://schemas.microsoft.com/office/drawing/2014/main" id="{C963542B-0B59-45FD-B69D-C0E6E9BE568E}"/>
              </a:ext>
            </a:extLst>
          </p:cNvPr>
          <p:cNvSpPr/>
          <p:nvPr/>
        </p:nvSpPr>
        <p:spPr>
          <a:xfrm>
            <a:off x="4259223" y="5493509"/>
            <a:ext cx="1709122" cy="248466"/>
          </a:xfrm>
          <a:prstGeom prst="rect">
            <a:avLst/>
          </a:prstGeom>
        </p:spPr>
        <p:txBody>
          <a:bodyPr wrap="none">
            <a:spAutoFit/>
          </a:bodyPr>
          <a:lstStyle/>
          <a:p>
            <a:pPr>
              <a:lnSpc>
                <a:spcPct val="110000"/>
              </a:lnSpc>
              <a:spcBef>
                <a:spcPts val="600"/>
              </a:spcBef>
            </a:pPr>
            <a:r>
              <a:rPr lang="en-US" sz="1000" dirty="0">
                <a:solidFill>
                  <a:schemeClr val="bg2">
                    <a:lumMod val="75000"/>
                  </a:schemeClr>
                </a:solidFill>
                <a:hlinkClick r:id="rId3">
                  <a:extLst>
                    <a:ext uri="{A12FA001-AC4F-418D-AE19-62706E023703}">
                      <ahyp:hlinkClr xmlns:ahyp="http://schemas.microsoft.com/office/drawing/2018/hyperlinkcolor" val="tx"/>
                    </a:ext>
                  </a:extLst>
                </a:hlinkClick>
              </a:rPr>
              <a:t>(SC Media UK, June 2016)</a:t>
            </a:r>
            <a:endParaRPr lang="en-US" sz="1000" dirty="0">
              <a:solidFill>
                <a:schemeClr val="bg2">
                  <a:lumMod val="75000"/>
                </a:schemeClr>
              </a:solidFill>
            </a:endParaRPr>
          </a:p>
        </p:txBody>
      </p:sp>
      <p:sp>
        <p:nvSpPr>
          <p:cNvPr id="3" name="TextBox 2">
            <a:extLst>
              <a:ext uri="{FF2B5EF4-FFF2-40B4-BE49-F238E27FC236}">
                <a16:creationId xmlns:a16="http://schemas.microsoft.com/office/drawing/2014/main" id="{BCAA97D2-A287-4ED9-8C3B-AEBF2C2E685F}"/>
              </a:ext>
            </a:extLst>
          </p:cNvPr>
          <p:cNvSpPr txBox="1"/>
          <p:nvPr/>
        </p:nvSpPr>
        <p:spPr>
          <a:xfrm>
            <a:off x="2374292" y="3222407"/>
            <a:ext cx="3418301" cy="2150896"/>
          </a:xfrm>
          <a:prstGeom prst="rect">
            <a:avLst/>
          </a:prstGeom>
        </p:spPr>
        <p:txBody>
          <a:bodyPr vert="horz" wrap="square" lIns="0" tIns="45720" rIns="91440" bIns="45720" rtlCol="0" anchor="t">
            <a:noAutofit/>
          </a:bodyPr>
          <a:lstStyle/>
          <a:p>
            <a:pPr>
              <a:spcBef>
                <a:spcPts val="2200"/>
              </a:spcBef>
              <a:defRPr/>
            </a:pPr>
            <a:r>
              <a:rPr lang="en-US" sz="2000"/>
              <a:t>Thrown away printed </a:t>
            </a:r>
            <a:br>
              <a:rPr lang="en-US" sz="2000"/>
            </a:br>
            <a:r>
              <a:rPr lang="en-US" sz="2000"/>
              <a:t>documents without shredding</a:t>
            </a:r>
          </a:p>
          <a:p>
            <a:pPr>
              <a:spcBef>
                <a:spcPts val="2200"/>
              </a:spcBef>
              <a:defRPr/>
            </a:pPr>
            <a:r>
              <a:rPr lang="en-US" sz="2000"/>
              <a:t>Left copies in the printer tray</a:t>
            </a:r>
          </a:p>
          <a:p>
            <a:pPr>
              <a:spcBef>
                <a:spcPts val="2200"/>
              </a:spcBef>
              <a:defRPr/>
            </a:pPr>
            <a:r>
              <a:rPr lang="en-US" sz="2000"/>
              <a:t>Picked up someone else’s documents from the printer</a:t>
            </a:r>
          </a:p>
        </p:txBody>
      </p:sp>
      <p:grpSp>
        <p:nvGrpSpPr>
          <p:cNvPr id="10" name="Graphic 8">
            <a:extLst>
              <a:ext uri="{FF2B5EF4-FFF2-40B4-BE49-F238E27FC236}">
                <a16:creationId xmlns:a16="http://schemas.microsoft.com/office/drawing/2014/main" id="{B6B76322-D87D-4180-8DB8-460C3E44563A}"/>
              </a:ext>
            </a:extLst>
          </p:cNvPr>
          <p:cNvGrpSpPr/>
          <p:nvPr/>
        </p:nvGrpSpPr>
        <p:grpSpPr>
          <a:xfrm>
            <a:off x="1653580" y="3243495"/>
            <a:ext cx="600075" cy="609600"/>
            <a:chOff x="1352283" y="3218892"/>
            <a:chExt cx="600075" cy="609600"/>
          </a:xfrm>
          <a:solidFill>
            <a:schemeClr val="accent1"/>
          </a:solidFill>
        </p:grpSpPr>
        <p:sp>
          <p:nvSpPr>
            <p:cNvPr id="25" name="Freeform: Shape 24">
              <a:extLst>
                <a:ext uri="{FF2B5EF4-FFF2-40B4-BE49-F238E27FC236}">
                  <a16:creationId xmlns:a16="http://schemas.microsoft.com/office/drawing/2014/main" id="{FBD28F99-43F9-4C2F-A36A-DABC1F816864}"/>
                </a:ext>
              </a:extLst>
            </p:cNvPr>
            <p:cNvSpPr/>
            <p:nvPr/>
          </p:nvSpPr>
          <p:spPr>
            <a:xfrm>
              <a:off x="1427911" y="3436062"/>
              <a:ext cx="57150" cy="57150"/>
            </a:xfrm>
            <a:custGeom>
              <a:avLst/>
              <a:gdLst>
                <a:gd name="connsiteX0" fmla="*/ 50006 w 57150"/>
                <a:gd name="connsiteY0" fmla="*/ 28575 h 57150"/>
                <a:gd name="connsiteX1" fmla="*/ 28575 w 57150"/>
                <a:gd name="connsiteY1" fmla="*/ 50006 h 57150"/>
                <a:gd name="connsiteX2" fmla="*/ 7144 w 57150"/>
                <a:gd name="connsiteY2" fmla="*/ 28575 h 57150"/>
                <a:gd name="connsiteX3" fmla="*/ 28575 w 57150"/>
                <a:gd name="connsiteY3" fmla="*/ 7144 h 57150"/>
                <a:gd name="connsiteX4" fmla="*/ 50006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28575"/>
                  </a:moveTo>
                  <a:cubicBezTo>
                    <a:pt x="50006" y="40386"/>
                    <a:pt x="40386" y="50006"/>
                    <a:pt x="28575" y="50006"/>
                  </a:cubicBezTo>
                  <a:cubicBezTo>
                    <a:pt x="16764" y="50006"/>
                    <a:pt x="7144" y="40386"/>
                    <a:pt x="7144" y="28575"/>
                  </a:cubicBezTo>
                  <a:cubicBezTo>
                    <a:pt x="7144" y="16764"/>
                    <a:pt x="16764" y="7144"/>
                    <a:pt x="28575" y="7144"/>
                  </a:cubicBezTo>
                  <a:cubicBezTo>
                    <a:pt x="40386" y="7144"/>
                    <a:pt x="50006" y="16764"/>
                    <a:pt x="50006" y="2857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9AC3B1-9893-4733-B2C7-C3DC1069F7C9}"/>
                </a:ext>
              </a:extLst>
            </p:cNvPr>
            <p:cNvSpPr/>
            <p:nvPr/>
          </p:nvSpPr>
          <p:spPr>
            <a:xfrm>
              <a:off x="1345139" y="3211748"/>
              <a:ext cx="609600" cy="485775"/>
            </a:xfrm>
            <a:custGeom>
              <a:avLst/>
              <a:gdLst>
                <a:gd name="connsiteX0" fmla="*/ 554831 w 609600"/>
                <a:gd name="connsiteY0" fmla="*/ 154781 h 485775"/>
                <a:gd name="connsiteX1" fmla="*/ 464344 w 609600"/>
                <a:gd name="connsiteY1" fmla="*/ 154781 h 485775"/>
                <a:gd name="connsiteX2" fmla="*/ 464344 w 609600"/>
                <a:gd name="connsiteY2" fmla="*/ 7144 h 485775"/>
                <a:gd name="connsiteX3" fmla="*/ 145256 w 609600"/>
                <a:gd name="connsiteY3" fmla="*/ 7144 h 485775"/>
                <a:gd name="connsiteX4" fmla="*/ 145256 w 609600"/>
                <a:gd name="connsiteY4" fmla="*/ 154781 h 485775"/>
                <a:gd name="connsiteX5" fmla="*/ 54769 w 609600"/>
                <a:gd name="connsiteY5" fmla="*/ 154781 h 485775"/>
                <a:gd name="connsiteX6" fmla="*/ 7144 w 609600"/>
                <a:gd name="connsiteY6" fmla="*/ 202406 h 485775"/>
                <a:gd name="connsiteX7" fmla="*/ 7144 w 609600"/>
                <a:gd name="connsiteY7" fmla="*/ 431006 h 485775"/>
                <a:gd name="connsiteX8" fmla="*/ 54769 w 609600"/>
                <a:gd name="connsiteY8" fmla="*/ 478631 h 485775"/>
                <a:gd name="connsiteX9" fmla="*/ 106871 w 609600"/>
                <a:gd name="connsiteY9" fmla="*/ 478631 h 485775"/>
                <a:gd name="connsiteX10" fmla="*/ 106871 w 609600"/>
                <a:gd name="connsiteY10" fmla="*/ 445294 h 485775"/>
                <a:gd name="connsiteX11" fmla="*/ 54769 w 609600"/>
                <a:gd name="connsiteY11" fmla="*/ 445294 h 485775"/>
                <a:gd name="connsiteX12" fmla="*/ 40481 w 609600"/>
                <a:gd name="connsiteY12" fmla="*/ 431006 h 485775"/>
                <a:gd name="connsiteX13" fmla="*/ 40481 w 609600"/>
                <a:gd name="connsiteY13" fmla="*/ 202406 h 485775"/>
                <a:gd name="connsiteX14" fmla="*/ 54769 w 609600"/>
                <a:gd name="connsiteY14" fmla="*/ 188119 h 485775"/>
                <a:gd name="connsiteX15" fmla="*/ 554831 w 609600"/>
                <a:gd name="connsiteY15" fmla="*/ 188119 h 485775"/>
                <a:gd name="connsiteX16" fmla="*/ 569119 w 609600"/>
                <a:gd name="connsiteY16" fmla="*/ 202406 h 485775"/>
                <a:gd name="connsiteX17" fmla="*/ 569119 w 609600"/>
                <a:gd name="connsiteY17" fmla="*/ 431006 h 485775"/>
                <a:gd name="connsiteX18" fmla="*/ 554831 w 609600"/>
                <a:gd name="connsiteY18" fmla="*/ 445294 h 485775"/>
                <a:gd name="connsiteX19" fmla="*/ 502444 w 609600"/>
                <a:gd name="connsiteY19" fmla="*/ 445294 h 485775"/>
                <a:gd name="connsiteX20" fmla="*/ 502444 w 609600"/>
                <a:gd name="connsiteY20" fmla="*/ 478631 h 485775"/>
                <a:gd name="connsiteX21" fmla="*/ 554831 w 609600"/>
                <a:gd name="connsiteY21" fmla="*/ 478631 h 485775"/>
                <a:gd name="connsiteX22" fmla="*/ 602456 w 609600"/>
                <a:gd name="connsiteY22" fmla="*/ 431006 h 485775"/>
                <a:gd name="connsiteX23" fmla="*/ 602456 w 609600"/>
                <a:gd name="connsiteY23" fmla="*/ 202406 h 485775"/>
                <a:gd name="connsiteX24" fmla="*/ 554831 w 609600"/>
                <a:gd name="connsiteY24" fmla="*/ 154781 h 485775"/>
                <a:gd name="connsiteX25" fmla="*/ 431006 w 609600"/>
                <a:gd name="connsiteY25" fmla="*/ 154781 h 485775"/>
                <a:gd name="connsiteX26" fmla="*/ 178594 w 609600"/>
                <a:gd name="connsiteY26" fmla="*/ 154781 h 485775"/>
                <a:gd name="connsiteX27" fmla="*/ 178594 w 609600"/>
                <a:gd name="connsiteY27" fmla="*/ 40481 h 485775"/>
                <a:gd name="connsiteX28" fmla="*/ 431006 w 609600"/>
                <a:gd name="connsiteY28" fmla="*/ 40481 h 485775"/>
                <a:gd name="connsiteX29" fmla="*/ 431006 w 609600"/>
                <a:gd name="connsiteY29" fmla="*/ 1547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 h="485775">
                  <a:moveTo>
                    <a:pt x="554831" y="154781"/>
                  </a:moveTo>
                  <a:lnTo>
                    <a:pt x="464344" y="154781"/>
                  </a:lnTo>
                  <a:lnTo>
                    <a:pt x="464344" y="7144"/>
                  </a:lnTo>
                  <a:lnTo>
                    <a:pt x="145256" y="7144"/>
                  </a:lnTo>
                  <a:lnTo>
                    <a:pt x="145256" y="154781"/>
                  </a:lnTo>
                  <a:lnTo>
                    <a:pt x="54769" y="154781"/>
                  </a:lnTo>
                  <a:cubicBezTo>
                    <a:pt x="28575" y="154781"/>
                    <a:pt x="7144" y="176213"/>
                    <a:pt x="7144" y="202406"/>
                  </a:cubicBezTo>
                  <a:lnTo>
                    <a:pt x="7144" y="431006"/>
                  </a:lnTo>
                  <a:cubicBezTo>
                    <a:pt x="7144" y="457200"/>
                    <a:pt x="28575" y="478631"/>
                    <a:pt x="54769" y="478631"/>
                  </a:cubicBezTo>
                  <a:lnTo>
                    <a:pt x="106871" y="478631"/>
                  </a:lnTo>
                  <a:lnTo>
                    <a:pt x="106871" y="445294"/>
                  </a:lnTo>
                  <a:lnTo>
                    <a:pt x="54769" y="445294"/>
                  </a:lnTo>
                  <a:cubicBezTo>
                    <a:pt x="47054" y="445294"/>
                    <a:pt x="40481" y="438722"/>
                    <a:pt x="40481" y="431006"/>
                  </a:cubicBezTo>
                  <a:lnTo>
                    <a:pt x="40481" y="202406"/>
                  </a:lnTo>
                  <a:cubicBezTo>
                    <a:pt x="40481" y="194691"/>
                    <a:pt x="47054" y="188119"/>
                    <a:pt x="54769" y="188119"/>
                  </a:cubicBezTo>
                  <a:lnTo>
                    <a:pt x="554831" y="188119"/>
                  </a:lnTo>
                  <a:cubicBezTo>
                    <a:pt x="562547" y="188119"/>
                    <a:pt x="569119" y="194691"/>
                    <a:pt x="569119" y="202406"/>
                  </a:cubicBezTo>
                  <a:lnTo>
                    <a:pt x="569119" y="431006"/>
                  </a:lnTo>
                  <a:cubicBezTo>
                    <a:pt x="569119" y="438722"/>
                    <a:pt x="562547" y="445294"/>
                    <a:pt x="554831" y="445294"/>
                  </a:cubicBezTo>
                  <a:lnTo>
                    <a:pt x="502444" y="445294"/>
                  </a:lnTo>
                  <a:lnTo>
                    <a:pt x="502444" y="478631"/>
                  </a:lnTo>
                  <a:lnTo>
                    <a:pt x="554831" y="478631"/>
                  </a:lnTo>
                  <a:cubicBezTo>
                    <a:pt x="581025" y="478631"/>
                    <a:pt x="602456" y="457200"/>
                    <a:pt x="602456" y="431006"/>
                  </a:cubicBezTo>
                  <a:lnTo>
                    <a:pt x="602456" y="202406"/>
                  </a:lnTo>
                  <a:cubicBezTo>
                    <a:pt x="602456" y="176213"/>
                    <a:pt x="581025" y="154781"/>
                    <a:pt x="554831" y="154781"/>
                  </a:cubicBezTo>
                  <a:close/>
                  <a:moveTo>
                    <a:pt x="431006" y="154781"/>
                  </a:moveTo>
                  <a:lnTo>
                    <a:pt x="178594" y="154781"/>
                  </a:lnTo>
                  <a:lnTo>
                    <a:pt x="178594" y="40481"/>
                  </a:lnTo>
                  <a:lnTo>
                    <a:pt x="431006" y="40481"/>
                  </a:lnTo>
                  <a:lnTo>
                    <a:pt x="431006" y="154781"/>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4E99B50-5D04-4997-84BD-EE4182430618}"/>
                </a:ext>
              </a:extLst>
            </p:cNvPr>
            <p:cNvSpPr/>
            <p:nvPr/>
          </p:nvSpPr>
          <p:spPr>
            <a:xfrm>
              <a:off x="1439627" y="3547505"/>
              <a:ext cx="419100" cy="285750"/>
            </a:xfrm>
            <a:custGeom>
              <a:avLst/>
              <a:gdLst>
                <a:gd name="connsiteX0" fmla="*/ 413480 w 419100"/>
                <a:gd name="connsiteY0" fmla="*/ 7144 h 285750"/>
                <a:gd name="connsiteX1" fmla="*/ 7144 w 419100"/>
                <a:gd name="connsiteY1" fmla="*/ 7144 h 285750"/>
                <a:gd name="connsiteX2" fmla="*/ 7144 w 419100"/>
                <a:gd name="connsiteY2" fmla="*/ 40481 h 285750"/>
                <a:gd name="connsiteX3" fmla="*/ 50768 w 419100"/>
                <a:gd name="connsiteY3" fmla="*/ 40481 h 285750"/>
                <a:gd name="connsiteX4" fmla="*/ 50768 w 419100"/>
                <a:gd name="connsiteY4" fmla="*/ 236792 h 285750"/>
                <a:gd name="connsiteX5" fmla="*/ 84106 w 419100"/>
                <a:gd name="connsiteY5" fmla="*/ 236792 h 285750"/>
                <a:gd name="connsiteX6" fmla="*/ 84106 w 419100"/>
                <a:gd name="connsiteY6" fmla="*/ 40481 h 285750"/>
                <a:gd name="connsiteX7" fmla="*/ 122206 w 419100"/>
                <a:gd name="connsiteY7" fmla="*/ 40481 h 285750"/>
                <a:gd name="connsiteX8" fmla="*/ 122206 w 419100"/>
                <a:gd name="connsiteY8" fmla="*/ 201835 h 285750"/>
                <a:gd name="connsiteX9" fmla="*/ 155543 w 419100"/>
                <a:gd name="connsiteY9" fmla="*/ 201835 h 285750"/>
                <a:gd name="connsiteX10" fmla="*/ 155543 w 419100"/>
                <a:gd name="connsiteY10" fmla="*/ 40481 h 285750"/>
                <a:gd name="connsiteX11" fmla="*/ 193643 w 419100"/>
                <a:gd name="connsiteY11" fmla="*/ 40481 h 285750"/>
                <a:gd name="connsiteX12" fmla="*/ 193643 w 419100"/>
                <a:gd name="connsiteY12" fmla="*/ 284417 h 285750"/>
                <a:gd name="connsiteX13" fmla="*/ 226981 w 419100"/>
                <a:gd name="connsiteY13" fmla="*/ 284417 h 285750"/>
                <a:gd name="connsiteX14" fmla="*/ 226981 w 419100"/>
                <a:gd name="connsiteY14" fmla="*/ 40481 h 285750"/>
                <a:gd name="connsiteX15" fmla="*/ 265081 w 419100"/>
                <a:gd name="connsiteY15" fmla="*/ 40481 h 285750"/>
                <a:gd name="connsiteX16" fmla="*/ 265081 w 419100"/>
                <a:gd name="connsiteY16" fmla="*/ 179642 h 285750"/>
                <a:gd name="connsiteX17" fmla="*/ 298418 w 419100"/>
                <a:gd name="connsiteY17" fmla="*/ 179642 h 285750"/>
                <a:gd name="connsiteX18" fmla="*/ 298418 w 419100"/>
                <a:gd name="connsiteY18" fmla="*/ 40481 h 285750"/>
                <a:gd name="connsiteX19" fmla="*/ 336518 w 419100"/>
                <a:gd name="connsiteY19" fmla="*/ 40481 h 285750"/>
                <a:gd name="connsiteX20" fmla="*/ 336518 w 419100"/>
                <a:gd name="connsiteY20" fmla="*/ 239935 h 285750"/>
                <a:gd name="connsiteX21" fmla="*/ 369856 w 419100"/>
                <a:gd name="connsiteY21" fmla="*/ 239935 h 285750"/>
                <a:gd name="connsiteX22" fmla="*/ 369856 w 419100"/>
                <a:gd name="connsiteY22" fmla="*/ 40481 h 285750"/>
                <a:gd name="connsiteX23" fmla="*/ 413480 w 419100"/>
                <a:gd name="connsiteY23" fmla="*/ 4048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285750">
                  <a:moveTo>
                    <a:pt x="413480" y="7144"/>
                  </a:moveTo>
                  <a:lnTo>
                    <a:pt x="7144" y="7144"/>
                  </a:lnTo>
                  <a:lnTo>
                    <a:pt x="7144" y="40481"/>
                  </a:lnTo>
                  <a:lnTo>
                    <a:pt x="50768" y="40481"/>
                  </a:lnTo>
                  <a:lnTo>
                    <a:pt x="50768" y="236792"/>
                  </a:lnTo>
                  <a:lnTo>
                    <a:pt x="84106" y="236792"/>
                  </a:lnTo>
                  <a:lnTo>
                    <a:pt x="84106" y="40481"/>
                  </a:lnTo>
                  <a:lnTo>
                    <a:pt x="122206" y="40481"/>
                  </a:lnTo>
                  <a:lnTo>
                    <a:pt x="122206" y="201835"/>
                  </a:lnTo>
                  <a:lnTo>
                    <a:pt x="155543" y="201835"/>
                  </a:lnTo>
                  <a:lnTo>
                    <a:pt x="155543" y="40481"/>
                  </a:lnTo>
                  <a:lnTo>
                    <a:pt x="193643" y="40481"/>
                  </a:lnTo>
                  <a:lnTo>
                    <a:pt x="193643" y="284417"/>
                  </a:lnTo>
                  <a:lnTo>
                    <a:pt x="226981" y="284417"/>
                  </a:lnTo>
                  <a:lnTo>
                    <a:pt x="226981" y="40481"/>
                  </a:lnTo>
                  <a:lnTo>
                    <a:pt x="265081" y="40481"/>
                  </a:lnTo>
                  <a:lnTo>
                    <a:pt x="265081" y="179642"/>
                  </a:lnTo>
                  <a:lnTo>
                    <a:pt x="298418" y="179642"/>
                  </a:lnTo>
                  <a:lnTo>
                    <a:pt x="298418" y="40481"/>
                  </a:lnTo>
                  <a:lnTo>
                    <a:pt x="336518" y="40481"/>
                  </a:lnTo>
                  <a:lnTo>
                    <a:pt x="336518" y="239935"/>
                  </a:lnTo>
                  <a:lnTo>
                    <a:pt x="369856" y="239935"/>
                  </a:lnTo>
                  <a:lnTo>
                    <a:pt x="369856" y="40481"/>
                  </a:lnTo>
                  <a:lnTo>
                    <a:pt x="413480" y="40481"/>
                  </a:lnTo>
                  <a:close/>
                </a:path>
              </a:pathLst>
            </a:custGeom>
            <a:grpFill/>
            <a:ln w="9525" cap="flat">
              <a:noFill/>
              <a:prstDash val="solid"/>
              <a:miter/>
            </a:ln>
          </p:spPr>
          <p:txBody>
            <a:bodyPr rtlCol="0" anchor="ctr"/>
            <a:lstStyle/>
            <a:p>
              <a:endParaRPr lang="en-US"/>
            </a:p>
          </p:txBody>
        </p:sp>
      </p:grpSp>
      <p:grpSp>
        <p:nvGrpSpPr>
          <p:cNvPr id="28" name="Graphic 5">
            <a:extLst>
              <a:ext uri="{FF2B5EF4-FFF2-40B4-BE49-F238E27FC236}">
                <a16:creationId xmlns:a16="http://schemas.microsoft.com/office/drawing/2014/main" id="{6CEDD9C7-87E2-4E9B-8693-67A4548E76D7}"/>
              </a:ext>
            </a:extLst>
          </p:cNvPr>
          <p:cNvGrpSpPr/>
          <p:nvPr/>
        </p:nvGrpSpPr>
        <p:grpSpPr>
          <a:xfrm>
            <a:off x="1651199" y="3976442"/>
            <a:ext cx="600075" cy="638175"/>
            <a:chOff x="1374750" y="3889601"/>
            <a:chExt cx="600075" cy="638175"/>
          </a:xfrm>
          <a:solidFill>
            <a:schemeClr val="accent1"/>
          </a:solidFill>
        </p:grpSpPr>
        <p:sp>
          <p:nvSpPr>
            <p:cNvPr id="29" name="Freeform: Shape 28">
              <a:extLst>
                <a:ext uri="{FF2B5EF4-FFF2-40B4-BE49-F238E27FC236}">
                  <a16:creationId xmlns:a16="http://schemas.microsoft.com/office/drawing/2014/main" id="{4CB99794-DCF9-4BE0-906D-B4F9E5592ED5}"/>
                </a:ext>
              </a:extLst>
            </p:cNvPr>
            <p:cNvSpPr/>
            <p:nvPr/>
          </p:nvSpPr>
          <p:spPr>
            <a:xfrm>
              <a:off x="1451236" y="4106771"/>
              <a:ext cx="57150" cy="57150"/>
            </a:xfrm>
            <a:custGeom>
              <a:avLst/>
              <a:gdLst>
                <a:gd name="connsiteX0" fmla="*/ 50006 w 57150"/>
                <a:gd name="connsiteY0" fmla="*/ 28575 h 57150"/>
                <a:gd name="connsiteX1" fmla="*/ 28575 w 57150"/>
                <a:gd name="connsiteY1" fmla="*/ 50006 h 57150"/>
                <a:gd name="connsiteX2" fmla="*/ 7144 w 57150"/>
                <a:gd name="connsiteY2" fmla="*/ 28575 h 57150"/>
                <a:gd name="connsiteX3" fmla="*/ 28575 w 57150"/>
                <a:gd name="connsiteY3" fmla="*/ 7144 h 57150"/>
                <a:gd name="connsiteX4" fmla="*/ 50006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0006" y="28575"/>
                  </a:moveTo>
                  <a:cubicBezTo>
                    <a:pt x="50006" y="40386"/>
                    <a:pt x="40386" y="50006"/>
                    <a:pt x="28575" y="50006"/>
                  </a:cubicBezTo>
                  <a:cubicBezTo>
                    <a:pt x="16764" y="50006"/>
                    <a:pt x="7144" y="40386"/>
                    <a:pt x="7144" y="28575"/>
                  </a:cubicBezTo>
                  <a:cubicBezTo>
                    <a:pt x="7144" y="16764"/>
                    <a:pt x="16764" y="7144"/>
                    <a:pt x="28575" y="7144"/>
                  </a:cubicBezTo>
                  <a:cubicBezTo>
                    <a:pt x="40386" y="7144"/>
                    <a:pt x="50006" y="16764"/>
                    <a:pt x="50006" y="28575"/>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4C5233C-95E1-4F98-8E17-52E15F3E49F1}"/>
                </a:ext>
              </a:extLst>
            </p:cNvPr>
            <p:cNvSpPr/>
            <p:nvPr/>
          </p:nvSpPr>
          <p:spPr>
            <a:xfrm>
              <a:off x="1367606" y="3882457"/>
              <a:ext cx="609600" cy="485775"/>
            </a:xfrm>
            <a:custGeom>
              <a:avLst/>
              <a:gdLst>
                <a:gd name="connsiteX0" fmla="*/ 554927 w 609600"/>
                <a:gd name="connsiteY0" fmla="*/ 154781 h 485775"/>
                <a:gd name="connsiteX1" fmla="*/ 464439 w 609600"/>
                <a:gd name="connsiteY1" fmla="*/ 154781 h 485775"/>
                <a:gd name="connsiteX2" fmla="*/ 464439 w 609600"/>
                <a:gd name="connsiteY2" fmla="*/ 7144 h 485775"/>
                <a:gd name="connsiteX3" fmla="*/ 145256 w 609600"/>
                <a:gd name="connsiteY3" fmla="*/ 7144 h 485775"/>
                <a:gd name="connsiteX4" fmla="*/ 145256 w 609600"/>
                <a:gd name="connsiteY4" fmla="*/ 154781 h 485775"/>
                <a:gd name="connsiteX5" fmla="*/ 54769 w 609600"/>
                <a:gd name="connsiteY5" fmla="*/ 154781 h 485775"/>
                <a:gd name="connsiteX6" fmla="*/ 7144 w 609600"/>
                <a:gd name="connsiteY6" fmla="*/ 202406 h 485775"/>
                <a:gd name="connsiteX7" fmla="*/ 7144 w 609600"/>
                <a:gd name="connsiteY7" fmla="*/ 431006 h 485775"/>
                <a:gd name="connsiteX8" fmla="*/ 54769 w 609600"/>
                <a:gd name="connsiteY8" fmla="*/ 478631 h 485775"/>
                <a:gd name="connsiteX9" fmla="*/ 104680 w 609600"/>
                <a:gd name="connsiteY9" fmla="*/ 478631 h 485775"/>
                <a:gd name="connsiteX10" fmla="*/ 104680 w 609600"/>
                <a:gd name="connsiteY10" fmla="*/ 445294 h 485775"/>
                <a:gd name="connsiteX11" fmla="*/ 54769 w 609600"/>
                <a:gd name="connsiteY11" fmla="*/ 445294 h 485775"/>
                <a:gd name="connsiteX12" fmla="*/ 40481 w 609600"/>
                <a:gd name="connsiteY12" fmla="*/ 431006 h 485775"/>
                <a:gd name="connsiteX13" fmla="*/ 40481 w 609600"/>
                <a:gd name="connsiteY13" fmla="*/ 202406 h 485775"/>
                <a:gd name="connsiteX14" fmla="*/ 54769 w 609600"/>
                <a:gd name="connsiteY14" fmla="*/ 188119 h 485775"/>
                <a:gd name="connsiteX15" fmla="*/ 554927 w 609600"/>
                <a:gd name="connsiteY15" fmla="*/ 188119 h 485775"/>
                <a:gd name="connsiteX16" fmla="*/ 569214 w 609600"/>
                <a:gd name="connsiteY16" fmla="*/ 202406 h 485775"/>
                <a:gd name="connsiteX17" fmla="*/ 569214 w 609600"/>
                <a:gd name="connsiteY17" fmla="*/ 431006 h 485775"/>
                <a:gd name="connsiteX18" fmla="*/ 554927 w 609600"/>
                <a:gd name="connsiteY18" fmla="*/ 445294 h 485775"/>
                <a:gd name="connsiteX19" fmla="*/ 505397 w 609600"/>
                <a:gd name="connsiteY19" fmla="*/ 445294 h 485775"/>
                <a:gd name="connsiteX20" fmla="*/ 505397 w 609600"/>
                <a:gd name="connsiteY20" fmla="*/ 478631 h 485775"/>
                <a:gd name="connsiteX21" fmla="*/ 554927 w 609600"/>
                <a:gd name="connsiteY21" fmla="*/ 478631 h 485775"/>
                <a:gd name="connsiteX22" fmla="*/ 602552 w 609600"/>
                <a:gd name="connsiteY22" fmla="*/ 431006 h 485775"/>
                <a:gd name="connsiteX23" fmla="*/ 602552 w 609600"/>
                <a:gd name="connsiteY23" fmla="*/ 202406 h 485775"/>
                <a:gd name="connsiteX24" fmla="*/ 554927 w 609600"/>
                <a:gd name="connsiteY24" fmla="*/ 154781 h 485775"/>
                <a:gd name="connsiteX25" fmla="*/ 431101 w 609600"/>
                <a:gd name="connsiteY25" fmla="*/ 154781 h 485775"/>
                <a:gd name="connsiteX26" fmla="*/ 178594 w 609600"/>
                <a:gd name="connsiteY26" fmla="*/ 154781 h 485775"/>
                <a:gd name="connsiteX27" fmla="*/ 178594 w 609600"/>
                <a:gd name="connsiteY27" fmla="*/ 40481 h 485775"/>
                <a:gd name="connsiteX28" fmla="*/ 431101 w 609600"/>
                <a:gd name="connsiteY28" fmla="*/ 40481 h 485775"/>
                <a:gd name="connsiteX29" fmla="*/ 431101 w 609600"/>
                <a:gd name="connsiteY29" fmla="*/ 1547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600" h="485775">
                  <a:moveTo>
                    <a:pt x="554927" y="154781"/>
                  </a:moveTo>
                  <a:lnTo>
                    <a:pt x="464439" y="154781"/>
                  </a:lnTo>
                  <a:lnTo>
                    <a:pt x="464439" y="7144"/>
                  </a:lnTo>
                  <a:lnTo>
                    <a:pt x="145256" y="7144"/>
                  </a:lnTo>
                  <a:lnTo>
                    <a:pt x="145256" y="154781"/>
                  </a:lnTo>
                  <a:lnTo>
                    <a:pt x="54769" y="154781"/>
                  </a:lnTo>
                  <a:cubicBezTo>
                    <a:pt x="28575" y="154781"/>
                    <a:pt x="7144" y="176213"/>
                    <a:pt x="7144" y="202406"/>
                  </a:cubicBezTo>
                  <a:lnTo>
                    <a:pt x="7144" y="431006"/>
                  </a:lnTo>
                  <a:cubicBezTo>
                    <a:pt x="7144" y="457200"/>
                    <a:pt x="28575" y="478631"/>
                    <a:pt x="54769" y="478631"/>
                  </a:cubicBezTo>
                  <a:lnTo>
                    <a:pt x="104680" y="478631"/>
                  </a:lnTo>
                  <a:lnTo>
                    <a:pt x="104680" y="445294"/>
                  </a:lnTo>
                  <a:lnTo>
                    <a:pt x="54769" y="445294"/>
                  </a:lnTo>
                  <a:cubicBezTo>
                    <a:pt x="47054" y="445294"/>
                    <a:pt x="40481" y="438722"/>
                    <a:pt x="40481" y="431006"/>
                  </a:cubicBezTo>
                  <a:lnTo>
                    <a:pt x="40481" y="202406"/>
                  </a:lnTo>
                  <a:cubicBezTo>
                    <a:pt x="40481" y="194691"/>
                    <a:pt x="47054" y="188119"/>
                    <a:pt x="54769" y="188119"/>
                  </a:cubicBezTo>
                  <a:lnTo>
                    <a:pt x="554927" y="188119"/>
                  </a:lnTo>
                  <a:cubicBezTo>
                    <a:pt x="562642" y="188119"/>
                    <a:pt x="569214" y="194691"/>
                    <a:pt x="569214" y="202406"/>
                  </a:cubicBezTo>
                  <a:lnTo>
                    <a:pt x="569214" y="431006"/>
                  </a:lnTo>
                  <a:cubicBezTo>
                    <a:pt x="569214" y="438722"/>
                    <a:pt x="562642" y="445294"/>
                    <a:pt x="554927" y="445294"/>
                  </a:cubicBezTo>
                  <a:lnTo>
                    <a:pt x="505397" y="445294"/>
                  </a:lnTo>
                  <a:lnTo>
                    <a:pt x="505397" y="478631"/>
                  </a:lnTo>
                  <a:lnTo>
                    <a:pt x="554927" y="478631"/>
                  </a:lnTo>
                  <a:cubicBezTo>
                    <a:pt x="581120" y="478631"/>
                    <a:pt x="602552" y="457200"/>
                    <a:pt x="602552" y="431006"/>
                  </a:cubicBezTo>
                  <a:lnTo>
                    <a:pt x="602552" y="202406"/>
                  </a:lnTo>
                  <a:cubicBezTo>
                    <a:pt x="602552" y="176213"/>
                    <a:pt x="581120" y="154781"/>
                    <a:pt x="554927" y="154781"/>
                  </a:cubicBezTo>
                  <a:close/>
                  <a:moveTo>
                    <a:pt x="431101" y="154781"/>
                  </a:moveTo>
                  <a:lnTo>
                    <a:pt x="178594" y="154781"/>
                  </a:lnTo>
                  <a:lnTo>
                    <a:pt x="178594" y="40481"/>
                  </a:lnTo>
                  <a:lnTo>
                    <a:pt x="431101" y="40481"/>
                  </a:lnTo>
                  <a:lnTo>
                    <a:pt x="431101" y="154781"/>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24BEC50-BF29-4BFF-833F-9C498DDB5EAB}"/>
                </a:ext>
              </a:extLst>
            </p:cNvPr>
            <p:cNvSpPr/>
            <p:nvPr/>
          </p:nvSpPr>
          <p:spPr>
            <a:xfrm>
              <a:off x="1462094" y="4218214"/>
              <a:ext cx="419100" cy="314325"/>
            </a:xfrm>
            <a:custGeom>
              <a:avLst/>
              <a:gdLst>
                <a:gd name="connsiteX0" fmla="*/ 413671 w 419100"/>
                <a:gd name="connsiteY0" fmla="*/ 7144 h 314325"/>
                <a:gd name="connsiteX1" fmla="*/ 7144 w 419100"/>
                <a:gd name="connsiteY1" fmla="*/ 7144 h 314325"/>
                <a:gd name="connsiteX2" fmla="*/ 7144 w 419100"/>
                <a:gd name="connsiteY2" fmla="*/ 40481 h 314325"/>
                <a:gd name="connsiteX3" fmla="*/ 48387 w 419100"/>
                <a:gd name="connsiteY3" fmla="*/ 40481 h 314325"/>
                <a:gd name="connsiteX4" fmla="*/ 48387 w 419100"/>
                <a:gd name="connsiteY4" fmla="*/ 312420 h 314325"/>
                <a:gd name="connsiteX5" fmla="*/ 372332 w 419100"/>
                <a:gd name="connsiteY5" fmla="*/ 312420 h 314325"/>
                <a:gd name="connsiteX6" fmla="*/ 372332 w 419100"/>
                <a:gd name="connsiteY6" fmla="*/ 40481 h 314325"/>
                <a:gd name="connsiteX7" fmla="*/ 413576 w 419100"/>
                <a:gd name="connsiteY7" fmla="*/ 40481 h 314325"/>
                <a:gd name="connsiteX8" fmla="*/ 413576 w 419100"/>
                <a:gd name="connsiteY8" fmla="*/ 7144 h 314325"/>
                <a:gd name="connsiteX9" fmla="*/ 338995 w 419100"/>
                <a:gd name="connsiteY9" fmla="*/ 279083 h 314325"/>
                <a:gd name="connsiteX10" fmla="*/ 81725 w 419100"/>
                <a:gd name="connsiteY10" fmla="*/ 279083 h 314325"/>
                <a:gd name="connsiteX11" fmla="*/ 81725 w 419100"/>
                <a:gd name="connsiteY11" fmla="*/ 40957 h 314325"/>
                <a:gd name="connsiteX12" fmla="*/ 338995 w 419100"/>
                <a:gd name="connsiteY12" fmla="*/ 40957 h 314325"/>
                <a:gd name="connsiteX13" fmla="*/ 338995 w 419100"/>
                <a:gd name="connsiteY13" fmla="*/ 27908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100" h="314325">
                  <a:moveTo>
                    <a:pt x="413671" y="7144"/>
                  </a:moveTo>
                  <a:lnTo>
                    <a:pt x="7144" y="7144"/>
                  </a:lnTo>
                  <a:lnTo>
                    <a:pt x="7144" y="40481"/>
                  </a:lnTo>
                  <a:lnTo>
                    <a:pt x="48387" y="40481"/>
                  </a:lnTo>
                  <a:lnTo>
                    <a:pt x="48387" y="312420"/>
                  </a:lnTo>
                  <a:lnTo>
                    <a:pt x="372332" y="312420"/>
                  </a:lnTo>
                  <a:lnTo>
                    <a:pt x="372332" y="40481"/>
                  </a:lnTo>
                  <a:lnTo>
                    <a:pt x="413576" y="40481"/>
                  </a:lnTo>
                  <a:lnTo>
                    <a:pt x="413576" y="7144"/>
                  </a:lnTo>
                  <a:close/>
                  <a:moveTo>
                    <a:pt x="338995" y="279083"/>
                  </a:moveTo>
                  <a:lnTo>
                    <a:pt x="81725" y="279083"/>
                  </a:lnTo>
                  <a:lnTo>
                    <a:pt x="81725" y="40957"/>
                  </a:lnTo>
                  <a:lnTo>
                    <a:pt x="338995" y="40957"/>
                  </a:lnTo>
                  <a:lnTo>
                    <a:pt x="338995" y="279083"/>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C6B0287-284B-4352-8554-2DD89174568C}"/>
                </a:ext>
              </a:extLst>
            </p:cNvPr>
            <p:cNvSpPr/>
            <p:nvPr/>
          </p:nvSpPr>
          <p:spPr>
            <a:xfrm>
              <a:off x="1579347" y="4316988"/>
              <a:ext cx="180975" cy="47625"/>
            </a:xfrm>
            <a:custGeom>
              <a:avLst/>
              <a:gdLst>
                <a:gd name="connsiteX0" fmla="*/ 162497 w 180975"/>
                <a:gd name="connsiteY0" fmla="*/ 40481 h 47625"/>
                <a:gd name="connsiteX1" fmla="*/ 23813 w 180975"/>
                <a:gd name="connsiteY1" fmla="*/ 40481 h 47625"/>
                <a:gd name="connsiteX2" fmla="*/ 7144 w 180975"/>
                <a:gd name="connsiteY2" fmla="*/ 23813 h 47625"/>
                <a:gd name="connsiteX3" fmla="*/ 23813 w 180975"/>
                <a:gd name="connsiteY3" fmla="*/ 7144 h 47625"/>
                <a:gd name="connsiteX4" fmla="*/ 162497 w 180975"/>
                <a:gd name="connsiteY4" fmla="*/ 7144 h 47625"/>
                <a:gd name="connsiteX5" fmla="*/ 179165 w 180975"/>
                <a:gd name="connsiteY5" fmla="*/ 23813 h 47625"/>
                <a:gd name="connsiteX6" fmla="*/ 162497 w 180975"/>
                <a:gd name="connsiteY6" fmla="*/ 4048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47625">
                  <a:moveTo>
                    <a:pt x="162497" y="40481"/>
                  </a:moveTo>
                  <a:lnTo>
                    <a:pt x="23813" y="40481"/>
                  </a:lnTo>
                  <a:cubicBezTo>
                    <a:pt x="14573" y="40481"/>
                    <a:pt x="7144" y="33052"/>
                    <a:pt x="7144" y="23813"/>
                  </a:cubicBezTo>
                  <a:cubicBezTo>
                    <a:pt x="7144" y="14573"/>
                    <a:pt x="14573" y="7144"/>
                    <a:pt x="23813" y="7144"/>
                  </a:cubicBezTo>
                  <a:lnTo>
                    <a:pt x="162497" y="7144"/>
                  </a:lnTo>
                  <a:cubicBezTo>
                    <a:pt x="171736" y="7144"/>
                    <a:pt x="179165" y="14573"/>
                    <a:pt x="179165" y="23813"/>
                  </a:cubicBezTo>
                  <a:cubicBezTo>
                    <a:pt x="179165" y="32957"/>
                    <a:pt x="171641" y="40481"/>
                    <a:pt x="162497" y="4048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B10D416-3FBB-469E-BBBF-A132FA5A62DD}"/>
                </a:ext>
              </a:extLst>
            </p:cNvPr>
            <p:cNvSpPr/>
            <p:nvPr/>
          </p:nvSpPr>
          <p:spPr>
            <a:xfrm>
              <a:off x="1579347" y="4391854"/>
              <a:ext cx="180975" cy="47625"/>
            </a:xfrm>
            <a:custGeom>
              <a:avLst/>
              <a:gdLst>
                <a:gd name="connsiteX0" fmla="*/ 162497 w 180975"/>
                <a:gd name="connsiteY0" fmla="*/ 40481 h 47625"/>
                <a:gd name="connsiteX1" fmla="*/ 23813 w 180975"/>
                <a:gd name="connsiteY1" fmla="*/ 40481 h 47625"/>
                <a:gd name="connsiteX2" fmla="*/ 7144 w 180975"/>
                <a:gd name="connsiteY2" fmla="*/ 23813 h 47625"/>
                <a:gd name="connsiteX3" fmla="*/ 23813 w 180975"/>
                <a:gd name="connsiteY3" fmla="*/ 7144 h 47625"/>
                <a:gd name="connsiteX4" fmla="*/ 162497 w 180975"/>
                <a:gd name="connsiteY4" fmla="*/ 7144 h 47625"/>
                <a:gd name="connsiteX5" fmla="*/ 179165 w 180975"/>
                <a:gd name="connsiteY5" fmla="*/ 23813 h 47625"/>
                <a:gd name="connsiteX6" fmla="*/ 162497 w 180975"/>
                <a:gd name="connsiteY6" fmla="*/ 4048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47625">
                  <a:moveTo>
                    <a:pt x="162497" y="40481"/>
                  </a:moveTo>
                  <a:lnTo>
                    <a:pt x="23813" y="40481"/>
                  </a:lnTo>
                  <a:cubicBezTo>
                    <a:pt x="14573" y="40481"/>
                    <a:pt x="7144" y="33052"/>
                    <a:pt x="7144" y="23813"/>
                  </a:cubicBezTo>
                  <a:cubicBezTo>
                    <a:pt x="7144" y="14573"/>
                    <a:pt x="14573" y="7144"/>
                    <a:pt x="23813" y="7144"/>
                  </a:cubicBezTo>
                  <a:lnTo>
                    <a:pt x="162497" y="7144"/>
                  </a:lnTo>
                  <a:cubicBezTo>
                    <a:pt x="171736" y="7144"/>
                    <a:pt x="179165" y="14573"/>
                    <a:pt x="179165" y="23813"/>
                  </a:cubicBezTo>
                  <a:cubicBezTo>
                    <a:pt x="179165" y="33052"/>
                    <a:pt x="171641" y="40481"/>
                    <a:pt x="162497" y="40481"/>
                  </a:cubicBezTo>
                  <a:close/>
                </a:path>
              </a:pathLst>
            </a:custGeom>
            <a:grpFill/>
            <a:ln w="9525" cap="flat">
              <a:noFill/>
              <a:prstDash val="solid"/>
              <a:miter/>
            </a:ln>
          </p:spPr>
          <p:txBody>
            <a:bodyPr rtlCol="0" anchor="ctr"/>
            <a:lstStyle/>
            <a:p>
              <a:endParaRPr lang="en-US"/>
            </a:p>
          </p:txBody>
        </p:sp>
      </p:grpSp>
      <p:grpSp>
        <p:nvGrpSpPr>
          <p:cNvPr id="34" name="Graphic 4">
            <a:extLst>
              <a:ext uri="{FF2B5EF4-FFF2-40B4-BE49-F238E27FC236}">
                <a16:creationId xmlns:a16="http://schemas.microsoft.com/office/drawing/2014/main" id="{9CC02777-B88C-4385-A7A4-5C4E95D6D659}"/>
              </a:ext>
            </a:extLst>
          </p:cNvPr>
          <p:cNvGrpSpPr/>
          <p:nvPr/>
        </p:nvGrpSpPr>
        <p:grpSpPr>
          <a:xfrm>
            <a:off x="1704933" y="4789009"/>
            <a:ext cx="447675" cy="552451"/>
            <a:chOff x="1428484" y="4683863"/>
            <a:chExt cx="447675" cy="552450"/>
          </a:xfrm>
          <a:solidFill>
            <a:schemeClr val="accent1"/>
          </a:solidFill>
        </p:grpSpPr>
        <p:sp>
          <p:nvSpPr>
            <p:cNvPr id="35" name="Freeform: Shape 34">
              <a:extLst>
                <a:ext uri="{FF2B5EF4-FFF2-40B4-BE49-F238E27FC236}">
                  <a16:creationId xmlns:a16="http://schemas.microsoft.com/office/drawing/2014/main" id="{760E8C1D-09F3-48CA-9EC0-43AB371D4890}"/>
                </a:ext>
              </a:extLst>
            </p:cNvPr>
            <p:cNvSpPr/>
            <p:nvPr/>
          </p:nvSpPr>
          <p:spPr>
            <a:xfrm>
              <a:off x="1421340" y="4676719"/>
              <a:ext cx="457200" cy="561975"/>
            </a:xfrm>
            <a:custGeom>
              <a:avLst/>
              <a:gdLst>
                <a:gd name="connsiteX0" fmla="*/ 408813 w 457200"/>
                <a:gd name="connsiteY0" fmla="*/ 7144 h 561975"/>
                <a:gd name="connsiteX1" fmla="*/ 148209 w 457200"/>
                <a:gd name="connsiteY1" fmla="*/ 7144 h 561975"/>
                <a:gd name="connsiteX2" fmla="*/ 144304 w 457200"/>
                <a:gd name="connsiteY2" fmla="*/ 7811 h 561975"/>
                <a:gd name="connsiteX3" fmla="*/ 144304 w 457200"/>
                <a:gd name="connsiteY3" fmla="*/ 8096 h 561975"/>
                <a:gd name="connsiteX4" fmla="*/ 137446 w 457200"/>
                <a:gd name="connsiteY4" fmla="*/ 11716 h 561975"/>
                <a:gd name="connsiteX5" fmla="*/ 13907 w 457200"/>
                <a:gd name="connsiteY5" fmla="*/ 115538 h 561975"/>
                <a:gd name="connsiteX6" fmla="*/ 7430 w 457200"/>
                <a:gd name="connsiteY6" fmla="*/ 127349 h 561975"/>
                <a:gd name="connsiteX7" fmla="*/ 7144 w 457200"/>
                <a:gd name="connsiteY7" fmla="*/ 127349 h 561975"/>
                <a:gd name="connsiteX8" fmla="*/ 7144 w 457200"/>
                <a:gd name="connsiteY8" fmla="*/ 512255 h 561975"/>
                <a:gd name="connsiteX9" fmla="*/ 54769 w 457200"/>
                <a:gd name="connsiteY9" fmla="*/ 559880 h 561975"/>
                <a:gd name="connsiteX10" fmla="*/ 408813 w 457200"/>
                <a:gd name="connsiteY10" fmla="*/ 559880 h 561975"/>
                <a:gd name="connsiteX11" fmla="*/ 456438 w 457200"/>
                <a:gd name="connsiteY11" fmla="*/ 512255 h 561975"/>
                <a:gd name="connsiteX12" fmla="*/ 456438 w 457200"/>
                <a:gd name="connsiteY12" fmla="*/ 54769 h 561975"/>
                <a:gd name="connsiteX13" fmla="*/ 408813 w 457200"/>
                <a:gd name="connsiteY13" fmla="*/ 7144 h 561975"/>
                <a:gd name="connsiteX14" fmla="*/ 423100 w 457200"/>
                <a:gd name="connsiteY14" fmla="*/ 512255 h 561975"/>
                <a:gd name="connsiteX15" fmla="*/ 408813 w 457200"/>
                <a:gd name="connsiteY15" fmla="*/ 526542 h 561975"/>
                <a:gd name="connsiteX16" fmla="*/ 54769 w 457200"/>
                <a:gd name="connsiteY16" fmla="*/ 526542 h 561975"/>
                <a:gd name="connsiteX17" fmla="*/ 40481 w 457200"/>
                <a:gd name="connsiteY17" fmla="*/ 512255 h 561975"/>
                <a:gd name="connsiteX18" fmla="*/ 40481 w 457200"/>
                <a:gd name="connsiteY18" fmla="*/ 142970 h 561975"/>
                <a:gd name="connsiteX19" fmla="*/ 145066 w 457200"/>
                <a:gd name="connsiteY19" fmla="*/ 55055 h 561975"/>
                <a:gd name="connsiteX20" fmla="*/ 145066 w 457200"/>
                <a:gd name="connsiteY20" fmla="*/ 147828 h 561975"/>
                <a:gd name="connsiteX21" fmla="*/ 94774 w 457200"/>
                <a:gd name="connsiteY21" fmla="*/ 147828 h 561975"/>
                <a:gd name="connsiteX22" fmla="*/ 94774 w 457200"/>
                <a:gd name="connsiteY22" fmla="*/ 181166 h 561975"/>
                <a:gd name="connsiteX23" fmla="*/ 178308 w 457200"/>
                <a:gd name="connsiteY23" fmla="*/ 181166 h 561975"/>
                <a:gd name="connsiteX24" fmla="*/ 178403 w 457200"/>
                <a:gd name="connsiteY24" fmla="*/ 40481 h 561975"/>
                <a:gd name="connsiteX25" fmla="*/ 408813 w 457200"/>
                <a:gd name="connsiteY25" fmla="*/ 40481 h 561975"/>
                <a:gd name="connsiteX26" fmla="*/ 423100 w 457200"/>
                <a:gd name="connsiteY26" fmla="*/ 54769 h 561975"/>
                <a:gd name="connsiteX27" fmla="*/ 423100 w 457200"/>
                <a:gd name="connsiteY27" fmla="*/ 51225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7200" h="561975">
                  <a:moveTo>
                    <a:pt x="408813" y="7144"/>
                  </a:moveTo>
                  <a:lnTo>
                    <a:pt x="148209" y="7144"/>
                  </a:lnTo>
                  <a:lnTo>
                    <a:pt x="144304" y="7811"/>
                  </a:lnTo>
                  <a:lnTo>
                    <a:pt x="144304" y="8096"/>
                  </a:lnTo>
                  <a:cubicBezTo>
                    <a:pt x="141827" y="8858"/>
                    <a:pt x="139541" y="10001"/>
                    <a:pt x="137446" y="11716"/>
                  </a:cubicBezTo>
                  <a:lnTo>
                    <a:pt x="13907" y="115538"/>
                  </a:lnTo>
                  <a:cubicBezTo>
                    <a:pt x="10192" y="118682"/>
                    <a:pt x="8096" y="122873"/>
                    <a:pt x="7430" y="127349"/>
                  </a:cubicBezTo>
                  <a:lnTo>
                    <a:pt x="7144" y="127349"/>
                  </a:lnTo>
                  <a:lnTo>
                    <a:pt x="7144" y="512255"/>
                  </a:lnTo>
                  <a:cubicBezTo>
                    <a:pt x="7144" y="538448"/>
                    <a:pt x="28575" y="559880"/>
                    <a:pt x="54769" y="559880"/>
                  </a:cubicBezTo>
                  <a:lnTo>
                    <a:pt x="408813" y="559880"/>
                  </a:lnTo>
                  <a:cubicBezTo>
                    <a:pt x="435007" y="559880"/>
                    <a:pt x="456438" y="538448"/>
                    <a:pt x="456438" y="512255"/>
                  </a:cubicBezTo>
                  <a:lnTo>
                    <a:pt x="456438" y="54769"/>
                  </a:lnTo>
                  <a:cubicBezTo>
                    <a:pt x="456438" y="28575"/>
                    <a:pt x="435007" y="7144"/>
                    <a:pt x="408813" y="7144"/>
                  </a:cubicBezTo>
                  <a:close/>
                  <a:moveTo>
                    <a:pt x="423100" y="512255"/>
                  </a:moveTo>
                  <a:cubicBezTo>
                    <a:pt x="423100" y="519970"/>
                    <a:pt x="416528" y="526542"/>
                    <a:pt x="408813" y="526542"/>
                  </a:cubicBezTo>
                  <a:lnTo>
                    <a:pt x="54769" y="526542"/>
                  </a:lnTo>
                  <a:cubicBezTo>
                    <a:pt x="47054" y="526542"/>
                    <a:pt x="40481" y="519970"/>
                    <a:pt x="40481" y="512255"/>
                  </a:cubicBezTo>
                  <a:lnTo>
                    <a:pt x="40481" y="142970"/>
                  </a:lnTo>
                  <a:lnTo>
                    <a:pt x="145066" y="55055"/>
                  </a:lnTo>
                  <a:lnTo>
                    <a:pt x="145066" y="147828"/>
                  </a:lnTo>
                  <a:lnTo>
                    <a:pt x="94774" y="147828"/>
                  </a:lnTo>
                  <a:lnTo>
                    <a:pt x="94774" y="181166"/>
                  </a:lnTo>
                  <a:lnTo>
                    <a:pt x="178308" y="181166"/>
                  </a:lnTo>
                  <a:lnTo>
                    <a:pt x="178403" y="40481"/>
                  </a:lnTo>
                  <a:lnTo>
                    <a:pt x="408813" y="40481"/>
                  </a:lnTo>
                  <a:cubicBezTo>
                    <a:pt x="416528" y="40481"/>
                    <a:pt x="423100" y="47054"/>
                    <a:pt x="423100" y="54769"/>
                  </a:cubicBezTo>
                  <a:lnTo>
                    <a:pt x="423100" y="512255"/>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B22A6E7-1085-40F4-9835-006966343DC7}"/>
                </a:ext>
              </a:extLst>
            </p:cNvPr>
            <p:cNvSpPr/>
            <p:nvPr/>
          </p:nvSpPr>
          <p:spPr>
            <a:xfrm>
              <a:off x="1518781" y="5007713"/>
              <a:ext cx="266700" cy="47625"/>
            </a:xfrm>
            <a:custGeom>
              <a:avLst/>
              <a:gdLst>
                <a:gd name="connsiteX0" fmla="*/ 242888 w 266700"/>
                <a:gd name="connsiteY0" fmla="*/ 40481 h 47625"/>
                <a:gd name="connsiteX1" fmla="*/ 23813 w 266700"/>
                <a:gd name="connsiteY1" fmla="*/ 40481 h 47625"/>
                <a:gd name="connsiteX2" fmla="*/ 7144 w 266700"/>
                <a:gd name="connsiteY2" fmla="*/ 23813 h 47625"/>
                <a:gd name="connsiteX3" fmla="*/ 23813 w 266700"/>
                <a:gd name="connsiteY3" fmla="*/ 7144 h 47625"/>
                <a:gd name="connsiteX4" fmla="*/ 242888 w 266700"/>
                <a:gd name="connsiteY4" fmla="*/ 7144 h 47625"/>
                <a:gd name="connsiteX5" fmla="*/ 259556 w 266700"/>
                <a:gd name="connsiteY5" fmla="*/ 23813 h 47625"/>
                <a:gd name="connsiteX6" fmla="*/ 242888 w 266700"/>
                <a:gd name="connsiteY6" fmla="*/ 4048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47625">
                  <a:moveTo>
                    <a:pt x="242888" y="40481"/>
                  </a:moveTo>
                  <a:lnTo>
                    <a:pt x="23813" y="40481"/>
                  </a:lnTo>
                  <a:cubicBezTo>
                    <a:pt x="14573" y="40481"/>
                    <a:pt x="7144" y="33052"/>
                    <a:pt x="7144" y="23813"/>
                  </a:cubicBezTo>
                  <a:cubicBezTo>
                    <a:pt x="7144" y="14573"/>
                    <a:pt x="14573" y="7144"/>
                    <a:pt x="23813" y="7144"/>
                  </a:cubicBezTo>
                  <a:lnTo>
                    <a:pt x="242888" y="7144"/>
                  </a:lnTo>
                  <a:cubicBezTo>
                    <a:pt x="252127" y="7144"/>
                    <a:pt x="259556" y="14573"/>
                    <a:pt x="259556" y="23813"/>
                  </a:cubicBezTo>
                  <a:cubicBezTo>
                    <a:pt x="259556" y="33052"/>
                    <a:pt x="252127" y="40481"/>
                    <a:pt x="242888" y="4048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34B7FE5-4237-459D-B018-C66260EA4B59}"/>
                </a:ext>
              </a:extLst>
            </p:cNvPr>
            <p:cNvSpPr/>
            <p:nvPr/>
          </p:nvSpPr>
          <p:spPr>
            <a:xfrm>
              <a:off x="1518781" y="5084294"/>
              <a:ext cx="266700" cy="47625"/>
            </a:xfrm>
            <a:custGeom>
              <a:avLst/>
              <a:gdLst>
                <a:gd name="connsiteX0" fmla="*/ 242888 w 266700"/>
                <a:gd name="connsiteY0" fmla="*/ 40481 h 47625"/>
                <a:gd name="connsiteX1" fmla="*/ 23813 w 266700"/>
                <a:gd name="connsiteY1" fmla="*/ 40481 h 47625"/>
                <a:gd name="connsiteX2" fmla="*/ 7144 w 266700"/>
                <a:gd name="connsiteY2" fmla="*/ 23813 h 47625"/>
                <a:gd name="connsiteX3" fmla="*/ 23813 w 266700"/>
                <a:gd name="connsiteY3" fmla="*/ 7144 h 47625"/>
                <a:gd name="connsiteX4" fmla="*/ 242888 w 266700"/>
                <a:gd name="connsiteY4" fmla="*/ 7144 h 47625"/>
                <a:gd name="connsiteX5" fmla="*/ 259556 w 266700"/>
                <a:gd name="connsiteY5" fmla="*/ 23813 h 47625"/>
                <a:gd name="connsiteX6" fmla="*/ 242888 w 266700"/>
                <a:gd name="connsiteY6" fmla="*/ 4048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47625">
                  <a:moveTo>
                    <a:pt x="242888" y="40481"/>
                  </a:moveTo>
                  <a:lnTo>
                    <a:pt x="23813" y="40481"/>
                  </a:lnTo>
                  <a:cubicBezTo>
                    <a:pt x="14573" y="40481"/>
                    <a:pt x="7144" y="33052"/>
                    <a:pt x="7144" y="23813"/>
                  </a:cubicBezTo>
                  <a:cubicBezTo>
                    <a:pt x="7144" y="14573"/>
                    <a:pt x="14573" y="7144"/>
                    <a:pt x="23813" y="7144"/>
                  </a:cubicBezTo>
                  <a:lnTo>
                    <a:pt x="242888" y="7144"/>
                  </a:lnTo>
                  <a:cubicBezTo>
                    <a:pt x="252127" y="7144"/>
                    <a:pt x="259556" y="14573"/>
                    <a:pt x="259556" y="23813"/>
                  </a:cubicBezTo>
                  <a:cubicBezTo>
                    <a:pt x="259556" y="33052"/>
                    <a:pt x="252127" y="40481"/>
                    <a:pt x="242888" y="4048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A9811B5-2AAC-4FBD-AF09-C12F02233F1F}"/>
                </a:ext>
              </a:extLst>
            </p:cNvPr>
            <p:cNvSpPr/>
            <p:nvPr/>
          </p:nvSpPr>
          <p:spPr>
            <a:xfrm>
              <a:off x="1518781" y="4931513"/>
              <a:ext cx="266700" cy="47625"/>
            </a:xfrm>
            <a:custGeom>
              <a:avLst/>
              <a:gdLst>
                <a:gd name="connsiteX0" fmla="*/ 242888 w 266700"/>
                <a:gd name="connsiteY0" fmla="*/ 40481 h 47625"/>
                <a:gd name="connsiteX1" fmla="*/ 23813 w 266700"/>
                <a:gd name="connsiteY1" fmla="*/ 40481 h 47625"/>
                <a:gd name="connsiteX2" fmla="*/ 7144 w 266700"/>
                <a:gd name="connsiteY2" fmla="*/ 23813 h 47625"/>
                <a:gd name="connsiteX3" fmla="*/ 23813 w 266700"/>
                <a:gd name="connsiteY3" fmla="*/ 7144 h 47625"/>
                <a:gd name="connsiteX4" fmla="*/ 242888 w 266700"/>
                <a:gd name="connsiteY4" fmla="*/ 7144 h 47625"/>
                <a:gd name="connsiteX5" fmla="*/ 259556 w 266700"/>
                <a:gd name="connsiteY5" fmla="*/ 23813 h 47625"/>
                <a:gd name="connsiteX6" fmla="*/ 242888 w 266700"/>
                <a:gd name="connsiteY6" fmla="*/ 4048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47625">
                  <a:moveTo>
                    <a:pt x="242888" y="40481"/>
                  </a:moveTo>
                  <a:lnTo>
                    <a:pt x="23813" y="40481"/>
                  </a:lnTo>
                  <a:cubicBezTo>
                    <a:pt x="14573" y="40481"/>
                    <a:pt x="7144" y="33052"/>
                    <a:pt x="7144" y="23813"/>
                  </a:cubicBezTo>
                  <a:cubicBezTo>
                    <a:pt x="7144" y="14573"/>
                    <a:pt x="14573" y="7144"/>
                    <a:pt x="23813" y="7144"/>
                  </a:cubicBezTo>
                  <a:lnTo>
                    <a:pt x="242888" y="7144"/>
                  </a:lnTo>
                  <a:cubicBezTo>
                    <a:pt x="252127" y="7144"/>
                    <a:pt x="259556" y="14573"/>
                    <a:pt x="259556" y="23813"/>
                  </a:cubicBezTo>
                  <a:cubicBezTo>
                    <a:pt x="259556" y="33052"/>
                    <a:pt x="252127" y="40481"/>
                    <a:pt x="242888" y="40481"/>
                  </a:cubicBezTo>
                  <a:close/>
                </a:path>
              </a:pathLst>
            </a:custGeom>
            <a:grpFill/>
            <a:ln w="9525" cap="flat">
              <a:noFill/>
              <a:prstDash val="solid"/>
              <a:miter/>
            </a:ln>
          </p:spPr>
          <p:txBody>
            <a:bodyPr rtlCol="0" anchor="ctr"/>
            <a:lstStyle/>
            <a:p>
              <a:endParaRPr lang="en-US"/>
            </a:p>
          </p:txBody>
        </p:sp>
      </p:grpSp>
      <p:sp>
        <p:nvSpPr>
          <p:cNvPr id="39" name="TextBox 38">
            <a:extLst>
              <a:ext uri="{FF2B5EF4-FFF2-40B4-BE49-F238E27FC236}">
                <a16:creationId xmlns:a16="http://schemas.microsoft.com/office/drawing/2014/main" id="{AD63AD7D-F912-4EEE-904E-51B9BD27A961}"/>
              </a:ext>
            </a:extLst>
          </p:cNvPr>
          <p:cNvSpPr txBox="1"/>
          <p:nvPr/>
        </p:nvSpPr>
        <p:spPr>
          <a:xfrm>
            <a:off x="6801139" y="3969565"/>
            <a:ext cx="4183872" cy="1806931"/>
          </a:xfrm>
          <a:prstGeom prst="rect">
            <a:avLst/>
          </a:prstGeom>
        </p:spPr>
        <p:txBody>
          <a:bodyPr vert="horz" wrap="square" lIns="0" tIns="45720" rIns="91440" bIns="45720" rtlCol="0" anchor="ctr">
            <a:noAutofit/>
          </a:bodyPr>
          <a:lstStyle/>
          <a:p>
            <a:pPr lvl="0">
              <a:lnSpc>
                <a:spcPct val="110000"/>
              </a:lnSpc>
              <a:defRPr/>
            </a:pPr>
            <a:r>
              <a:rPr lang="en-US" sz="2000"/>
              <a:t>Massachusetts General Hospital was fined </a:t>
            </a:r>
            <a:r>
              <a:rPr lang="en-US" sz="2000" b="1">
                <a:solidFill>
                  <a:schemeClr val="accent1"/>
                </a:solidFill>
              </a:rPr>
              <a:t>$1M in HIPAA violations </a:t>
            </a:r>
            <a:r>
              <a:rPr lang="en-US" sz="2000"/>
              <a:t>for leaving detailed information of HIV patients on their printers</a:t>
            </a:r>
          </a:p>
        </p:txBody>
      </p:sp>
      <p:pic>
        <p:nvPicPr>
          <p:cNvPr id="43" name="Picture 42" descr="A picture containing person, wall, indoor, man&#10;&#10;Description automatically generated">
            <a:extLst>
              <a:ext uri="{FF2B5EF4-FFF2-40B4-BE49-F238E27FC236}">
                <a16:creationId xmlns:a16="http://schemas.microsoft.com/office/drawing/2014/main" id="{C7448AE0-4C4E-4DF0-8C97-E4B64737642D}"/>
              </a:ext>
            </a:extLst>
          </p:cNvPr>
          <p:cNvPicPr>
            <a:picLocks noChangeAspect="1"/>
          </p:cNvPicPr>
          <p:nvPr/>
        </p:nvPicPr>
        <p:blipFill rotWithShape="1">
          <a:blip r:embed="rId4"/>
          <a:srcRect t="27005" r="30"/>
          <a:stretch/>
        </p:blipFill>
        <p:spPr>
          <a:xfrm>
            <a:off x="6214513" y="1445821"/>
            <a:ext cx="5258668" cy="2559841"/>
          </a:xfrm>
          <a:prstGeom prst="rect">
            <a:avLst/>
          </a:prstGeom>
        </p:spPr>
      </p:pic>
    </p:spTree>
    <p:extLst>
      <p:ext uri="{BB962C8B-B14F-4D97-AF65-F5344CB8AC3E}">
        <p14:creationId xmlns:p14="http://schemas.microsoft.com/office/powerpoint/2010/main" val="25334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F4A9B7-FB85-455A-BF4A-454B51BF8E15}"/>
              </a:ext>
            </a:extLst>
          </p:cNvPr>
          <p:cNvSpPr/>
          <p:nvPr/>
        </p:nvSpPr>
        <p:spPr>
          <a:xfrm>
            <a:off x="6191756" y="3711457"/>
            <a:ext cx="5281424" cy="2101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7" name="Rectangle 6">
            <a:extLst>
              <a:ext uri="{FF2B5EF4-FFF2-40B4-BE49-F238E27FC236}">
                <a16:creationId xmlns:a16="http://schemas.microsoft.com/office/drawing/2014/main" id="{45BF3850-D3AC-4669-98D4-2E8476EB97CC}"/>
              </a:ext>
            </a:extLst>
          </p:cNvPr>
          <p:cNvSpPr/>
          <p:nvPr/>
        </p:nvSpPr>
        <p:spPr>
          <a:xfrm>
            <a:off x="718820" y="3711457"/>
            <a:ext cx="5281424" cy="2101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3" name="Title 2"/>
          <p:cNvSpPr>
            <a:spLocks noGrp="1"/>
          </p:cNvSpPr>
          <p:nvPr>
            <p:ph type="title"/>
          </p:nvPr>
        </p:nvSpPr>
        <p:spPr/>
        <p:txBody>
          <a:bodyPr/>
          <a:lstStyle/>
          <a:p>
            <a:r>
              <a:rPr lang="en-US" dirty="0"/>
              <a:t>What if you could…</a:t>
            </a:r>
          </a:p>
        </p:txBody>
      </p:sp>
      <p:sp>
        <p:nvSpPr>
          <p:cNvPr id="12" name="TextBox 11">
            <a:extLst>
              <a:ext uri="{FF2B5EF4-FFF2-40B4-BE49-F238E27FC236}">
                <a16:creationId xmlns:a16="http://schemas.microsoft.com/office/drawing/2014/main" id="{BFA0DD29-C11D-441C-8FF2-DF543C1143F7}"/>
              </a:ext>
            </a:extLst>
          </p:cNvPr>
          <p:cNvSpPr txBox="1"/>
          <p:nvPr/>
        </p:nvSpPr>
        <p:spPr>
          <a:xfrm>
            <a:off x="1872228" y="3711457"/>
            <a:ext cx="3466022" cy="2101134"/>
          </a:xfrm>
          <a:prstGeom prst="rect">
            <a:avLst/>
          </a:prstGeom>
        </p:spPr>
        <p:txBody>
          <a:bodyPr vert="horz" wrap="square" lIns="0" tIns="45720" rIns="91440" bIns="45720" rtlCol="0" anchor="ctr">
            <a:noAutofit/>
          </a:bodyPr>
          <a:lstStyle/>
          <a:p>
            <a:r>
              <a:rPr lang="en-US" sz="2300" dirty="0">
                <a:solidFill>
                  <a:schemeClr val="bg1"/>
                </a:solidFill>
              </a:rPr>
              <a:t>Improve business process efficiencies and reduce cost of operation?</a:t>
            </a:r>
          </a:p>
        </p:txBody>
      </p:sp>
      <p:sp>
        <p:nvSpPr>
          <p:cNvPr id="13" name="TextBox 12">
            <a:extLst>
              <a:ext uri="{FF2B5EF4-FFF2-40B4-BE49-F238E27FC236}">
                <a16:creationId xmlns:a16="http://schemas.microsoft.com/office/drawing/2014/main" id="{CCB38273-24BF-4FCF-BE14-4C2B05B6CB13}"/>
              </a:ext>
            </a:extLst>
          </p:cNvPr>
          <p:cNvSpPr txBox="1"/>
          <p:nvPr/>
        </p:nvSpPr>
        <p:spPr>
          <a:xfrm>
            <a:off x="7591098" y="3711457"/>
            <a:ext cx="3603328" cy="2101134"/>
          </a:xfrm>
          <a:prstGeom prst="rect">
            <a:avLst/>
          </a:prstGeom>
        </p:spPr>
        <p:txBody>
          <a:bodyPr vert="horz" wrap="square" lIns="0" tIns="45720" rIns="91440" bIns="45720" rtlCol="0" anchor="ctr">
            <a:noAutofit/>
          </a:bodyPr>
          <a:lstStyle/>
          <a:p>
            <a:r>
              <a:rPr lang="en-US" sz="2300" dirty="0">
                <a:solidFill>
                  <a:schemeClr val="bg1"/>
                </a:solidFill>
              </a:rPr>
              <a:t>Minimize security risks and  mitigate internal and external threats </a:t>
            </a:r>
          </a:p>
        </p:txBody>
      </p:sp>
      <p:pic>
        <p:nvPicPr>
          <p:cNvPr id="16" name="Graphic 15" descr="Network">
            <a:extLst>
              <a:ext uri="{FF2B5EF4-FFF2-40B4-BE49-F238E27FC236}">
                <a16:creationId xmlns:a16="http://schemas.microsoft.com/office/drawing/2014/main" id="{F294AA2B-3782-4A36-9A06-C3A089BCEB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919" y="4304823"/>
            <a:ext cx="914400" cy="914400"/>
          </a:xfrm>
          <a:prstGeom prst="rect">
            <a:avLst/>
          </a:prstGeom>
        </p:spPr>
      </p:pic>
      <p:pic>
        <p:nvPicPr>
          <p:cNvPr id="17" name="Graphic 16" descr="Lock">
            <a:extLst>
              <a:ext uri="{FF2B5EF4-FFF2-40B4-BE49-F238E27FC236}">
                <a16:creationId xmlns:a16="http://schemas.microsoft.com/office/drawing/2014/main" id="{E37E1F9D-095A-4B45-8D60-187C220BBC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9485" y="4209122"/>
            <a:ext cx="1010101" cy="1010101"/>
          </a:xfrm>
          <a:prstGeom prst="rect">
            <a:avLst/>
          </a:prstGeom>
        </p:spPr>
      </p:pic>
      <p:sp>
        <p:nvSpPr>
          <p:cNvPr id="9" name="Rectangle 8">
            <a:extLst>
              <a:ext uri="{FF2B5EF4-FFF2-40B4-BE49-F238E27FC236}">
                <a16:creationId xmlns:a16="http://schemas.microsoft.com/office/drawing/2014/main" id="{483C7C47-5E8D-49AD-B06F-0ACC565EA957}"/>
              </a:ext>
            </a:extLst>
          </p:cNvPr>
          <p:cNvSpPr/>
          <p:nvPr/>
        </p:nvSpPr>
        <p:spPr>
          <a:xfrm>
            <a:off x="2963120" y="1462602"/>
            <a:ext cx="6260474" cy="21011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0" name="TextBox 9">
            <a:extLst>
              <a:ext uri="{FF2B5EF4-FFF2-40B4-BE49-F238E27FC236}">
                <a16:creationId xmlns:a16="http://schemas.microsoft.com/office/drawing/2014/main" id="{BB906C1C-5B0B-43E4-AB07-6EFDACAA8DC3}"/>
              </a:ext>
            </a:extLst>
          </p:cNvPr>
          <p:cNvSpPr txBox="1"/>
          <p:nvPr/>
        </p:nvSpPr>
        <p:spPr>
          <a:xfrm>
            <a:off x="4405426" y="1447424"/>
            <a:ext cx="4599677" cy="2101134"/>
          </a:xfrm>
          <a:prstGeom prst="rect">
            <a:avLst/>
          </a:prstGeom>
        </p:spPr>
        <p:txBody>
          <a:bodyPr vert="horz" wrap="square" lIns="0" tIns="45720" rIns="91440" bIns="45720" rtlCol="0" anchor="ctr">
            <a:noAutofit/>
          </a:bodyPr>
          <a:lstStyle/>
          <a:p>
            <a:r>
              <a:rPr lang="en-US" sz="2300" dirty="0">
                <a:solidFill>
                  <a:schemeClr val="bg1"/>
                </a:solidFill>
              </a:rPr>
              <a:t>Improve your document controls and minimize compliance issues with the resulting regulatory fines?</a:t>
            </a:r>
          </a:p>
        </p:txBody>
      </p:sp>
      <p:pic>
        <p:nvPicPr>
          <p:cNvPr id="5" name="Graphic 4" descr="Gauge">
            <a:extLst>
              <a:ext uri="{FF2B5EF4-FFF2-40B4-BE49-F238E27FC236}">
                <a16:creationId xmlns:a16="http://schemas.microsoft.com/office/drawing/2014/main" id="{2A931703-5583-4AD9-A038-A2AA5CBE8B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00438" y="1987734"/>
            <a:ext cx="914400" cy="914400"/>
          </a:xfrm>
          <a:prstGeom prst="rect">
            <a:avLst/>
          </a:prstGeom>
        </p:spPr>
      </p:pic>
    </p:spTree>
    <p:extLst>
      <p:ext uri="{BB962C8B-B14F-4D97-AF65-F5344CB8AC3E}">
        <p14:creationId xmlns:p14="http://schemas.microsoft.com/office/powerpoint/2010/main" val="428308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77FE194-CB2A-43B2-BE9C-9FC9BD5FDCDD}"/>
              </a:ext>
            </a:extLst>
          </p:cNvPr>
          <p:cNvSpPr txBox="1">
            <a:spLocks/>
          </p:cNvSpPr>
          <p:nvPr/>
        </p:nvSpPr>
        <p:spPr>
          <a:xfrm>
            <a:off x="4198865" y="2497873"/>
            <a:ext cx="7512141" cy="4146288"/>
          </a:xfrm>
          <a:prstGeom prst="rect">
            <a:avLst/>
          </a:prstGeom>
        </p:spPr>
        <p:txBody>
          <a:bodyPr/>
          <a:lst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60016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20974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74320" indent="-274320">
              <a:lnSpc>
                <a:spcPct val="110000"/>
              </a:lnSpc>
              <a:spcBef>
                <a:spcPts val="1200"/>
              </a:spcBef>
              <a:buClr>
                <a:schemeClr val="accent6">
                  <a:lumMod val="75000"/>
                </a:schemeClr>
              </a:buClr>
              <a:buFont typeface="Arial" panose="020B0604020202020204" pitchFamily="34" charset="0"/>
              <a:buChar char="•"/>
            </a:pPr>
            <a:r>
              <a:rPr lang="en-US" sz="2400" dirty="0">
                <a:solidFill>
                  <a:schemeClr val="accent1"/>
                </a:solidFill>
              </a:rPr>
              <a:t>Improve document controls while minimizing compliance issues and the resulting regulatory fines</a:t>
            </a:r>
          </a:p>
          <a:p>
            <a:pPr marL="274320" indent="-274320">
              <a:lnSpc>
                <a:spcPct val="110000"/>
              </a:lnSpc>
              <a:spcBef>
                <a:spcPts val="1200"/>
              </a:spcBef>
              <a:buClr>
                <a:schemeClr val="accent6">
                  <a:lumMod val="75000"/>
                </a:schemeClr>
              </a:buClr>
              <a:buFont typeface="Arial" panose="020B0604020202020204" pitchFamily="34" charset="0"/>
              <a:buChar char="•"/>
            </a:pPr>
            <a:r>
              <a:rPr lang="en-US" sz="2400" dirty="0">
                <a:solidFill>
                  <a:schemeClr val="accent1"/>
                </a:solidFill>
              </a:rPr>
              <a:t>Minimize security risks and mitigate internal and external threats </a:t>
            </a:r>
          </a:p>
          <a:p>
            <a:pPr marL="274320" indent="-274320">
              <a:lnSpc>
                <a:spcPct val="110000"/>
              </a:lnSpc>
              <a:spcBef>
                <a:spcPts val="1200"/>
              </a:spcBef>
              <a:buClr>
                <a:schemeClr val="accent6">
                  <a:lumMod val="75000"/>
                </a:schemeClr>
              </a:buClr>
              <a:buFont typeface="Arial" panose="020B0604020202020204" pitchFamily="34" charset="0"/>
              <a:buChar char="•"/>
            </a:pPr>
            <a:r>
              <a:rPr lang="en-US" sz="2400" dirty="0">
                <a:solidFill>
                  <a:schemeClr val="accent1"/>
                </a:solidFill>
              </a:rPr>
              <a:t>Improve business process efficiencies and reduce the cost of operation</a:t>
            </a:r>
          </a:p>
        </p:txBody>
      </p:sp>
      <p:sp>
        <p:nvSpPr>
          <p:cNvPr id="5" name="Title 2">
            <a:extLst>
              <a:ext uri="{FF2B5EF4-FFF2-40B4-BE49-F238E27FC236}">
                <a16:creationId xmlns:a16="http://schemas.microsoft.com/office/drawing/2014/main" id="{BC1EA3CF-6815-4750-9C39-3881D1BA339F}"/>
              </a:ext>
            </a:extLst>
          </p:cNvPr>
          <p:cNvSpPr>
            <a:spLocks noGrp="1"/>
          </p:cNvSpPr>
          <p:nvPr>
            <p:ph type="title"/>
          </p:nvPr>
        </p:nvSpPr>
        <p:spPr/>
        <p:txBody>
          <a:bodyPr/>
          <a:lstStyle/>
          <a:p>
            <a:r>
              <a:rPr lang="en-US" dirty="0"/>
              <a:t>Output Manager Helps…</a:t>
            </a:r>
          </a:p>
        </p:txBody>
      </p:sp>
      <p:grpSp>
        <p:nvGrpSpPr>
          <p:cNvPr id="12" name="Group 11">
            <a:extLst>
              <a:ext uri="{FF2B5EF4-FFF2-40B4-BE49-F238E27FC236}">
                <a16:creationId xmlns:a16="http://schemas.microsoft.com/office/drawing/2014/main" id="{1B3741E7-5393-4091-8D87-9EA3DE0FCB0A}"/>
              </a:ext>
            </a:extLst>
          </p:cNvPr>
          <p:cNvGrpSpPr/>
          <p:nvPr/>
        </p:nvGrpSpPr>
        <p:grpSpPr>
          <a:xfrm>
            <a:off x="711200" y="2395264"/>
            <a:ext cx="3343910" cy="3298330"/>
            <a:chOff x="3516312" y="1512887"/>
            <a:chExt cx="2111376" cy="2117726"/>
          </a:xfrm>
          <a:solidFill>
            <a:schemeClr val="accent1"/>
          </a:solidFill>
        </p:grpSpPr>
        <p:sp>
          <p:nvSpPr>
            <p:cNvPr id="13" name="Freeform 5">
              <a:extLst>
                <a:ext uri="{FF2B5EF4-FFF2-40B4-BE49-F238E27FC236}">
                  <a16:creationId xmlns:a16="http://schemas.microsoft.com/office/drawing/2014/main" id="{FFF64335-ADD9-46E4-A058-2DB3D900B25C}"/>
                </a:ext>
              </a:extLst>
            </p:cNvPr>
            <p:cNvSpPr>
              <a:spLocks noEditPoints="1"/>
            </p:cNvSpPr>
            <p:nvPr/>
          </p:nvSpPr>
          <p:spPr bwMode="auto">
            <a:xfrm>
              <a:off x="3516312" y="1711325"/>
              <a:ext cx="2111376" cy="1919288"/>
            </a:xfrm>
            <a:custGeom>
              <a:avLst/>
              <a:gdLst>
                <a:gd name="T0" fmla="*/ 1147 w 1150"/>
                <a:gd name="T1" fmla="*/ 407 h 1044"/>
                <a:gd name="T2" fmla="*/ 1124 w 1150"/>
                <a:gd name="T3" fmla="*/ 397 h 1044"/>
                <a:gd name="T4" fmla="*/ 1124 w 1150"/>
                <a:gd name="T5" fmla="*/ 397 h 1044"/>
                <a:gd name="T6" fmla="*/ 1124 w 1150"/>
                <a:gd name="T7" fmla="*/ 397 h 1044"/>
                <a:gd name="T8" fmla="*/ 1008 w 1150"/>
                <a:gd name="T9" fmla="*/ 440 h 1044"/>
                <a:gd name="T10" fmla="*/ 1008 w 1150"/>
                <a:gd name="T11" fmla="*/ 227 h 1044"/>
                <a:gd name="T12" fmla="*/ 1136 w 1150"/>
                <a:gd name="T13" fmla="*/ 179 h 1044"/>
                <a:gd name="T14" fmla="*/ 1136 w 1150"/>
                <a:gd name="T15" fmla="*/ 178 h 1044"/>
                <a:gd name="T16" fmla="*/ 1136 w 1150"/>
                <a:gd name="T17" fmla="*/ 178 h 1044"/>
                <a:gd name="T18" fmla="*/ 1147 w 1150"/>
                <a:gd name="T19" fmla="*/ 155 h 1044"/>
                <a:gd name="T20" fmla="*/ 1124 w 1150"/>
                <a:gd name="T21" fmla="*/ 145 h 1044"/>
                <a:gd name="T22" fmla="*/ 1124 w 1150"/>
                <a:gd name="T23" fmla="*/ 145 h 1044"/>
                <a:gd name="T24" fmla="*/ 1124 w 1150"/>
                <a:gd name="T25" fmla="*/ 145 h 1044"/>
                <a:gd name="T26" fmla="*/ 1008 w 1150"/>
                <a:gd name="T27" fmla="*/ 188 h 1044"/>
                <a:gd name="T28" fmla="*/ 1008 w 1150"/>
                <a:gd name="T29" fmla="*/ 40 h 1044"/>
                <a:gd name="T30" fmla="*/ 1008 w 1150"/>
                <a:gd name="T31" fmla="*/ 40 h 1044"/>
                <a:gd name="T32" fmla="*/ 1008 w 1150"/>
                <a:gd name="T33" fmla="*/ 36 h 1044"/>
                <a:gd name="T34" fmla="*/ 972 w 1150"/>
                <a:gd name="T35" fmla="*/ 0 h 1044"/>
                <a:gd name="T36" fmla="*/ 972 w 1150"/>
                <a:gd name="T37" fmla="*/ 0 h 1044"/>
                <a:gd name="T38" fmla="*/ 180 w 1150"/>
                <a:gd name="T39" fmla="*/ 0 h 1044"/>
                <a:gd name="T40" fmla="*/ 180 w 1150"/>
                <a:gd name="T41" fmla="*/ 0 h 1044"/>
                <a:gd name="T42" fmla="*/ 180 w 1150"/>
                <a:gd name="T43" fmla="*/ 0 h 1044"/>
                <a:gd name="T44" fmla="*/ 144 w 1150"/>
                <a:gd name="T45" fmla="*/ 36 h 1044"/>
                <a:gd name="T46" fmla="*/ 144 w 1150"/>
                <a:gd name="T47" fmla="*/ 36 h 1044"/>
                <a:gd name="T48" fmla="*/ 144 w 1150"/>
                <a:gd name="T49" fmla="*/ 36 h 1044"/>
                <a:gd name="T50" fmla="*/ 144 w 1150"/>
                <a:gd name="T51" fmla="*/ 324 h 1044"/>
                <a:gd name="T52" fmla="*/ 72 w 1150"/>
                <a:gd name="T53" fmla="*/ 324 h 1044"/>
                <a:gd name="T54" fmla="*/ 0 w 1150"/>
                <a:gd name="T55" fmla="*/ 324 h 1044"/>
                <a:gd name="T56" fmla="*/ 0 w 1150"/>
                <a:gd name="T57" fmla="*/ 324 h 1044"/>
                <a:gd name="T58" fmla="*/ 0 w 1150"/>
                <a:gd name="T59" fmla="*/ 899 h 1044"/>
                <a:gd name="T60" fmla="*/ 0 w 1150"/>
                <a:gd name="T61" fmla="*/ 899 h 1044"/>
                <a:gd name="T62" fmla="*/ 0 w 1150"/>
                <a:gd name="T63" fmla="*/ 900 h 1044"/>
                <a:gd name="T64" fmla="*/ 144 w 1150"/>
                <a:gd name="T65" fmla="*/ 900 h 1044"/>
                <a:gd name="T66" fmla="*/ 144 w 1150"/>
                <a:gd name="T67" fmla="*/ 1043 h 1044"/>
                <a:gd name="T68" fmla="*/ 144 w 1150"/>
                <a:gd name="T69" fmla="*/ 1043 h 1044"/>
                <a:gd name="T70" fmla="*/ 144 w 1150"/>
                <a:gd name="T71" fmla="*/ 1044 h 1044"/>
                <a:gd name="T72" fmla="*/ 1008 w 1150"/>
                <a:gd name="T73" fmla="*/ 1044 h 1044"/>
                <a:gd name="T74" fmla="*/ 1008 w 1150"/>
                <a:gd name="T75" fmla="*/ 1004 h 1044"/>
                <a:gd name="T76" fmla="*/ 1008 w 1150"/>
                <a:gd name="T77" fmla="*/ 972 h 1044"/>
                <a:gd name="T78" fmla="*/ 1008 w 1150"/>
                <a:gd name="T79" fmla="*/ 731 h 1044"/>
                <a:gd name="T80" fmla="*/ 1136 w 1150"/>
                <a:gd name="T81" fmla="*/ 683 h 1044"/>
                <a:gd name="T82" fmla="*/ 1136 w 1150"/>
                <a:gd name="T83" fmla="*/ 682 h 1044"/>
                <a:gd name="T84" fmla="*/ 1136 w 1150"/>
                <a:gd name="T85" fmla="*/ 682 h 1044"/>
                <a:gd name="T86" fmla="*/ 1147 w 1150"/>
                <a:gd name="T87" fmla="*/ 659 h 1044"/>
                <a:gd name="T88" fmla="*/ 1124 w 1150"/>
                <a:gd name="T89" fmla="*/ 649 h 1044"/>
                <a:gd name="T90" fmla="*/ 1124 w 1150"/>
                <a:gd name="T91" fmla="*/ 649 h 1044"/>
                <a:gd name="T92" fmla="*/ 1124 w 1150"/>
                <a:gd name="T93" fmla="*/ 649 h 1044"/>
                <a:gd name="T94" fmla="*/ 1008 w 1150"/>
                <a:gd name="T95" fmla="*/ 692 h 1044"/>
                <a:gd name="T96" fmla="*/ 1008 w 1150"/>
                <a:gd name="T97" fmla="*/ 479 h 1044"/>
                <a:gd name="T98" fmla="*/ 1136 w 1150"/>
                <a:gd name="T99" fmla="*/ 431 h 1044"/>
                <a:gd name="T100" fmla="*/ 1136 w 1150"/>
                <a:gd name="T101" fmla="*/ 430 h 1044"/>
                <a:gd name="T102" fmla="*/ 1136 w 1150"/>
                <a:gd name="T103" fmla="*/ 430 h 1044"/>
                <a:gd name="T104" fmla="*/ 1147 w 1150"/>
                <a:gd name="T105" fmla="*/ 407 h 1044"/>
                <a:gd name="T106" fmla="*/ 72 w 1150"/>
                <a:gd name="T107" fmla="*/ 828 h 1044"/>
                <a:gd name="T108" fmla="*/ 72 w 1150"/>
                <a:gd name="T109" fmla="*/ 396 h 1044"/>
                <a:gd name="T110" fmla="*/ 144 w 1150"/>
                <a:gd name="T111" fmla="*/ 396 h 1044"/>
                <a:gd name="T112" fmla="*/ 144 w 1150"/>
                <a:gd name="T113" fmla="*/ 828 h 1044"/>
                <a:gd name="T114" fmla="*/ 72 w 1150"/>
                <a:gd name="T115" fmla="*/ 828 h 1044"/>
                <a:gd name="T116" fmla="*/ 216 w 1150"/>
                <a:gd name="T117" fmla="*/ 972 h 1044"/>
                <a:gd name="T118" fmla="*/ 216 w 1150"/>
                <a:gd name="T119" fmla="*/ 72 h 1044"/>
                <a:gd name="T120" fmla="*/ 936 w 1150"/>
                <a:gd name="T121" fmla="*/ 72 h 1044"/>
                <a:gd name="T122" fmla="*/ 936 w 1150"/>
                <a:gd name="T123" fmla="*/ 972 h 1044"/>
                <a:gd name="T124" fmla="*/ 216 w 1150"/>
                <a:gd name="T125" fmla="*/ 97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0" h="1044">
                  <a:moveTo>
                    <a:pt x="1147" y="407"/>
                  </a:moveTo>
                  <a:cubicBezTo>
                    <a:pt x="1143" y="398"/>
                    <a:pt x="1133" y="393"/>
                    <a:pt x="1124" y="397"/>
                  </a:cubicBezTo>
                  <a:cubicBezTo>
                    <a:pt x="1124" y="397"/>
                    <a:pt x="1124" y="397"/>
                    <a:pt x="1124" y="397"/>
                  </a:cubicBezTo>
                  <a:cubicBezTo>
                    <a:pt x="1124" y="397"/>
                    <a:pt x="1124" y="397"/>
                    <a:pt x="1124" y="397"/>
                  </a:cubicBezTo>
                  <a:cubicBezTo>
                    <a:pt x="1008" y="440"/>
                    <a:pt x="1008" y="440"/>
                    <a:pt x="1008" y="440"/>
                  </a:cubicBezTo>
                  <a:cubicBezTo>
                    <a:pt x="1008" y="227"/>
                    <a:pt x="1008" y="227"/>
                    <a:pt x="1008" y="227"/>
                  </a:cubicBezTo>
                  <a:cubicBezTo>
                    <a:pt x="1136" y="179"/>
                    <a:pt x="1136" y="179"/>
                    <a:pt x="1136" y="179"/>
                  </a:cubicBezTo>
                  <a:cubicBezTo>
                    <a:pt x="1136" y="178"/>
                    <a:pt x="1136" y="178"/>
                    <a:pt x="1136" y="178"/>
                  </a:cubicBezTo>
                  <a:cubicBezTo>
                    <a:pt x="1136" y="178"/>
                    <a:pt x="1136" y="178"/>
                    <a:pt x="1136" y="178"/>
                  </a:cubicBezTo>
                  <a:cubicBezTo>
                    <a:pt x="1146" y="175"/>
                    <a:pt x="1150" y="165"/>
                    <a:pt x="1147" y="155"/>
                  </a:cubicBezTo>
                  <a:cubicBezTo>
                    <a:pt x="1143" y="146"/>
                    <a:pt x="1133" y="141"/>
                    <a:pt x="1124" y="145"/>
                  </a:cubicBezTo>
                  <a:cubicBezTo>
                    <a:pt x="1124" y="145"/>
                    <a:pt x="1124" y="145"/>
                    <a:pt x="1124" y="145"/>
                  </a:cubicBezTo>
                  <a:cubicBezTo>
                    <a:pt x="1124" y="145"/>
                    <a:pt x="1124" y="145"/>
                    <a:pt x="1124" y="145"/>
                  </a:cubicBezTo>
                  <a:cubicBezTo>
                    <a:pt x="1008" y="188"/>
                    <a:pt x="1008" y="188"/>
                    <a:pt x="1008" y="188"/>
                  </a:cubicBezTo>
                  <a:cubicBezTo>
                    <a:pt x="1008" y="40"/>
                    <a:pt x="1008" y="40"/>
                    <a:pt x="1008" y="40"/>
                  </a:cubicBezTo>
                  <a:cubicBezTo>
                    <a:pt x="1008" y="40"/>
                    <a:pt x="1008" y="40"/>
                    <a:pt x="1008" y="40"/>
                  </a:cubicBezTo>
                  <a:cubicBezTo>
                    <a:pt x="1008" y="39"/>
                    <a:pt x="1008" y="37"/>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36"/>
                    <a:pt x="144" y="36"/>
                    <a:pt x="144" y="36"/>
                  </a:cubicBezTo>
                  <a:cubicBezTo>
                    <a:pt x="144" y="36"/>
                    <a:pt x="144" y="36"/>
                    <a:pt x="144" y="36"/>
                  </a:cubicBezTo>
                  <a:cubicBezTo>
                    <a:pt x="144" y="324"/>
                    <a:pt x="144" y="324"/>
                    <a:pt x="144" y="324"/>
                  </a:cubicBezTo>
                  <a:cubicBezTo>
                    <a:pt x="72" y="324"/>
                    <a:pt x="72" y="324"/>
                    <a:pt x="72" y="324"/>
                  </a:cubicBezTo>
                  <a:cubicBezTo>
                    <a:pt x="0" y="324"/>
                    <a:pt x="0" y="324"/>
                    <a:pt x="0" y="324"/>
                  </a:cubicBezTo>
                  <a:cubicBezTo>
                    <a:pt x="0" y="324"/>
                    <a:pt x="0" y="324"/>
                    <a:pt x="0" y="324"/>
                  </a:cubicBezTo>
                  <a:cubicBezTo>
                    <a:pt x="0" y="899"/>
                    <a:pt x="0" y="899"/>
                    <a:pt x="0" y="899"/>
                  </a:cubicBezTo>
                  <a:cubicBezTo>
                    <a:pt x="0" y="899"/>
                    <a:pt x="0" y="899"/>
                    <a:pt x="0" y="899"/>
                  </a:cubicBezTo>
                  <a:cubicBezTo>
                    <a:pt x="0" y="900"/>
                    <a:pt x="0" y="900"/>
                    <a:pt x="0" y="900"/>
                  </a:cubicBezTo>
                  <a:cubicBezTo>
                    <a:pt x="144" y="900"/>
                    <a:pt x="144" y="900"/>
                    <a:pt x="144" y="900"/>
                  </a:cubicBezTo>
                  <a:cubicBezTo>
                    <a:pt x="144" y="1043"/>
                    <a:pt x="144" y="1043"/>
                    <a:pt x="144" y="1043"/>
                  </a:cubicBezTo>
                  <a:cubicBezTo>
                    <a:pt x="144" y="1043"/>
                    <a:pt x="144" y="1043"/>
                    <a:pt x="144" y="1043"/>
                  </a:cubicBezTo>
                  <a:cubicBezTo>
                    <a:pt x="144" y="1044"/>
                    <a:pt x="144" y="1044"/>
                    <a:pt x="144" y="1044"/>
                  </a:cubicBezTo>
                  <a:cubicBezTo>
                    <a:pt x="1008" y="1044"/>
                    <a:pt x="1008" y="1044"/>
                    <a:pt x="1008" y="1044"/>
                  </a:cubicBezTo>
                  <a:cubicBezTo>
                    <a:pt x="1008" y="1004"/>
                    <a:pt x="1008" y="1004"/>
                    <a:pt x="1008" y="1004"/>
                  </a:cubicBezTo>
                  <a:cubicBezTo>
                    <a:pt x="1008" y="972"/>
                    <a:pt x="1008" y="972"/>
                    <a:pt x="1008" y="972"/>
                  </a:cubicBezTo>
                  <a:cubicBezTo>
                    <a:pt x="1008" y="731"/>
                    <a:pt x="1008" y="731"/>
                    <a:pt x="1008" y="731"/>
                  </a:cubicBezTo>
                  <a:cubicBezTo>
                    <a:pt x="1136" y="683"/>
                    <a:pt x="1136" y="683"/>
                    <a:pt x="1136" y="683"/>
                  </a:cubicBezTo>
                  <a:cubicBezTo>
                    <a:pt x="1136" y="682"/>
                    <a:pt x="1136" y="682"/>
                    <a:pt x="1136" y="682"/>
                  </a:cubicBezTo>
                  <a:cubicBezTo>
                    <a:pt x="1136" y="682"/>
                    <a:pt x="1136" y="682"/>
                    <a:pt x="1136" y="682"/>
                  </a:cubicBezTo>
                  <a:cubicBezTo>
                    <a:pt x="1146" y="679"/>
                    <a:pt x="1150" y="669"/>
                    <a:pt x="1147" y="659"/>
                  </a:cubicBezTo>
                  <a:cubicBezTo>
                    <a:pt x="1143" y="650"/>
                    <a:pt x="1133" y="645"/>
                    <a:pt x="1124" y="649"/>
                  </a:cubicBezTo>
                  <a:cubicBezTo>
                    <a:pt x="1124" y="649"/>
                    <a:pt x="1124" y="649"/>
                    <a:pt x="1124" y="649"/>
                  </a:cubicBezTo>
                  <a:cubicBezTo>
                    <a:pt x="1124" y="649"/>
                    <a:pt x="1124" y="649"/>
                    <a:pt x="1124" y="649"/>
                  </a:cubicBezTo>
                  <a:cubicBezTo>
                    <a:pt x="1008" y="692"/>
                    <a:pt x="1008" y="692"/>
                    <a:pt x="1008" y="692"/>
                  </a:cubicBezTo>
                  <a:cubicBezTo>
                    <a:pt x="1008" y="479"/>
                    <a:pt x="1008" y="479"/>
                    <a:pt x="1008" y="479"/>
                  </a:cubicBezTo>
                  <a:cubicBezTo>
                    <a:pt x="1136" y="431"/>
                    <a:pt x="1136" y="431"/>
                    <a:pt x="1136" y="431"/>
                  </a:cubicBezTo>
                  <a:cubicBezTo>
                    <a:pt x="1136" y="430"/>
                    <a:pt x="1136" y="430"/>
                    <a:pt x="1136" y="430"/>
                  </a:cubicBezTo>
                  <a:cubicBezTo>
                    <a:pt x="1136" y="430"/>
                    <a:pt x="1136" y="430"/>
                    <a:pt x="1136" y="430"/>
                  </a:cubicBezTo>
                  <a:cubicBezTo>
                    <a:pt x="1146" y="427"/>
                    <a:pt x="1150" y="417"/>
                    <a:pt x="1147" y="407"/>
                  </a:cubicBezTo>
                  <a:close/>
                  <a:moveTo>
                    <a:pt x="72" y="828"/>
                  </a:moveTo>
                  <a:cubicBezTo>
                    <a:pt x="72" y="396"/>
                    <a:pt x="72" y="396"/>
                    <a:pt x="72" y="396"/>
                  </a:cubicBezTo>
                  <a:cubicBezTo>
                    <a:pt x="144" y="396"/>
                    <a:pt x="144" y="396"/>
                    <a:pt x="144" y="396"/>
                  </a:cubicBezTo>
                  <a:cubicBezTo>
                    <a:pt x="144" y="828"/>
                    <a:pt x="144" y="828"/>
                    <a:pt x="144" y="828"/>
                  </a:cubicBezTo>
                  <a:lnTo>
                    <a:pt x="72" y="828"/>
                  </a:lnTo>
                  <a:close/>
                  <a:moveTo>
                    <a:pt x="216" y="972"/>
                  </a:moveTo>
                  <a:cubicBezTo>
                    <a:pt x="216" y="72"/>
                    <a:pt x="216" y="72"/>
                    <a:pt x="216" y="72"/>
                  </a:cubicBezTo>
                  <a:cubicBezTo>
                    <a:pt x="936" y="72"/>
                    <a:pt x="936" y="72"/>
                    <a:pt x="936" y="72"/>
                  </a:cubicBezTo>
                  <a:cubicBezTo>
                    <a:pt x="936" y="972"/>
                    <a:pt x="936" y="972"/>
                    <a:pt x="936" y="972"/>
                  </a:cubicBezTo>
                  <a:lnTo>
                    <a:pt x="216" y="9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4" name="Freeform 6">
              <a:extLst>
                <a:ext uri="{FF2B5EF4-FFF2-40B4-BE49-F238E27FC236}">
                  <a16:creationId xmlns:a16="http://schemas.microsoft.com/office/drawing/2014/main" id="{908D2CAC-50E3-4E10-A80D-54176FC5C309}"/>
                </a:ext>
              </a:extLst>
            </p:cNvPr>
            <p:cNvSpPr>
              <a:spLocks/>
            </p:cNvSpPr>
            <p:nvPr/>
          </p:nvSpPr>
          <p:spPr bwMode="auto">
            <a:xfrm>
              <a:off x="4043362" y="3035300"/>
              <a:ext cx="1057275" cy="131763"/>
            </a:xfrm>
            <a:custGeom>
              <a:avLst/>
              <a:gdLst>
                <a:gd name="T0" fmla="*/ 0 w 576"/>
                <a:gd name="T1" fmla="*/ 36 h 72"/>
                <a:gd name="T2" fmla="*/ 181 w 576"/>
                <a:gd name="T3" fmla="*/ 36 h 72"/>
                <a:gd name="T4" fmla="*/ 181 w 576"/>
                <a:gd name="T5" fmla="*/ 36 h 72"/>
                <a:gd name="T6" fmla="*/ 217 w 576"/>
                <a:gd name="T7" fmla="*/ 72 h 72"/>
                <a:gd name="T8" fmla="*/ 218 w 576"/>
                <a:gd name="T9" fmla="*/ 72 h 72"/>
                <a:gd name="T10" fmla="*/ 359 w 576"/>
                <a:gd name="T11" fmla="*/ 72 h 72"/>
                <a:gd name="T12" fmla="*/ 360 w 576"/>
                <a:gd name="T13" fmla="*/ 72 h 72"/>
                <a:gd name="T14" fmla="*/ 396 w 576"/>
                <a:gd name="T15" fmla="*/ 36 h 72"/>
                <a:gd name="T16" fmla="*/ 396 w 576"/>
                <a:gd name="T17" fmla="*/ 36 h 72"/>
                <a:gd name="T18" fmla="*/ 576 w 576"/>
                <a:gd name="T19" fmla="*/ 36 h 72"/>
                <a:gd name="T20" fmla="*/ 576 w 576"/>
                <a:gd name="T21" fmla="*/ 0 h 72"/>
                <a:gd name="T22" fmla="*/ 0 w 576"/>
                <a:gd name="T23" fmla="*/ 0 h 72"/>
                <a:gd name="T24" fmla="*/ 0 w 576"/>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72">
                  <a:moveTo>
                    <a:pt x="0" y="36"/>
                  </a:moveTo>
                  <a:cubicBezTo>
                    <a:pt x="181" y="36"/>
                    <a:pt x="181" y="36"/>
                    <a:pt x="181" y="36"/>
                  </a:cubicBezTo>
                  <a:cubicBezTo>
                    <a:pt x="181" y="36"/>
                    <a:pt x="181" y="36"/>
                    <a:pt x="181" y="36"/>
                  </a:cubicBezTo>
                  <a:cubicBezTo>
                    <a:pt x="181" y="56"/>
                    <a:pt x="197" y="72"/>
                    <a:pt x="217" y="72"/>
                  </a:cubicBezTo>
                  <a:cubicBezTo>
                    <a:pt x="218" y="72"/>
                    <a:pt x="218" y="72"/>
                    <a:pt x="218" y="72"/>
                  </a:cubicBezTo>
                  <a:cubicBezTo>
                    <a:pt x="359" y="72"/>
                    <a:pt x="359" y="72"/>
                    <a:pt x="359" y="72"/>
                  </a:cubicBezTo>
                  <a:cubicBezTo>
                    <a:pt x="360" y="72"/>
                    <a:pt x="360" y="72"/>
                    <a:pt x="360" y="72"/>
                  </a:cubicBezTo>
                  <a:cubicBezTo>
                    <a:pt x="380" y="72"/>
                    <a:pt x="396" y="56"/>
                    <a:pt x="396" y="36"/>
                  </a:cubicBezTo>
                  <a:cubicBezTo>
                    <a:pt x="396" y="36"/>
                    <a:pt x="396" y="36"/>
                    <a:pt x="396" y="36"/>
                  </a:cubicBezTo>
                  <a:cubicBezTo>
                    <a:pt x="576" y="36"/>
                    <a:pt x="576" y="36"/>
                    <a:pt x="576" y="36"/>
                  </a:cubicBezTo>
                  <a:cubicBezTo>
                    <a:pt x="576" y="0"/>
                    <a:pt x="576" y="0"/>
                    <a:pt x="576" y="0"/>
                  </a:cubicBezTo>
                  <a:cubicBezTo>
                    <a:pt x="0" y="0"/>
                    <a:pt x="0" y="0"/>
                    <a:pt x="0" y="0"/>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5" name="Rectangle 14">
              <a:extLst>
                <a:ext uri="{FF2B5EF4-FFF2-40B4-BE49-F238E27FC236}">
                  <a16:creationId xmlns:a16="http://schemas.microsoft.com/office/drawing/2014/main" id="{808C911E-9463-4DEB-A863-8DA6B3DE11B8}"/>
                </a:ext>
              </a:extLst>
            </p:cNvPr>
            <p:cNvSpPr>
              <a:spLocks noChangeArrowheads="1"/>
            </p:cNvSpPr>
            <p:nvPr/>
          </p:nvSpPr>
          <p:spPr bwMode="auto">
            <a:xfrm>
              <a:off x="4043362" y="2505075"/>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6" name="Freeform 8">
              <a:extLst>
                <a:ext uri="{FF2B5EF4-FFF2-40B4-BE49-F238E27FC236}">
                  <a16:creationId xmlns:a16="http://schemas.microsoft.com/office/drawing/2014/main" id="{83ADDC2A-33BD-4F55-864F-CDBEBFC21CE7}"/>
                </a:ext>
              </a:extLst>
            </p:cNvPr>
            <p:cNvSpPr>
              <a:spLocks/>
            </p:cNvSpPr>
            <p:nvPr/>
          </p:nvSpPr>
          <p:spPr bwMode="auto">
            <a:xfrm>
              <a:off x="3781425" y="1512887"/>
              <a:ext cx="1585913" cy="131763"/>
            </a:xfrm>
            <a:custGeom>
              <a:avLst/>
              <a:gdLst>
                <a:gd name="T0" fmla="*/ 36 w 864"/>
                <a:gd name="T1" fmla="*/ 72 h 72"/>
                <a:gd name="T2" fmla="*/ 38 w 864"/>
                <a:gd name="T3" fmla="*/ 72 h 72"/>
                <a:gd name="T4" fmla="*/ 826 w 864"/>
                <a:gd name="T5" fmla="*/ 72 h 72"/>
                <a:gd name="T6" fmla="*/ 828 w 864"/>
                <a:gd name="T7" fmla="*/ 72 h 72"/>
                <a:gd name="T8" fmla="*/ 864 w 864"/>
                <a:gd name="T9" fmla="*/ 36 h 72"/>
                <a:gd name="T10" fmla="*/ 828 w 864"/>
                <a:gd name="T11" fmla="*/ 0 h 72"/>
                <a:gd name="T12" fmla="*/ 828 w 864"/>
                <a:gd name="T13" fmla="*/ 0 h 72"/>
                <a:gd name="T14" fmla="*/ 36 w 864"/>
                <a:gd name="T15" fmla="*/ 0 h 72"/>
                <a:gd name="T16" fmla="*/ 36 w 864"/>
                <a:gd name="T17" fmla="*/ 0 h 72"/>
                <a:gd name="T18" fmla="*/ 36 w 864"/>
                <a:gd name="T19" fmla="*/ 0 h 72"/>
                <a:gd name="T20" fmla="*/ 0 w 864"/>
                <a:gd name="T21" fmla="*/ 36 h 72"/>
                <a:gd name="T22" fmla="*/ 36 w 864"/>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4" h="72">
                  <a:moveTo>
                    <a:pt x="36" y="72"/>
                  </a:moveTo>
                  <a:cubicBezTo>
                    <a:pt x="37" y="72"/>
                    <a:pt x="37" y="72"/>
                    <a:pt x="38" y="72"/>
                  </a:cubicBezTo>
                  <a:cubicBezTo>
                    <a:pt x="826" y="72"/>
                    <a:pt x="826" y="72"/>
                    <a:pt x="826" y="72"/>
                  </a:cubicBezTo>
                  <a:cubicBezTo>
                    <a:pt x="827" y="72"/>
                    <a:pt x="827" y="72"/>
                    <a:pt x="828" y="72"/>
                  </a:cubicBezTo>
                  <a:cubicBezTo>
                    <a:pt x="848" y="72"/>
                    <a:pt x="864" y="56"/>
                    <a:pt x="864" y="36"/>
                  </a:cubicBezTo>
                  <a:cubicBezTo>
                    <a:pt x="864" y="16"/>
                    <a:pt x="848" y="0"/>
                    <a:pt x="828" y="0"/>
                  </a:cubicBezTo>
                  <a:cubicBezTo>
                    <a:pt x="828" y="0"/>
                    <a:pt x="828" y="0"/>
                    <a:pt x="828" y="0"/>
                  </a:cubicBezTo>
                  <a:cubicBezTo>
                    <a:pt x="36" y="0"/>
                    <a:pt x="36" y="0"/>
                    <a:pt x="36" y="0"/>
                  </a:cubicBezTo>
                  <a:cubicBezTo>
                    <a:pt x="36" y="0"/>
                    <a:pt x="36" y="0"/>
                    <a:pt x="36" y="0"/>
                  </a:cubicBezTo>
                  <a:cubicBezTo>
                    <a:pt x="36" y="0"/>
                    <a:pt x="36" y="0"/>
                    <a:pt x="36" y="0"/>
                  </a:cubicBezTo>
                  <a:cubicBezTo>
                    <a:pt x="16" y="0"/>
                    <a:pt x="0"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7" name="Rectangle 16">
              <a:extLst>
                <a:ext uri="{FF2B5EF4-FFF2-40B4-BE49-F238E27FC236}">
                  <a16:creationId xmlns:a16="http://schemas.microsoft.com/office/drawing/2014/main" id="{571D81BB-750F-4D69-B442-EFDEED6BE1A9}"/>
                </a:ext>
              </a:extLst>
            </p:cNvPr>
            <p:cNvSpPr>
              <a:spLocks noChangeArrowheads="1"/>
            </p:cNvSpPr>
            <p:nvPr/>
          </p:nvSpPr>
          <p:spPr bwMode="auto">
            <a:xfrm>
              <a:off x="4043362" y="1976437"/>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pic>
        <p:nvPicPr>
          <p:cNvPr id="9" name="Picture 8">
            <a:extLst>
              <a:ext uri="{FF2B5EF4-FFF2-40B4-BE49-F238E27FC236}">
                <a16:creationId xmlns:a16="http://schemas.microsoft.com/office/drawing/2014/main" id="{F8DBF6F2-B690-410C-9B48-E3BAE8EC58C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992" y="1705090"/>
            <a:ext cx="5374693" cy="483720"/>
          </a:xfrm>
          <a:prstGeom prst="rect">
            <a:avLst/>
          </a:prstGeom>
        </p:spPr>
      </p:pic>
    </p:spTree>
    <p:extLst>
      <p:ext uri="{BB962C8B-B14F-4D97-AF65-F5344CB8AC3E}">
        <p14:creationId xmlns:p14="http://schemas.microsoft.com/office/powerpoint/2010/main" val="232911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Output Manager 5.0</a:t>
            </a:r>
          </a:p>
        </p:txBody>
      </p:sp>
      <p:sp>
        <p:nvSpPr>
          <p:cNvPr id="56" name="Rectangle 55"/>
          <p:cNvSpPr/>
          <p:nvPr/>
        </p:nvSpPr>
        <p:spPr>
          <a:xfrm>
            <a:off x="625481" y="3591775"/>
            <a:ext cx="3260668" cy="1896930"/>
          </a:xfrm>
          <a:prstGeom prst="rect">
            <a:avLst/>
          </a:prstGeom>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70">
              <a:lnSpc>
                <a:spcPct val="110000"/>
              </a:lnSpc>
              <a:spcBef>
                <a:spcPts val="800"/>
              </a:spcBef>
              <a:spcAft>
                <a:spcPts val="600"/>
              </a:spcAft>
            </a:pPr>
            <a:r>
              <a:rPr lang="en-GB" dirty="0">
                <a:solidFill>
                  <a:schemeClr val="tx2"/>
                </a:solidFill>
              </a:rPr>
              <a:t>Global, scalable, and secure print solution with simplified licensing which makes it easy to order. It also delivers strength in healthcare, federal and overall document security</a:t>
            </a:r>
          </a:p>
        </p:txBody>
      </p:sp>
      <p:sp>
        <p:nvSpPr>
          <p:cNvPr id="51" name="Rectangle 50"/>
          <p:cNvSpPr/>
          <p:nvPr/>
        </p:nvSpPr>
        <p:spPr>
          <a:xfrm>
            <a:off x="4458335" y="3591775"/>
            <a:ext cx="3264832" cy="1287532"/>
          </a:xfrm>
          <a:prstGeom prst="rect">
            <a:avLst/>
          </a:prstGeom>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70">
              <a:lnSpc>
                <a:spcPct val="110000"/>
              </a:lnSpc>
              <a:spcBef>
                <a:spcPts val="800"/>
              </a:spcBef>
              <a:spcAft>
                <a:spcPts val="600"/>
              </a:spcAft>
            </a:pPr>
            <a:r>
              <a:rPr lang="en-GB" dirty="0">
                <a:solidFill>
                  <a:schemeClr val="tx2"/>
                </a:solidFill>
              </a:rPr>
              <a:t>OM 5.0 is secure and easy to use. It performs tasks more efficiently while keeping all documents secure.</a:t>
            </a:r>
            <a:endParaRPr lang="en-US" dirty="0">
              <a:solidFill>
                <a:schemeClr val="tx2"/>
              </a:solidFill>
            </a:endParaRPr>
          </a:p>
        </p:txBody>
      </p:sp>
      <p:sp>
        <p:nvSpPr>
          <p:cNvPr id="48" name="Rectangle 47"/>
          <p:cNvSpPr/>
          <p:nvPr/>
        </p:nvSpPr>
        <p:spPr>
          <a:xfrm>
            <a:off x="8145288" y="3591775"/>
            <a:ext cx="3836920" cy="2381165"/>
          </a:xfrm>
          <a:prstGeom prst="rect">
            <a:avLst/>
          </a:prstGeom>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70">
              <a:lnSpc>
                <a:spcPct val="110000"/>
              </a:lnSpc>
              <a:spcBef>
                <a:spcPts val="800"/>
              </a:spcBef>
              <a:spcAft>
                <a:spcPts val="600"/>
              </a:spcAft>
            </a:pPr>
            <a:r>
              <a:rPr lang="en-GB" dirty="0">
                <a:solidFill>
                  <a:schemeClr val="tx2"/>
                </a:solidFill>
              </a:rPr>
              <a:t>It’s easy to install, manage and administer  so IT can maximize </a:t>
            </a:r>
            <a:br>
              <a:rPr lang="en-GB" dirty="0">
                <a:solidFill>
                  <a:schemeClr val="tx2"/>
                </a:solidFill>
              </a:rPr>
            </a:br>
            <a:r>
              <a:rPr lang="en-GB" dirty="0">
                <a:solidFill>
                  <a:schemeClr val="tx2"/>
                </a:solidFill>
              </a:rPr>
              <a:t>cost savings &amp; increase security while minimizing print infrastructure costs. It delivers distributed high availability for remote locations</a:t>
            </a:r>
          </a:p>
          <a:p>
            <a:pPr defTabSz="609570">
              <a:lnSpc>
                <a:spcPct val="110000"/>
              </a:lnSpc>
              <a:spcBef>
                <a:spcPts val="800"/>
              </a:spcBef>
              <a:spcAft>
                <a:spcPts val="600"/>
              </a:spcAft>
            </a:pPr>
            <a:endParaRPr lang="en-GB" dirty="0">
              <a:solidFill>
                <a:schemeClr val="tx2"/>
              </a:solidFill>
            </a:endParaRPr>
          </a:p>
        </p:txBody>
      </p:sp>
      <p:sp>
        <p:nvSpPr>
          <p:cNvPr id="41" name="Oval 40"/>
          <p:cNvSpPr/>
          <p:nvPr/>
        </p:nvSpPr>
        <p:spPr>
          <a:xfrm>
            <a:off x="1336306" y="1640634"/>
            <a:ext cx="1847811" cy="1847809"/>
          </a:xfrm>
          <a:prstGeom prst="ellipse">
            <a:avLst/>
          </a:prstGeom>
          <a:solidFill>
            <a:schemeClr val="accent6">
              <a:lumMod val="75000"/>
            </a:schemeClr>
          </a:solidFill>
          <a:ln>
            <a:noFill/>
          </a:ln>
          <a:effectLst>
            <a:outerShdw blurRad="25400" dist="38100" dir="5400000" algn="t"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70"/>
            <a:endParaRPr lang="de-DE" sz="2400" dirty="0">
              <a:solidFill>
                <a:prstClr val="white"/>
              </a:solidFill>
              <a:latin typeface="Arial"/>
            </a:endParaRPr>
          </a:p>
        </p:txBody>
      </p:sp>
      <p:sp>
        <p:nvSpPr>
          <p:cNvPr id="42" name="Rectangle 41"/>
          <p:cNvSpPr/>
          <p:nvPr/>
        </p:nvSpPr>
        <p:spPr>
          <a:xfrm>
            <a:off x="1283072" y="2063137"/>
            <a:ext cx="1945487" cy="97872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70">
              <a:lnSpc>
                <a:spcPct val="80000"/>
              </a:lnSpc>
            </a:pPr>
            <a:r>
              <a:rPr lang="en-US" sz="2400" spc="-80" dirty="0">
                <a:solidFill>
                  <a:schemeClr val="bg1"/>
                </a:solidFill>
              </a:rPr>
              <a:t>For you </a:t>
            </a:r>
            <a:br>
              <a:rPr lang="en-US" sz="2400" spc="-80" dirty="0">
                <a:solidFill>
                  <a:schemeClr val="bg1"/>
                </a:solidFill>
              </a:rPr>
            </a:br>
            <a:r>
              <a:rPr lang="en-US" sz="2400" spc="-80" dirty="0">
                <a:solidFill>
                  <a:schemeClr val="bg1"/>
                </a:solidFill>
              </a:rPr>
              <a:t>and your sales team</a:t>
            </a:r>
          </a:p>
        </p:txBody>
      </p:sp>
      <p:sp>
        <p:nvSpPr>
          <p:cNvPr id="39" name="Oval 38"/>
          <p:cNvSpPr/>
          <p:nvPr/>
        </p:nvSpPr>
        <p:spPr>
          <a:xfrm>
            <a:off x="9007184" y="1658682"/>
            <a:ext cx="1847809" cy="1847809"/>
          </a:xfrm>
          <a:prstGeom prst="ellipse">
            <a:avLst/>
          </a:prstGeom>
          <a:solidFill>
            <a:schemeClr val="accent6">
              <a:lumMod val="75000"/>
            </a:schemeClr>
          </a:solidFill>
          <a:ln>
            <a:noFill/>
          </a:ln>
          <a:effectLst>
            <a:outerShdw blurRad="25400" dist="38100" dir="5400000" algn="t"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70"/>
            <a:endParaRPr lang="de-DE" sz="2400" dirty="0">
              <a:solidFill>
                <a:prstClr val="white"/>
              </a:solidFill>
              <a:latin typeface="Arial"/>
            </a:endParaRPr>
          </a:p>
        </p:txBody>
      </p:sp>
      <p:sp>
        <p:nvSpPr>
          <p:cNvPr id="40" name="Rectangle 39"/>
          <p:cNvSpPr/>
          <p:nvPr/>
        </p:nvSpPr>
        <p:spPr>
          <a:xfrm>
            <a:off x="9259023" y="2228531"/>
            <a:ext cx="1320066" cy="6832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70">
              <a:lnSpc>
                <a:spcPct val="80000"/>
              </a:lnSpc>
            </a:pPr>
            <a:r>
              <a:rPr lang="en-US" sz="2400" spc="-80" dirty="0">
                <a:solidFill>
                  <a:schemeClr val="bg1"/>
                </a:solidFill>
                <a:latin typeface="Arial"/>
              </a:rPr>
              <a:t>For </a:t>
            </a:r>
          </a:p>
          <a:p>
            <a:pPr algn="ctr" defTabSz="609570">
              <a:lnSpc>
                <a:spcPct val="80000"/>
              </a:lnSpc>
            </a:pPr>
            <a:r>
              <a:rPr lang="en-US" sz="2400" spc="-80" dirty="0">
                <a:solidFill>
                  <a:schemeClr val="bg1"/>
                </a:solidFill>
                <a:latin typeface="Arial"/>
              </a:rPr>
              <a:t>IT staff</a:t>
            </a:r>
          </a:p>
        </p:txBody>
      </p:sp>
      <p:sp>
        <p:nvSpPr>
          <p:cNvPr id="43" name="Oval 42"/>
          <p:cNvSpPr/>
          <p:nvPr/>
        </p:nvSpPr>
        <p:spPr>
          <a:xfrm>
            <a:off x="5171942" y="1658682"/>
            <a:ext cx="1847809" cy="1847809"/>
          </a:xfrm>
          <a:prstGeom prst="ellipse">
            <a:avLst/>
          </a:prstGeom>
          <a:solidFill>
            <a:schemeClr val="accent6">
              <a:lumMod val="75000"/>
            </a:schemeClr>
          </a:solidFill>
          <a:ln>
            <a:noFill/>
          </a:ln>
          <a:effectLst>
            <a:outerShdw blurRad="25400" dist="38100" dir="5400000" algn="t"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70"/>
            <a:endParaRPr lang="de-DE" sz="2400" dirty="0">
              <a:solidFill>
                <a:prstClr val="white"/>
              </a:solidFill>
              <a:latin typeface="Arial"/>
            </a:endParaRPr>
          </a:p>
        </p:txBody>
      </p:sp>
      <p:sp>
        <p:nvSpPr>
          <p:cNvPr id="44" name="Rectangle 43"/>
          <p:cNvSpPr/>
          <p:nvPr/>
        </p:nvSpPr>
        <p:spPr>
          <a:xfrm>
            <a:off x="5295811" y="2069157"/>
            <a:ext cx="1589881" cy="97872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70">
              <a:lnSpc>
                <a:spcPct val="80000"/>
              </a:lnSpc>
            </a:pPr>
            <a:r>
              <a:rPr lang="en-US" sz="2400" spc="-80" dirty="0">
                <a:solidFill>
                  <a:schemeClr val="bg1"/>
                </a:solidFill>
                <a:latin typeface="Arial"/>
              </a:rPr>
              <a:t>For knowledge workers</a:t>
            </a:r>
          </a:p>
        </p:txBody>
      </p:sp>
    </p:spTree>
    <p:extLst>
      <p:ext uri="{BB962C8B-B14F-4D97-AF65-F5344CB8AC3E}">
        <p14:creationId xmlns:p14="http://schemas.microsoft.com/office/powerpoint/2010/main" val="110984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1"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DA7C784-68D6-430C-AE8B-4CB2E80C7EDA}"/>
              </a:ext>
            </a:extLst>
          </p:cNvPr>
          <p:cNvSpPr/>
          <p:nvPr/>
        </p:nvSpPr>
        <p:spPr>
          <a:xfrm>
            <a:off x="726833" y="2154139"/>
            <a:ext cx="5318765" cy="95795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a:lnSpc>
                <a:spcPct val="75000"/>
              </a:lnSpc>
            </a:pPr>
            <a:endParaRPr lang="en-GB" sz="2400" dirty="0">
              <a:solidFill>
                <a:schemeClr val="tx1"/>
              </a:solidFill>
            </a:endParaRPr>
          </a:p>
        </p:txBody>
      </p:sp>
      <p:sp>
        <p:nvSpPr>
          <p:cNvPr id="17" name="Rectangle 16">
            <a:extLst>
              <a:ext uri="{FF2B5EF4-FFF2-40B4-BE49-F238E27FC236}">
                <a16:creationId xmlns:a16="http://schemas.microsoft.com/office/drawing/2014/main" id="{D35A3A00-FB58-4280-AE0B-F37A17D20904}"/>
              </a:ext>
            </a:extLst>
          </p:cNvPr>
          <p:cNvSpPr/>
          <p:nvPr/>
        </p:nvSpPr>
        <p:spPr>
          <a:xfrm>
            <a:off x="6110147" y="2157270"/>
            <a:ext cx="5319851" cy="951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a:lnSpc>
                <a:spcPct val="75000"/>
              </a:lnSpc>
            </a:pPr>
            <a:endParaRPr lang="en-GB" sz="2400" dirty="0">
              <a:solidFill>
                <a:schemeClr val="tx1"/>
              </a:solidFill>
            </a:endParaRPr>
          </a:p>
        </p:txBody>
      </p:sp>
      <p:sp>
        <p:nvSpPr>
          <p:cNvPr id="20" name="Rectangle 19">
            <a:extLst>
              <a:ext uri="{FF2B5EF4-FFF2-40B4-BE49-F238E27FC236}">
                <a16:creationId xmlns:a16="http://schemas.microsoft.com/office/drawing/2014/main" id="{FFD2323F-1ACB-433E-B7FB-9E7D51AE1E4D}"/>
              </a:ext>
            </a:extLst>
          </p:cNvPr>
          <p:cNvSpPr/>
          <p:nvPr/>
        </p:nvSpPr>
        <p:spPr>
          <a:xfrm>
            <a:off x="726833" y="4179040"/>
            <a:ext cx="5318765" cy="95795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a:lnSpc>
                <a:spcPct val="75000"/>
              </a:lnSpc>
            </a:pPr>
            <a:endParaRPr lang="en-GB" sz="2400" dirty="0">
              <a:solidFill>
                <a:schemeClr val="tx1"/>
              </a:solidFill>
            </a:endParaRPr>
          </a:p>
        </p:txBody>
      </p:sp>
      <p:sp>
        <p:nvSpPr>
          <p:cNvPr id="21" name="Rectangle 20">
            <a:extLst>
              <a:ext uri="{FF2B5EF4-FFF2-40B4-BE49-F238E27FC236}">
                <a16:creationId xmlns:a16="http://schemas.microsoft.com/office/drawing/2014/main" id="{89D0216A-C001-413E-8B6D-FC55EB89B54A}"/>
              </a:ext>
            </a:extLst>
          </p:cNvPr>
          <p:cNvSpPr/>
          <p:nvPr/>
        </p:nvSpPr>
        <p:spPr>
          <a:xfrm>
            <a:off x="6111233" y="4179040"/>
            <a:ext cx="5318765" cy="9579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a:lnSpc>
                <a:spcPct val="75000"/>
              </a:lnSpc>
            </a:pPr>
            <a:endParaRPr lang="en-GB" sz="2400" dirty="0">
              <a:solidFill>
                <a:schemeClr val="tx1"/>
              </a:solidFill>
            </a:endParaRPr>
          </a:p>
        </p:txBody>
      </p:sp>
      <p:sp>
        <p:nvSpPr>
          <p:cNvPr id="18" name="Rectangle 17">
            <a:extLst>
              <a:ext uri="{FF2B5EF4-FFF2-40B4-BE49-F238E27FC236}">
                <a16:creationId xmlns:a16="http://schemas.microsoft.com/office/drawing/2014/main" id="{EC47D74B-A825-4592-A60B-D91430C412EA}"/>
              </a:ext>
            </a:extLst>
          </p:cNvPr>
          <p:cNvSpPr/>
          <p:nvPr/>
        </p:nvSpPr>
        <p:spPr>
          <a:xfrm>
            <a:off x="726833" y="3168945"/>
            <a:ext cx="5318765" cy="95795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a:lnSpc>
                <a:spcPct val="75000"/>
              </a:lnSpc>
            </a:pPr>
            <a:endParaRPr lang="en-GB" sz="1600" dirty="0">
              <a:solidFill>
                <a:schemeClr val="tx1"/>
              </a:solidFill>
            </a:endParaRPr>
          </a:p>
        </p:txBody>
      </p:sp>
      <p:sp>
        <p:nvSpPr>
          <p:cNvPr id="19" name="Rectangle 18">
            <a:extLst>
              <a:ext uri="{FF2B5EF4-FFF2-40B4-BE49-F238E27FC236}">
                <a16:creationId xmlns:a16="http://schemas.microsoft.com/office/drawing/2014/main" id="{939581E9-492F-4C6A-839E-42657FF717B0}"/>
              </a:ext>
            </a:extLst>
          </p:cNvPr>
          <p:cNvSpPr/>
          <p:nvPr/>
        </p:nvSpPr>
        <p:spPr>
          <a:xfrm>
            <a:off x="6111233" y="3168945"/>
            <a:ext cx="5318765" cy="9579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6000" rIns="48000" rtlCol="0" anchor="ctr"/>
          <a:lstStyle/>
          <a:p>
            <a:pPr lvl="0"/>
            <a:endParaRPr lang="en-US" sz="1600" dirty="0">
              <a:solidFill>
                <a:schemeClr val="bg1"/>
              </a:solidFill>
            </a:endParaRPr>
          </a:p>
        </p:txBody>
      </p:sp>
      <p:sp>
        <p:nvSpPr>
          <p:cNvPr id="2" name="Rectangle 1">
            <a:extLst>
              <a:ext uri="{FF2B5EF4-FFF2-40B4-BE49-F238E27FC236}">
                <a16:creationId xmlns:a16="http://schemas.microsoft.com/office/drawing/2014/main" id="{116B0D69-025A-4C6C-B8EC-8FECCE171325}"/>
              </a:ext>
            </a:extLst>
          </p:cNvPr>
          <p:cNvSpPr/>
          <p:nvPr/>
        </p:nvSpPr>
        <p:spPr>
          <a:xfrm>
            <a:off x="857380" y="2216803"/>
            <a:ext cx="5029999" cy="830997"/>
          </a:xfrm>
          <a:prstGeom prst="rect">
            <a:avLst/>
          </a:prstGeom>
        </p:spPr>
        <p:txBody>
          <a:bodyPr wrap="square">
            <a:spAutoFit/>
          </a:bodyPr>
          <a:lstStyle/>
          <a:p>
            <a:r>
              <a:rPr lang="en-US" sz="1600" dirty="0"/>
              <a:t>71% of all cybersecurity incidents are caused by inadvertent employee actions – including leaving private printed documents unattended</a:t>
            </a:r>
          </a:p>
        </p:txBody>
      </p:sp>
      <p:sp>
        <p:nvSpPr>
          <p:cNvPr id="4" name="Rectangle 3">
            <a:extLst>
              <a:ext uri="{FF2B5EF4-FFF2-40B4-BE49-F238E27FC236}">
                <a16:creationId xmlns:a16="http://schemas.microsoft.com/office/drawing/2014/main" id="{20AB55BC-3ECE-4441-99B8-5588E2C66598}"/>
              </a:ext>
            </a:extLst>
          </p:cNvPr>
          <p:cNvSpPr/>
          <p:nvPr/>
        </p:nvSpPr>
        <p:spPr>
          <a:xfrm>
            <a:off x="6205956" y="2201769"/>
            <a:ext cx="4819533" cy="830997"/>
          </a:xfrm>
          <a:prstGeom prst="rect">
            <a:avLst/>
          </a:prstGeom>
        </p:spPr>
        <p:txBody>
          <a:bodyPr wrap="square">
            <a:spAutoFit/>
          </a:bodyPr>
          <a:lstStyle/>
          <a:p>
            <a:r>
              <a:rPr lang="en-US" sz="1600" dirty="0">
                <a:solidFill>
                  <a:schemeClr val="bg1"/>
                </a:solidFill>
              </a:rPr>
              <a:t>Document inspection and interrogation, redaction </a:t>
            </a:r>
            <a:r>
              <a:rPr lang="en-US" sz="1600" dirty="0">
                <a:solidFill>
                  <a:schemeClr val="bg1"/>
                </a:solidFill>
                <a:latin typeface="Arial" panose="020B0604020202020204" pitchFamily="34" charset="0"/>
                <a:ea typeface="Times New Roman" panose="02020603050405020304" pitchFamily="18" charset="0"/>
              </a:rPr>
              <a:t>of PII and flagging </a:t>
            </a:r>
            <a:r>
              <a:rPr lang="en-US" sz="1600" dirty="0">
                <a:solidFill>
                  <a:schemeClr val="bg1"/>
                </a:solidFill>
              </a:rPr>
              <a:t>the document with specific confidential data</a:t>
            </a:r>
            <a:endParaRPr lang="en-US" sz="1600" dirty="0">
              <a:solidFill>
                <a:schemeClr val="bg1"/>
              </a:solidFill>
              <a:latin typeface="Times New Roman" panose="02020603050405020304" pitchFamily="18" charset="0"/>
              <a:ea typeface="Times New Roman" panose="02020603050405020304" pitchFamily="18" charset="0"/>
            </a:endParaRPr>
          </a:p>
        </p:txBody>
      </p:sp>
      <p:sp>
        <p:nvSpPr>
          <p:cNvPr id="5" name="Title 2">
            <a:extLst>
              <a:ext uri="{FF2B5EF4-FFF2-40B4-BE49-F238E27FC236}">
                <a16:creationId xmlns:a16="http://schemas.microsoft.com/office/drawing/2014/main" id="{3B36E4ED-83E4-4C78-8AD5-F57C6FD720A2}"/>
              </a:ext>
            </a:extLst>
          </p:cNvPr>
          <p:cNvSpPr txBox="1">
            <a:spLocks/>
          </p:cNvSpPr>
          <p:nvPr/>
        </p:nvSpPr>
        <p:spPr>
          <a:xfrm>
            <a:off x="6110147" y="1451911"/>
            <a:ext cx="5565773" cy="702228"/>
          </a:xfrm>
          <a:prstGeom prst="rect">
            <a:avLst/>
          </a:prstGeom>
        </p:spPr>
        <p:txBody>
          <a:bodyPr vert="horz" lIns="0" tIns="45720" rIns="91440" bIns="45720" rtlCol="0" anchor="t" anchorCtr="0">
            <a:noAutofit/>
          </a:bodyPr>
          <a:lstStyle>
            <a:lvl1pPr algn="l" defTabSz="609585" rtl="0" eaLnBrk="1" latinLnBrk="0" hangingPunct="1">
              <a:lnSpc>
                <a:spcPct val="90000"/>
              </a:lnSpc>
              <a:spcBef>
                <a:spcPct val="0"/>
              </a:spcBef>
              <a:buNone/>
              <a:defRPr sz="4267" b="1" i="0" kern="1200" spc="0" baseline="0">
                <a:solidFill>
                  <a:schemeClr val="tx1"/>
                </a:solidFill>
                <a:latin typeface="Arial"/>
                <a:ea typeface="+mj-ea"/>
                <a:cs typeface="Arial"/>
              </a:defRPr>
            </a:lvl1pPr>
          </a:lstStyle>
          <a:p>
            <a:r>
              <a:rPr lang="en-US" sz="3600" dirty="0">
                <a:solidFill>
                  <a:schemeClr val="accent1"/>
                </a:solidFill>
              </a:rPr>
              <a:t>Capabilities</a:t>
            </a:r>
          </a:p>
        </p:txBody>
      </p:sp>
      <p:sp>
        <p:nvSpPr>
          <p:cNvPr id="7" name="Rectangle 6">
            <a:extLst>
              <a:ext uri="{FF2B5EF4-FFF2-40B4-BE49-F238E27FC236}">
                <a16:creationId xmlns:a16="http://schemas.microsoft.com/office/drawing/2014/main" id="{C5EA6751-7CDE-4564-98A1-6E678727CFC0}"/>
              </a:ext>
            </a:extLst>
          </p:cNvPr>
          <p:cNvSpPr/>
          <p:nvPr/>
        </p:nvSpPr>
        <p:spPr>
          <a:xfrm>
            <a:off x="857380" y="3359282"/>
            <a:ext cx="4841502" cy="584775"/>
          </a:xfrm>
          <a:prstGeom prst="rect">
            <a:avLst/>
          </a:prstGeom>
        </p:spPr>
        <p:txBody>
          <a:bodyPr wrap="square">
            <a:spAutoFit/>
          </a:bodyPr>
          <a:lstStyle/>
          <a:p>
            <a:r>
              <a:rPr lang="en-US" sz="1600" dirty="0">
                <a:latin typeface="Arial" panose="020B0604020202020204" pitchFamily="34" charset="0"/>
                <a:ea typeface="Times New Roman" panose="02020603050405020304" pitchFamily="18" charset="0"/>
              </a:rPr>
              <a:t>Need to i</a:t>
            </a:r>
            <a:r>
              <a:rPr lang="en-US" sz="1600" dirty="0"/>
              <a:t>mprove productivity, lead digital transformation and impact the bottom line</a:t>
            </a:r>
          </a:p>
        </p:txBody>
      </p:sp>
      <p:sp>
        <p:nvSpPr>
          <p:cNvPr id="11" name="Rectangle 10">
            <a:extLst>
              <a:ext uri="{FF2B5EF4-FFF2-40B4-BE49-F238E27FC236}">
                <a16:creationId xmlns:a16="http://schemas.microsoft.com/office/drawing/2014/main" id="{25C2CF7C-ADC0-4800-9787-D0BD10777C32}"/>
              </a:ext>
            </a:extLst>
          </p:cNvPr>
          <p:cNvSpPr/>
          <p:nvPr/>
        </p:nvSpPr>
        <p:spPr>
          <a:xfrm>
            <a:off x="820868" y="4319939"/>
            <a:ext cx="5123009" cy="584775"/>
          </a:xfrm>
          <a:prstGeom prst="rect">
            <a:avLst/>
          </a:prstGeom>
        </p:spPr>
        <p:txBody>
          <a:bodyPr wrap="square">
            <a:spAutoFit/>
          </a:bodyPr>
          <a:lstStyle/>
          <a:p>
            <a:r>
              <a:rPr lang="en-US" sz="1600" dirty="0"/>
              <a:t>Challenged to remain compliant and better protect the personally identifiable information of their customers</a:t>
            </a:r>
          </a:p>
        </p:txBody>
      </p:sp>
      <p:sp>
        <p:nvSpPr>
          <p:cNvPr id="12" name="Rectangle 11">
            <a:extLst>
              <a:ext uri="{FF2B5EF4-FFF2-40B4-BE49-F238E27FC236}">
                <a16:creationId xmlns:a16="http://schemas.microsoft.com/office/drawing/2014/main" id="{F0CF0455-A528-4756-9F3F-38FB503B8322}"/>
              </a:ext>
            </a:extLst>
          </p:cNvPr>
          <p:cNvSpPr/>
          <p:nvPr/>
        </p:nvSpPr>
        <p:spPr>
          <a:xfrm>
            <a:off x="6205956" y="4343386"/>
            <a:ext cx="5130007" cy="584775"/>
          </a:xfrm>
          <a:prstGeom prst="rect">
            <a:avLst/>
          </a:prstGeom>
        </p:spPr>
        <p:txBody>
          <a:bodyPr wrap="square">
            <a:spAutoFit/>
          </a:bodyPr>
          <a:lstStyle/>
          <a:p>
            <a:r>
              <a:rPr lang="en-US" sz="1600" dirty="0">
                <a:solidFill>
                  <a:schemeClr val="bg1"/>
                </a:solidFill>
              </a:rPr>
              <a:t>Intelligent document controls along with print audit trail &amp; reporting</a:t>
            </a:r>
          </a:p>
        </p:txBody>
      </p:sp>
      <p:sp>
        <p:nvSpPr>
          <p:cNvPr id="42" name="Isosceles Triangle 41">
            <a:extLst>
              <a:ext uri="{FF2B5EF4-FFF2-40B4-BE49-F238E27FC236}">
                <a16:creationId xmlns:a16="http://schemas.microsoft.com/office/drawing/2014/main" id="{DA731DA1-AE63-415D-88B6-B0979E7EE00A}"/>
              </a:ext>
            </a:extLst>
          </p:cNvPr>
          <p:cNvSpPr/>
          <p:nvPr/>
        </p:nvSpPr>
        <p:spPr>
          <a:xfrm rot="16200000">
            <a:off x="5763194" y="2541173"/>
            <a:ext cx="471905" cy="22353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43" name="Isosceles Triangle 42">
            <a:extLst>
              <a:ext uri="{FF2B5EF4-FFF2-40B4-BE49-F238E27FC236}">
                <a16:creationId xmlns:a16="http://schemas.microsoft.com/office/drawing/2014/main" id="{8BBE811C-F7F9-40AB-AB0C-6CFD6759C982}"/>
              </a:ext>
            </a:extLst>
          </p:cNvPr>
          <p:cNvSpPr/>
          <p:nvPr/>
        </p:nvSpPr>
        <p:spPr>
          <a:xfrm rot="16200000">
            <a:off x="5763194" y="3534297"/>
            <a:ext cx="471905" cy="22353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44" name="Isosceles Triangle 43">
            <a:extLst>
              <a:ext uri="{FF2B5EF4-FFF2-40B4-BE49-F238E27FC236}">
                <a16:creationId xmlns:a16="http://schemas.microsoft.com/office/drawing/2014/main" id="{684CC947-D006-4A0E-8FDF-F2E5E0D5AAAB}"/>
              </a:ext>
            </a:extLst>
          </p:cNvPr>
          <p:cNvSpPr/>
          <p:nvPr/>
        </p:nvSpPr>
        <p:spPr>
          <a:xfrm rot="16200000">
            <a:off x="5763194" y="4561490"/>
            <a:ext cx="471905" cy="22353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8" name="Rectangle 7">
            <a:extLst>
              <a:ext uri="{FF2B5EF4-FFF2-40B4-BE49-F238E27FC236}">
                <a16:creationId xmlns:a16="http://schemas.microsoft.com/office/drawing/2014/main" id="{E08ED4C4-4A16-4E89-BD2F-8B46A391A69E}"/>
              </a:ext>
            </a:extLst>
          </p:cNvPr>
          <p:cNvSpPr/>
          <p:nvPr/>
        </p:nvSpPr>
        <p:spPr>
          <a:xfrm>
            <a:off x="736960" y="1399351"/>
            <a:ext cx="2646878" cy="646331"/>
          </a:xfrm>
          <a:prstGeom prst="rect">
            <a:avLst/>
          </a:prstGeom>
        </p:spPr>
        <p:txBody>
          <a:bodyPr wrap="none">
            <a:spAutoFit/>
          </a:bodyPr>
          <a:lstStyle/>
          <a:p>
            <a:r>
              <a:rPr lang="en-US" sz="3600" b="1" dirty="0">
                <a:solidFill>
                  <a:schemeClr val="accent1"/>
                </a:solidFill>
                <a:ea typeface="+mj-ea"/>
                <a:cs typeface="Arial"/>
              </a:rPr>
              <a:t>Challenges</a:t>
            </a:r>
            <a:endParaRPr lang="en-US" dirty="0">
              <a:solidFill>
                <a:schemeClr val="accent1"/>
              </a:solidFill>
            </a:endParaRPr>
          </a:p>
        </p:txBody>
      </p:sp>
      <p:sp>
        <p:nvSpPr>
          <p:cNvPr id="22" name="Rectangle 21">
            <a:extLst>
              <a:ext uri="{FF2B5EF4-FFF2-40B4-BE49-F238E27FC236}">
                <a16:creationId xmlns:a16="http://schemas.microsoft.com/office/drawing/2014/main" id="{EF4BA646-00CA-4C60-8809-F8BBC6D73BF2}"/>
              </a:ext>
            </a:extLst>
          </p:cNvPr>
          <p:cNvSpPr/>
          <p:nvPr/>
        </p:nvSpPr>
        <p:spPr>
          <a:xfrm>
            <a:off x="6205956" y="3359282"/>
            <a:ext cx="5130007" cy="584775"/>
          </a:xfrm>
          <a:prstGeom prst="rect">
            <a:avLst/>
          </a:prstGeom>
        </p:spPr>
        <p:txBody>
          <a:bodyPr wrap="square">
            <a:spAutoFit/>
          </a:bodyPr>
          <a:lstStyle/>
          <a:p>
            <a:pPr lvl="0"/>
            <a:r>
              <a:rPr lang="en-US" sz="1600" dirty="0">
                <a:solidFill>
                  <a:schemeClr val="bg1"/>
                </a:solidFill>
              </a:rPr>
              <a:t>Centralize print management and scripts that standardize documents across their print centers</a:t>
            </a:r>
          </a:p>
        </p:txBody>
      </p:sp>
      <p:sp>
        <p:nvSpPr>
          <p:cNvPr id="3" name="Title 2">
            <a:extLst>
              <a:ext uri="{FF2B5EF4-FFF2-40B4-BE49-F238E27FC236}">
                <a16:creationId xmlns:a16="http://schemas.microsoft.com/office/drawing/2014/main" id="{FB22ED33-5D6E-49B3-9929-19EA5E37CE78}"/>
              </a:ext>
            </a:extLst>
          </p:cNvPr>
          <p:cNvSpPr>
            <a:spLocks noGrp="1"/>
          </p:cNvSpPr>
          <p:nvPr>
            <p:ph type="title"/>
          </p:nvPr>
        </p:nvSpPr>
        <p:spPr/>
        <p:txBody>
          <a:bodyPr/>
          <a:lstStyle/>
          <a:p>
            <a:r>
              <a:rPr lang="en-US" dirty="0"/>
              <a:t>Output Manager Capabilities</a:t>
            </a:r>
          </a:p>
        </p:txBody>
      </p:sp>
    </p:spTree>
    <p:extLst>
      <p:ext uri="{BB962C8B-B14F-4D97-AF65-F5344CB8AC3E}">
        <p14:creationId xmlns:p14="http://schemas.microsoft.com/office/powerpoint/2010/main" val="396287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268FE8-4B81-4995-8C36-61E3BE4EC150}"/>
              </a:ext>
            </a:extLst>
          </p:cNvPr>
          <p:cNvSpPr>
            <a:spLocks noGrp="1"/>
          </p:cNvSpPr>
          <p:nvPr>
            <p:ph type="title"/>
          </p:nvPr>
        </p:nvSpPr>
        <p:spPr/>
        <p:txBody>
          <a:bodyPr/>
          <a:lstStyle/>
          <a:p>
            <a:r>
              <a:rPr lang="en-US" dirty="0"/>
              <a:t>How Output Manager Works</a:t>
            </a:r>
          </a:p>
        </p:txBody>
      </p:sp>
      <p:sp>
        <p:nvSpPr>
          <p:cNvPr id="2" name="Content Placeholder 1">
            <a:extLst>
              <a:ext uri="{FF2B5EF4-FFF2-40B4-BE49-F238E27FC236}">
                <a16:creationId xmlns:a16="http://schemas.microsoft.com/office/drawing/2014/main" id="{DA8E959A-6AC7-481B-B091-F2AD99625BEC}"/>
              </a:ext>
            </a:extLst>
          </p:cNvPr>
          <p:cNvSpPr>
            <a:spLocks noGrp="1"/>
          </p:cNvSpPr>
          <p:nvPr>
            <p:ph sz="quarter" idx="4294967295"/>
          </p:nvPr>
        </p:nvSpPr>
        <p:spPr>
          <a:xfrm>
            <a:off x="2627453" y="1273175"/>
            <a:ext cx="9564547" cy="5454650"/>
          </a:xfrm>
        </p:spPr>
        <p:txBody>
          <a:bodyPr/>
          <a:lstStyle/>
          <a:p>
            <a:pPr marL="0" indent="0">
              <a:spcBef>
                <a:spcPts val="400"/>
              </a:spcBef>
              <a:buNone/>
            </a:pPr>
            <a:r>
              <a:rPr lang="en-US" sz="1800" b="1" dirty="0"/>
              <a:t>Reduce the risk of failed compliance audits </a:t>
            </a:r>
            <a:endParaRPr lang="en-US" sz="1800" dirty="0"/>
          </a:p>
          <a:p>
            <a:pPr marL="365760" lvl="0" indent="-182880">
              <a:spcBef>
                <a:spcPts val="400"/>
              </a:spcBef>
              <a:buClr>
                <a:schemeClr val="accent6">
                  <a:lumMod val="75000"/>
                </a:schemeClr>
              </a:buClr>
              <a:buFont typeface="Arial" panose="020B0604020202020204" pitchFamily="34" charset="0"/>
              <a:buChar char="•"/>
            </a:pPr>
            <a:r>
              <a:rPr lang="en-US" sz="1600" dirty="0"/>
              <a:t>Remove sensitive information prior to printing </a:t>
            </a:r>
          </a:p>
          <a:p>
            <a:pPr marL="365760" lvl="0" indent="-182880">
              <a:spcBef>
                <a:spcPts val="400"/>
              </a:spcBef>
              <a:buClr>
                <a:schemeClr val="accent6">
                  <a:lumMod val="75000"/>
                </a:schemeClr>
              </a:buClr>
              <a:buFont typeface="Arial" panose="020B0604020202020204" pitchFamily="34" charset="0"/>
              <a:buChar char="•"/>
            </a:pPr>
            <a:r>
              <a:rPr lang="en-US" sz="1600" dirty="0"/>
              <a:t>Remove document from the normal workflow preventing the printing</a:t>
            </a:r>
          </a:p>
          <a:p>
            <a:pPr marL="365760" lvl="0" indent="-182880">
              <a:spcBef>
                <a:spcPts val="400"/>
              </a:spcBef>
              <a:buClr>
                <a:schemeClr val="accent6">
                  <a:lumMod val="75000"/>
                </a:schemeClr>
              </a:buClr>
              <a:buFont typeface="Arial" panose="020B0604020202020204" pitchFamily="34" charset="0"/>
              <a:buChar char="•"/>
            </a:pPr>
            <a:r>
              <a:rPr lang="en-US" sz="1600" dirty="0"/>
              <a:t>Establish chain of custody documenting who has accessed or printed information</a:t>
            </a:r>
          </a:p>
          <a:p>
            <a:pPr marL="365760" lvl="0" indent="-182880">
              <a:spcBef>
                <a:spcPts val="400"/>
              </a:spcBef>
              <a:buClr>
                <a:schemeClr val="accent6">
                  <a:lumMod val="75000"/>
                </a:schemeClr>
              </a:buClr>
              <a:buFont typeface="Arial" panose="020B0604020202020204" pitchFamily="34" charset="0"/>
              <a:buChar char="•"/>
            </a:pPr>
            <a:r>
              <a:rPr lang="en-US" sz="1600" dirty="0"/>
              <a:t>Encrypt your file store for files that have printed or are waiting to print</a:t>
            </a:r>
          </a:p>
          <a:p>
            <a:pPr marL="0" indent="0">
              <a:spcBef>
                <a:spcPts val="400"/>
              </a:spcBef>
              <a:buNone/>
            </a:pPr>
            <a:r>
              <a:rPr lang="en-US" sz="1800" dirty="0"/>
              <a:t> </a:t>
            </a:r>
          </a:p>
          <a:p>
            <a:pPr marL="0" indent="0">
              <a:spcBef>
                <a:spcPts val="400"/>
              </a:spcBef>
              <a:buNone/>
            </a:pPr>
            <a:r>
              <a:rPr lang="en-US" sz="1800" b="1" dirty="0"/>
              <a:t>Minimize security risks with heightened document security features</a:t>
            </a:r>
            <a:r>
              <a:rPr lang="en-US" sz="1800" dirty="0"/>
              <a:t>  </a:t>
            </a:r>
          </a:p>
          <a:p>
            <a:pPr marL="365760" indent="-182880">
              <a:spcBef>
                <a:spcPts val="400"/>
              </a:spcBef>
              <a:buClr>
                <a:schemeClr val="accent6">
                  <a:lumMod val="75000"/>
                </a:schemeClr>
              </a:buClr>
              <a:buFont typeface="Arial" panose="020B0604020202020204" pitchFamily="34" charset="0"/>
              <a:buChar char="•"/>
            </a:pPr>
            <a:r>
              <a:rPr lang="en-US" sz="1600" dirty="0"/>
              <a:t>Change user behavior by adding a watermark to show document ownership</a:t>
            </a:r>
          </a:p>
          <a:p>
            <a:pPr marL="365760" indent="-182880">
              <a:spcBef>
                <a:spcPts val="400"/>
              </a:spcBef>
              <a:buClr>
                <a:schemeClr val="accent6">
                  <a:lumMod val="75000"/>
                </a:schemeClr>
              </a:buClr>
              <a:buFont typeface="Arial" panose="020B0604020202020204" pitchFamily="34" charset="0"/>
              <a:buChar char="•"/>
            </a:pPr>
            <a:r>
              <a:rPr lang="en-US" sz="1600" dirty="0"/>
              <a:t>Document inspection and document transformation keep confidential data secure</a:t>
            </a:r>
          </a:p>
          <a:p>
            <a:pPr marL="365760" indent="-182880">
              <a:spcBef>
                <a:spcPts val="400"/>
              </a:spcBef>
              <a:buClr>
                <a:schemeClr val="accent6">
                  <a:lumMod val="75000"/>
                </a:schemeClr>
              </a:buClr>
              <a:buFont typeface="Arial" panose="020B0604020202020204" pitchFamily="34" charset="0"/>
              <a:buChar char="•"/>
            </a:pPr>
            <a:r>
              <a:rPr lang="en-US" sz="1600" dirty="0"/>
              <a:t>Identify document owner &amp; prevent </a:t>
            </a:r>
            <a:r>
              <a:rPr lang="en-GB" sz="1600" dirty="0"/>
              <a:t>unauthorized flow of sensitive information</a:t>
            </a:r>
            <a:endParaRPr lang="en-US" sz="1600" dirty="0"/>
          </a:p>
          <a:p>
            <a:pPr marL="365760" indent="-182880">
              <a:spcBef>
                <a:spcPts val="400"/>
              </a:spcBef>
              <a:buClr>
                <a:schemeClr val="accent6">
                  <a:lumMod val="75000"/>
                </a:schemeClr>
              </a:buClr>
              <a:buFont typeface="Arial" panose="020B0604020202020204" pitchFamily="34" charset="0"/>
              <a:buChar char="•"/>
            </a:pPr>
            <a:r>
              <a:rPr lang="en-US" sz="1600" dirty="0"/>
              <a:t>Mobile authentication using our new Multi card reader</a:t>
            </a:r>
          </a:p>
          <a:p>
            <a:pPr marL="365760" indent="-182880">
              <a:spcBef>
                <a:spcPts val="400"/>
              </a:spcBef>
              <a:buClr>
                <a:schemeClr val="accent6">
                  <a:lumMod val="75000"/>
                </a:schemeClr>
              </a:buClr>
              <a:buFont typeface="Arial" panose="020B0604020202020204" pitchFamily="34" charset="0"/>
              <a:buChar char="•"/>
            </a:pPr>
            <a:endParaRPr lang="en-US" sz="1600" dirty="0"/>
          </a:p>
          <a:p>
            <a:pPr marL="0" indent="0">
              <a:spcBef>
                <a:spcPts val="400"/>
              </a:spcBef>
              <a:buNone/>
            </a:pPr>
            <a:r>
              <a:rPr lang="en-US" sz="1800" b="1" dirty="0"/>
              <a:t>Add workforce capacity &amp; reduce print management inefficiencies and costs</a:t>
            </a:r>
            <a:endParaRPr lang="en-US" sz="1800" dirty="0"/>
          </a:p>
          <a:p>
            <a:pPr marL="365760" indent="-182880">
              <a:spcBef>
                <a:spcPts val="400"/>
              </a:spcBef>
              <a:buClr>
                <a:schemeClr val="accent6">
                  <a:lumMod val="75000"/>
                </a:schemeClr>
              </a:buClr>
              <a:buFont typeface="Arial" panose="020B0604020202020204" pitchFamily="34" charset="0"/>
              <a:buChar char="•"/>
            </a:pPr>
            <a:r>
              <a:rPr lang="en-US" sz="1600" dirty="0"/>
              <a:t>Provides tools for simplifying and automating time consuming workflows </a:t>
            </a:r>
          </a:p>
          <a:p>
            <a:pPr marL="365760" indent="-182880">
              <a:spcBef>
                <a:spcPts val="400"/>
              </a:spcBef>
              <a:buClr>
                <a:schemeClr val="accent6">
                  <a:lumMod val="75000"/>
                </a:schemeClr>
              </a:buClr>
              <a:buFont typeface="Arial" panose="020B0604020202020204" pitchFamily="34" charset="0"/>
              <a:buChar char="•"/>
            </a:pPr>
            <a:r>
              <a:rPr lang="en-US" sz="1600" dirty="0"/>
              <a:t>Centralized print management lowers the cost of hardware </a:t>
            </a:r>
          </a:p>
          <a:p>
            <a:pPr marL="365760" indent="-182880">
              <a:spcBef>
                <a:spcPts val="400"/>
              </a:spcBef>
              <a:buClr>
                <a:schemeClr val="accent6">
                  <a:lumMod val="75000"/>
                </a:schemeClr>
              </a:buClr>
              <a:buFont typeface="Arial" panose="020B0604020202020204" pitchFamily="34" charset="0"/>
              <a:buChar char="•"/>
            </a:pPr>
            <a:r>
              <a:rPr lang="en-US" sz="1600" dirty="0"/>
              <a:t>Support mobile workforce with print, capture and routing from a mobile device</a:t>
            </a:r>
          </a:p>
          <a:p>
            <a:pPr marL="365760" indent="-182880">
              <a:spcBef>
                <a:spcPts val="400"/>
              </a:spcBef>
              <a:buClr>
                <a:schemeClr val="accent6">
                  <a:lumMod val="75000"/>
                </a:schemeClr>
              </a:buClr>
              <a:buFont typeface="Arial" panose="020B0604020202020204" pitchFamily="34" charset="0"/>
              <a:buChar char="•"/>
            </a:pPr>
            <a:r>
              <a:rPr lang="en-GB" sz="1600" dirty="0"/>
              <a:t>Normalize incompatible document formats and print streams </a:t>
            </a:r>
            <a:endParaRPr lang="en-US" sz="1600" dirty="0"/>
          </a:p>
          <a:p>
            <a:pPr>
              <a:spcBef>
                <a:spcPts val="400"/>
              </a:spcBef>
            </a:pPr>
            <a:endParaRPr lang="en-US" sz="1800" dirty="0"/>
          </a:p>
        </p:txBody>
      </p:sp>
      <p:grpSp>
        <p:nvGrpSpPr>
          <p:cNvPr id="4" name="Group 3">
            <a:extLst>
              <a:ext uri="{FF2B5EF4-FFF2-40B4-BE49-F238E27FC236}">
                <a16:creationId xmlns:a16="http://schemas.microsoft.com/office/drawing/2014/main" id="{465F31F4-0B06-44B6-9230-E8EE093AF45B}"/>
              </a:ext>
            </a:extLst>
          </p:cNvPr>
          <p:cNvGrpSpPr/>
          <p:nvPr/>
        </p:nvGrpSpPr>
        <p:grpSpPr>
          <a:xfrm>
            <a:off x="1882141" y="1594913"/>
            <a:ext cx="675862" cy="675862"/>
            <a:chOff x="377686" y="1133060"/>
            <a:chExt cx="675862" cy="675862"/>
          </a:xfrm>
        </p:grpSpPr>
        <p:sp>
          <p:nvSpPr>
            <p:cNvPr id="5" name="Oval 4">
              <a:extLst>
                <a:ext uri="{FF2B5EF4-FFF2-40B4-BE49-F238E27FC236}">
                  <a16:creationId xmlns:a16="http://schemas.microsoft.com/office/drawing/2014/main" id="{7DD52AB8-4E1D-4BD9-A251-1421C9BC0908}"/>
                </a:ext>
              </a:extLst>
            </p:cNvPr>
            <p:cNvSpPr/>
            <p:nvPr/>
          </p:nvSpPr>
          <p:spPr>
            <a:xfrm>
              <a:off x="377686" y="1133060"/>
              <a:ext cx="675862" cy="6758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ock">
              <a:extLst>
                <a:ext uri="{FF2B5EF4-FFF2-40B4-BE49-F238E27FC236}">
                  <a16:creationId xmlns:a16="http://schemas.microsoft.com/office/drawing/2014/main" id="{9F632B89-7CD1-49BF-8060-E8A3652D3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627" y="1160696"/>
              <a:ext cx="571416" cy="571416"/>
            </a:xfrm>
            <a:prstGeom prst="rect">
              <a:avLst/>
            </a:prstGeom>
          </p:spPr>
        </p:pic>
      </p:grpSp>
      <p:grpSp>
        <p:nvGrpSpPr>
          <p:cNvPr id="10" name="Group 9">
            <a:extLst>
              <a:ext uri="{FF2B5EF4-FFF2-40B4-BE49-F238E27FC236}">
                <a16:creationId xmlns:a16="http://schemas.microsoft.com/office/drawing/2014/main" id="{30E1AC24-BF31-4B30-80EF-1D2368E83546}"/>
              </a:ext>
            </a:extLst>
          </p:cNvPr>
          <p:cNvGrpSpPr/>
          <p:nvPr/>
        </p:nvGrpSpPr>
        <p:grpSpPr>
          <a:xfrm>
            <a:off x="1882141" y="4854717"/>
            <a:ext cx="675862" cy="675862"/>
            <a:chOff x="377686" y="3520977"/>
            <a:chExt cx="675862" cy="675862"/>
          </a:xfrm>
        </p:grpSpPr>
        <p:sp>
          <p:nvSpPr>
            <p:cNvPr id="11" name="Oval 10">
              <a:extLst>
                <a:ext uri="{FF2B5EF4-FFF2-40B4-BE49-F238E27FC236}">
                  <a16:creationId xmlns:a16="http://schemas.microsoft.com/office/drawing/2014/main" id="{AD9B49A9-EB8D-4935-AC75-EB1B5F864441}"/>
                </a:ext>
              </a:extLst>
            </p:cNvPr>
            <p:cNvSpPr/>
            <p:nvPr/>
          </p:nvSpPr>
          <p:spPr>
            <a:xfrm>
              <a:off x="377686" y="3520977"/>
              <a:ext cx="675862" cy="6758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Stopwatch">
              <a:extLst>
                <a:ext uri="{FF2B5EF4-FFF2-40B4-BE49-F238E27FC236}">
                  <a16:creationId xmlns:a16="http://schemas.microsoft.com/office/drawing/2014/main" id="{A9469118-201E-40ED-95E5-A246DB5B8C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627" y="3571268"/>
              <a:ext cx="571416" cy="571416"/>
            </a:xfrm>
            <a:prstGeom prst="rect">
              <a:avLst/>
            </a:prstGeom>
          </p:spPr>
        </p:pic>
      </p:grpSp>
      <p:grpSp>
        <p:nvGrpSpPr>
          <p:cNvPr id="19" name="Group 18">
            <a:extLst>
              <a:ext uri="{FF2B5EF4-FFF2-40B4-BE49-F238E27FC236}">
                <a16:creationId xmlns:a16="http://schemas.microsoft.com/office/drawing/2014/main" id="{45BBA593-173D-4EC5-97AA-C59A094FA1FD}"/>
              </a:ext>
            </a:extLst>
          </p:cNvPr>
          <p:cNvGrpSpPr/>
          <p:nvPr/>
        </p:nvGrpSpPr>
        <p:grpSpPr>
          <a:xfrm>
            <a:off x="1882141" y="3224815"/>
            <a:ext cx="675862" cy="675862"/>
            <a:chOff x="1541870" y="2631653"/>
            <a:chExt cx="675862" cy="675862"/>
          </a:xfrm>
        </p:grpSpPr>
        <p:sp>
          <p:nvSpPr>
            <p:cNvPr id="8" name="Oval 7">
              <a:extLst>
                <a:ext uri="{FF2B5EF4-FFF2-40B4-BE49-F238E27FC236}">
                  <a16:creationId xmlns:a16="http://schemas.microsoft.com/office/drawing/2014/main" id="{8E782A1C-407C-4C8D-8629-A6CDE1EC677E}"/>
                </a:ext>
              </a:extLst>
            </p:cNvPr>
            <p:cNvSpPr/>
            <p:nvPr/>
          </p:nvSpPr>
          <p:spPr>
            <a:xfrm>
              <a:off x="1541870" y="2631653"/>
              <a:ext cx="675862" cy="67586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Ribbon">
              <a:extLst>
                <a:ext uri="{FF2B5EF4-FFF2-40B4-BE49-F238E27FC236}">
                  <a16:creationId xmlns:a16="http://schemas.microsoft.com/office/drawing/2014/main" id="{6D58AF20-D0F2-4197-BEC9-57A5581801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9744" y="2701975"/>
              <a:ext cx="541573" cy="541573"/>
            </a:xfrm>
            <a:prstGeom prst="rect">
              <a:avLst/>
            </a:prstGeom>
          </p:spPr>
        </p:pic>
      </p:grpSp>
    </p:spTree>
    <p:extLst>
      <p:ext uri="{BB962C8B-B14F-4D97-AF65-F5344CB8AC3E}">
        <p14:creationId xmlns:p14="http://schemas.microsoft.com/office/powerpoint/2010/main" val="4108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ofax Theme">
  <a:themeElements>
    <a:clrScheme name="Kofax">
      <a:dk1>
        <a:sysClr val="windowText" lastClr="000000"/>
      </a:dk1>
      <a:lt1>
        <a:sysClr val="window" lastClr="FFFFFF"/>
      </a:lt1>
      <a:dk2>
        <a:srgbClr val="464E62"/>
      </a:dk2>
      <a:lt2>
        <a:srgbClr val="E3E4E9"/>
      </a:lt2>
      <a:accent1>
        <a:srgbClr val="025389"/>
      </a:accent1>
      <a:accent2>
        <a:srgbClr val="3B97FF"/>
      </a:accent2>
      <a:accent3>
        <a:srgbClr val="7CBAFE"/>
      </a:accent3>
      <a:accent4>
        <a:srgbClr val="BDDCFF"/>
      </a:accent4>
      <a:accent5>
        <a:srgbClr val="7ED119"/>
      </a:accent5>
      <a:accent6>
        <a:srgbClr val="FFD44B"/>
      </a:accent6>
      <a:hlink>
        <a:srgbClr val="3B97FF"/>
      </a:hlink>
      <a:folHlink>
        <a:srgbClr val="025389"/>
      </a:folHlink>
    </a:clrScheme>
    <a:fontScheme name="Kofa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DC8E87479EE4E9C7B99AFD347E348" ma:contentTypeVersion="15" ma:contentTypeDescription="Create a new document." ma:contentTypeScope="" ma:versionID="3838290a67e46b850ceb982108fd6cef">
  <xsd:schema xmlns:xsd="http://www.w3.org/2001/XMLSchema" xmlns:xs="http://www.w3.org/2001/XMLSchema" xmlns:p="http://schemas.microsoft.com/office/2006/metadata/properties" xmlns:ns1="http://schemas.microsoft.com/sharepoint/v3" xmlns:ns2="dcf19fa5-33df-4b5b-b7c1-b487402570f8" xmlns:ns3="bf3eb795-84b8-443d-9d4b-5c02b802bb43" targetNamespace="http://schemas.microsoft.com/office/2006/metadata/properties" ma:root="true" ma:fieldsID="9274536d1141e2f1fd8210f2c368162f" ns1:_="" ns2:_="" ns3:_="">
    <xsd:import namespace="http://schemas.microsoft.com/sharepoint/v3"/>
    <xsd:import namespace="dcf19fa5-33df-4b5b-b7c1-b487402570f8"/>
    <xsd:import namespace="bf3eb795-84b8-443d-9d4b-5c02b802bb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Workstream_x0020_Lead" minOccurs="0"/>
                <xsd:element ref="ns2:Goal_x0020_of_x0020_Workstream"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19fa5-33df-4b5b-b7c1-b48740257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Workstream_x0020_Lead" ma:index="17" nillable="true" ma:displayName="Workstream Lead" ma:format="Dropdown" ma:internalName="Workstream_x0020_Lead">
      <xsd:simpleType>
        <xsd:restriction base="dms:Text">
          <xsd:maxLength value="255"/>
        </xsd:restriction>
      </xsd:simpleType>
    </xsd:element>
    <xsd:element name="Goal_x0020_of_x0020_Workstream" ma:index="18" nillable="true" ma:displayName="Goal of Workstream" ma:format="Dropdown" ma:internalName="Goal_x0020_of_x0020_Workstream">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3eb795-84b8-443d-9d4b-5c02b802bb4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Goal_x0020_of_x0020_Workstream xmlns="dcf19fa5-33df-4b5b-b7c1-b487402570f8" xsi:nil="true"/>
    <Workstream_x0020_Lead xmlns="dcf19fa5-33df-4b5b-b7c1-b487402570f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05F51-5F55-45EB-A5DE-DEFD73C7E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f19fa5-33df-4b5b-b7c1-b487402570f8"/>
    <ds:schemaRef ds:uri="bf3eb795-84b8-443d-9d4b-5c02b802b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6C292C-9011-43C4-8885-3D8F1E4B5FDB}">
  <ds:schemaRefs>
    <ds:schemaRef ds:uri="http://schemas.microsoft.com/office/2006/metadata/properties"/>
    <ds:schemaRef ds:uri="http://purl.org/dc/elements/1.1/"/>
    <ds:schemaRef ds:uri="dcf19fa5-33df-4b5b-b7c1-b487402570f8"/>
    <ds:schemaRef ds:uri="http://purl.org/dc/dcmitype/"/>
    <ds:schemaRef ds:uri="http://purl.org/dc/terms/"/>
    <ds:schemaRef ds:uri="bf3eb795-84b8-443d-9d4b-5c02b802bb43"/>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6F512A86-BC0D-4199-B7E8-2D06F074D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19544</TotalTime>
  <Words>4208</Words>
  <Application>Microsoft Office PowerPoint</Application>
  <PresentationFormat>Widescreen</PresentationFormat>
  <Paragraphs>426</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Lato</vt:lpstr>
      <vt:lpstr>Times New Roman</vt:lpstr>
      <vt:lpstr>Wingdings</vt:lpstr>
      <vt:lpstr>Kofax Theme</vt:lpstr>
      <vt:lpstr>Introducing Kofax Output Manager 5.0</vt:lpstr>
      <vt:lpstr>Market Challenges &amp; Pressures</vt:lpstr>
      <vt:lpstr>Current Market Environment</vt:lpstr>
      <vt:lpstr>Some Interesting Stats…</vt:lpstr>
      <vt:lpstr>What if you could…</vt:lpstr>
      <vt:lpstr>Output Manager Helps…</vt:lpstr>
      <vt:lpstr>Why Output Manager 5.0</vt:lpstr>
      <vt:lpstr>Output Manager Capabilities</vt:lpstr>
      <vt:lpstr>How Output Manager Works</vt:lpstr>
      <vt:lpstr>Output Manager 5 Capability Overview</vt:lpstr>
      <vt:lpstr>Output Manager 5 New features &amp; functionality overview</vt:lpstr>
      <vt:lpstr>New Integrated Services</vt:lpstr>
      <vt:lpstr>Security Improvements</vt:lpstr>
      <vt:lpstr>Enhanced Deployment Options</vt:lpstr>
      <vt:lpstr>Enterprise Infrastructure Enhancements</vt:lpstr>
      <vt:lpstr>New Professional Services and Support Programs</vt:lpstr>
      <vt:lpstr>Support Resources and Offerings </vt:lpstr>
      <vt:lpstr>Kofax Support Services Programs</vt:lpstr>
      <vt:lpstr>Kofax Professional Services</vt:lpstr>
      <vt:lpstr>Kofax Professional Services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Knapp</dc:creator>
  <cp:lastModifiedBy>Angela Tuminello</cp:lastModifiedBy>
  <cp:revision>91</cp:revision>
  <dcterms:created xsi:type="dcterms:W3CDTF">2019-01-18T19:22:11Z</dcterms:created>
  <dcterms:modified xsi:type="dcterms:W3CDTF">2019-06-05T17:34:13Z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0x010100528DC8E87479EE4E9C7B99AFD347E348</vt:lpwstr>
  </property>
</Properties>
</file>