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5" r:id="rId5"/>
  </p:sldMasterIdLst>
  <p:notesMasterIdLst>
    <p:notesMasterId r:id="rId40"/>
  </p:notesMasterIdLst>
  <p:sldIdLst>
    <p:sldId id="1790799573" r:id="rId6"/>
    <p:sldId id="1790799686" r:id="rId7"/>
    <p:sldId id="1790799687" r:id="rId8"/>
    <p:sldId id="1790799688" r:id="rId9"/>
    <p:sldId id="1790799689" r:id="rId10"/>
    <p:sldId id="1790799578" r:id="rId11"/>
    <p:sldId id="1790799691" r:id="rId12"/>
    <p:sldId id="1790799692" r:id="rId13"/>
    <p:sldId id="1790799694" r:id="rId14"/>
    <p:sldId id="1790799508" r:id="rId15"/>
    <p:sldId id="964" r:id="rId16"/>
    <p:sldId id="966" r:id="rId17"/>
    <p:sldId id="1790799742" r:id="rId18"/>
    <p:sldId id="260" r:id="rId19"/>
    <p:sldId id="1790799518" r:id="rId20"/>
    <p:sldId id="1790799744" r:id="rId21"/>
    <p:sldId id="325" r:id="rId22"/>
    <p:sldId id="319" r:id="rId23"/>
    <p:sldId id="323" r:id="rId24"/>
    <p:sldId id="326" r:id="rId25"/>
    <p:sldId id="328" r:id="rId26"/>
    <p:sldId id="327" r:id="rId27"/>
    <p:sldId id="1790799695" r:id="rId28"/>
    <p:sldId id="1790799584" r:id="rId29"/>
    <p:sldId id="276" r:id="rId30"/>
    <p:sldId id="3425" r:id="rId31"/>
    <p:sldId id="1790799572" r:id="rId32"/>
    <p:sldId id="1867" r:id="rId33"/>
    <p:sldId id="1790799745" r:id="rId34"/>
    <p:sldId id="257" r:id="rId35"/>
    <p:sldId id="1790799824" r:id="rId36"/>
    <p:sldId id="1790799743" r:id="rId37"/>
    <p:sldId id="1790799693" r:id="rId38"/>
    <p:sldId id="93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389"/>
    <a:srgbClr val="003865"/>
    <a:srgbClr val="336084"/>
    <a:srgbClr val="1193FF"/>
    <a:srgbClr val="004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C5E7A-DA9F-41BF-B0CE-E59571186E94}" v="1" dt="2019-04-12T21:22:04.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84" autoAdjust="0"/>
  </p:normalViewPr>
  <p:slideViewPr>
    <p:cSldViewPr snapToGrid="0">
      <p:cViewPr varScale="1">
        <p:scale>
          <a:sx n="74" d="100"/>
          <a:sy n="74" d="100"/>
        </p:scale>
        <p:origin x="1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E9B8-4FB2-9ACD-D8E27F281012}"/>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2-E9B8-4FB2-9ACD-D8E27F281012}"/>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0-E9B8-4FB2-9ACD-D8E27F28101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FB9F-4A13-A7D9-23443E0DEA4A}"/>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FB9F-4A13-A7D9-23443E0DEA4A}"/>
              </c:ext>
            </c:extLst>
          </c:dPt>
          <c:cat>
            <c:strRef>
              <c:f>Sheet1!$A$2:$A$3</c:f>
              <c:strCache>
                <c:ptCount val="2"/>
                <c:pt idx="0">
                  <c:v>1st Qtr</c:v>
                </c:pt>
                <c:pt idx="1">
                  <c:v>2nd Qtr</c:v>
                </c:pt>
              </c:strCache>
            </c:strRef>
          </c:cat>
          <c:val>
            <c:numRef>
              <c:f>Sheet1!$B$2:$B$3</c:f>
              <c:numCache>
                <c:formatCode>General</c:formatCode>
                <c:ptCount val="2"/>
                <c:pt idx="0">
                  <c:v>63</c:v>
                </c:pt>
                <c:pt idx="1">
                  <c:v>37</c:v>
                </c:pt>
              </c:numCache>
            </c:numRef>
          </c:val>
          <c:extLst>
            <c:ext xmlns:c16="http://schemas.microsoft.com/office/drawing/2014/chart" uri="{C3380CC4-5D6E-409C-BE32-E72D297353CC}">
              <c16:uniqueId val="{00000000-E9B8-4FB2-9ACD-D8E27F28101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lumMod val="60000"/>
                <a:lumOff val="40000"/>
              </a:schemeClr>
            </a:solidFill>
            <a:ln>
              <a:solidFill>
                <a:schemeClr val="bg1"/>
              </a:solidFill>
            </a:ln>
          </c:spPr>
          <c:dPt>
            <c:idx val="0"/>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01-A225-40E5-8A6D-59BCC1F5D2EF}"/>
              </c:ext>
            </c:extLst>
          </c:dPt>
          <c:dPt>
            <c:idx val="1"/>
            <c:bubble3D val="0"/>
            <c:spPr>
              <a:solidFill>
                <a:schemeClr val="bg2">
                  <a:lumMod val="60000"/>
                  <a:lumOff val="40000"/>
                </a:schemeClr>
              </a:solidFill>
              <a:ln w="19050">
                <a:solidFill>
                  <a:schemeClr val="bg1"/>
                </a:solidFill>
              </a:ln>
              <a:effectLst/>
            </c:spPr>
            <c:extLst>
              <c:ext xmlns:c16="http://schemas.microsoft.com/office/drawing/2014/chart" uri="{C3380CC4-5D6E-409C-BE32-E72D297353CC}">
                <c16:uniqueId val="{00000003-A225-40E5-8A6D-59BCC1F5D2EF}"/>
              </c:ext>
            </c:extLst>
          </c:dPt>
          <c:cat>
            <c:strRef>
              <c:f>Sheet1!$A$2:$A$3</c:f>
              <c:strCache>
                <c:ptCount val="2"/>
                <c:pt idx="0">
                  <c:v>1st Qtr</c:v>
                </c:pt>
                <c:pt idx="1">
                  <c:v>2nd Qtr</c:v>
                </c:pt>
              </c:strCache>
            </c:strRef>
          </c:cat>
          <c:val>
            <c:numRef>
              <c:f>Sheet1!$B$2:$B$3</c:f>
              <c:numCache>
                <c:formatCode>General</c:formatCode>
                <c:ptCount val="2"/>
                <c:pt idx="0">
                  <c:v>84</c:v>
                </c:pt>
                <c:pt idx="1">
                  <c:v>16</c:v>
                </c:pt>
              </c:numCache>
            </c:numRef>
          </c:val>
          <c:extLst>
            <c:ext xmlns:c16="http://schemas.microsoft.com/office/drawing/2014/chart" uri="{C3380CC4-5D6E-409C-BE32-E72D297353CC}">
              <c16:uniqueId val="{00000004-A225-40E5-8A6D-59BCC1F5D2E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lumMod val="60000"/>
                <a:lumOff val="40000"/>
              </a:schemeClr>
            </a:solidFill>
            <a:ln>
              <a:solidFill>
                <a:schemeClr val="bg1"/>
              </a:solidFill>
            </a:ln>
          </c:spPr>
          <c:dPt>
            <c:idx val="0"/>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01-A225-40E5-8A6D-59BCC1F5D2EF}"/>
              </c:ext>
            </c:extLst>
          </c:dPt>
          <c:dPt>
            <c:idx val="1"/>
            <c:bubble3D val="0"/>
            <c:spPr>
              <a:solidFill>
                <a:schemeClr val="bg2">
                  <a:lumMod val="60000"/>
                  <a:lumOff val="40000"/>
                </a:schemeClr>
              </a:solidFill>
              <a:ln w="19050">
                <a:solidFill>
                  <a:schemeClr val="bg1"/>
                </a:solidFill>
              </a:ln>
              <a:effectLst/>
            </c:spPr>
            <c:extLst>
              <c:ext xmlns:c16="http://schemas.microsoft.com/office/drawing/2014/chart" uri="{C3380CC4-5D6E-409C-BE32-E72D297353CC}">
                <c16:uniqueId val="{00000003-A225-40E5-8A6D-59BCC1F5D2EF}"/>
              </c:ext>
            </c:extLst>
          </c:dPt>
          <c:cat>
            <c:strRef>
              <c:f>Sheet1!$A$2:$A$3</c:f>
              <c:strCache>
                <c:ptCount val="2"/>
                <c:pt idx="0">
                  <c:v>1st Qtr</c:v>
                </c:pt>
                <c:pt idx="1">
                  <c:v>2nd Qtr</c:v>
                </c:pt>
              </c:strCache>
            </c:strRef>
          </c:cat>
          <c:val>
            <c:numRef>
              <c:f>Sheet1!$B$2:$B$3</c:f>
              <c:numCache>
                <c:formatCode>General</c:formatCode>
                <c:ptCount val="2"/>
                <c:pt idx="0">
                  <c:v>84</c:v>
                </c:pt>
                <c:pt idx="1">
                  <c:v>16</c:v>
                </c:pt>
              </c:numCache>
            </c:numRef>
          </c:val>
          <c:extLst>
            <c:ext xmlns:c16="http://schemas.microsoft.com/office/drawing/2014/chart" uri="{C3380CC4-5D6E-409C-BE32-E72D297353CC}">
              <c16:uniqueId val="{00000004-A225-40E5-8A6D-59BCC1F5D2E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lumMod val="60000"/>
                <a:lumOff val="40000"/>
              </a:schemeClr>
            </a:solidFill>
            <a:ln>
              <a:solidFill>
                <a:schemeClr val="bg1"/>
              </a:solidFill>
            </a:ln>
          </c:spPr>
          <c:dPt>
            <c:idx val="0"/>
            <c:bubble3D val="0"/>
            <c:spPr>
              <a:solidFill>
                <a:schemeClr val="accent6">
                  <a:lumMod val="75000"/>
                </a:schemeClr>
              </a:solidFill>
              <a:ln w="19050">
                <a:solidFill>
                  <a:schemeClr val="bg1"/>
                </a:solidFill>
              </a:ln>
              <a:effectLst/>
            </c:spPr>
            <c:extLst>
              <c:ext xmlns:c16="http://schemas.microsoft.com/office/drawing/2014/chart" uri="{C3380CC4-5D6E-409C-BE32-E72D297353CC}">
                <c16:uniqueId val="{00000001-A225-40E5-8A6D-59BCC1F5D2EF}"/>
              </c:ext>
            </c:extLst>
          </c:dPt>
          <c:dPt>
            <c:idx val="1"/>
            <c:bubble3D val="0"/>
            <c:spPr>
              <a:solidFill>
                <a:schemeClr val="bg2">
                  <a:lumMod val="60000"/>
                  <a:lumOff val="40000"/>
                </a:schemeClr>
              </a:solidFill>
              <a:ln w="19050">
                <a:solidFill>
                  <a:schemeClr val="bg1"/>
                </a:solidFill>
              </a:ln>
              <a:effectLst/>
            </c:spPr>
            <c:extLst>
              <c:ext xmlns:c16="http://schemas.microsoft.com/office/drawing/2014/chart" uri="{C3380CC4-5D6E-409C-BE32-E72D297353CC}">
                <c16:uniqueId val="{00000003-A225-40E5-8A6D-59BCC1F5D2EF}"/>
              </c:ext>
            </c:extLst>
          </c:dPt>
          <c:cat>
            <c:strRef>
              <c:f>Sheet1!$A$2:$A$3</c:f>
              <c:strCache>
                <c:ptCount val="2"/>
                <c:pt idx="0">
                  <c:v>1st Qtr</c:v>
                </c:pt>
                <c:pt idx="1">
                  <c:v>2nd Qtr</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A225-40E5-8A6D-59BCC1F5D2E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1C35A-0A07-4997-99E9-816B8657CCBA}"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C26D4-BA9A-4712-B9A5-1BC42B7A17E9}" type="slidenum">
              <a:rPr lang="en-US" smtClean="0"/>
              <a:t>‹#›</a:t>
            </a:fld>
            <a:endParaRPr lang="en-US"/>
          </a:p>
        </p:txBody>
      </p:sp>
    </p:spTree>
    <p:extLst>
      <p:ext uri="{BB962C8B-B14F-4D97-AF65-F5344CB8AC3E}">
        <p14:creationId xmlns:p14="http://schemas.microsoft.com/office/powerpoint/2010/main" val="131813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in the middle of a digital era. And in this area it requires a new way of working, securing and governing content. </a:t>
            </a:r>
          </a:p>
          <a:p>
            <a:endParaRPr lang="en-US"/>
          </a:p>
          <a:p>
            <a:r>
              <a:rPr lang="en-US"/>
              <a:t>One of the challenges with this is no organization becomes 100% digital overnight, instead we live in a hybrid world where some business processes are paper based others have become digital. This can change based on employee and preference as well.</a:t>
            </a:r>
          </a:p>
          <a:p>
            <a:endParaRPr lang="en-US"/>
          </a:p>
          <a:p>
            <a:r>
              <a:rPr lang="en-US"/>
              <a:t>So in order to equip your organization to work like tomorrow, you need new ways to help secure, govern and automate the flow of content. </a:t>
            </a:r>
          </a:p>
        </p:txBody>
      </p:sp>
      <p:sp>
        <p:nvSpPr>
          <p:cNvPr id="4" name="Slide Number Placeholder 3"/>
          <p:cNvSpPr>
            <a:spLocks noGrp="1"/>
          </p:cNvSpPr>
          <p:nvPr>
            <p:ph type="sldNum" sz="quarter" idx="5"/>
          </p:nvPr>
        </p:nvSpPr>
        <p:spPr/>
        <p:txBody>
          <a:bodyPr/>
          <a:lstStyle/>
          <a:p>
            <a:fld id="{1561541E-4EE6-48D6-93AA-94F7B277E219}" type="slidenum">
              <a:rPr lang="en-US" smtClean="0"/>
              <a:t>2</a:t>
            </a:fld>
            <a:endParaRPr lang="en-US"/>
          </a:p>
        </p:txBody>
      </p:sp>
    </p:spTree>
    <p:extLst>
      <p:ext uri="{BB962C8B-B14F-4D97-AF65-F5344CB8AC3E}">
        <p14:creationId xmlns:p14="http://schemas.microsoft.com/office/powerpoint/2010/main" val="1012058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IDC did a research study on what people wanted in their next generation print and capture solution and the results came back very definitively they wanted:</a:t>
            </a:r>
          </a:p>
          <a:p>
            <a:endParaRPr lang="en-US"/>
          </a:p>
          <a:p>
            <a:pPr marL="228600" indent="-228600">
              <a:buAutoNum type="arabicParenR"/>
            </a:pPr>
            <a:r>
              <a:rPr lang="en-US"/>
              <a:t>A single system that would manage both print and scan at the MFP. They are frustrated having separate solutions to authenticate and not talk to one another when many workflows combine the two.</a:t>
            </a:r>
          </a:p>
          <a:p>
            <a:pPr marL="228600" indent="-228600">
              <a:buAutoNum type="arabicParenR"/>
            </a:pPr>
            <a:endParaRPr lang="en-US"/>
          </a:p>
          <a:p>
            <a:pPr marL="228600" indent="-228600">
              <a:buAutoNum type="arabicParenR"/>
            </a:pPr>
            <a:r>
              <a:rPr lang="en-US"/>
              <a:t>They wanted integrated workflows that could be kicked off at the MFP or from their mobile or their desktop through an online form. They didn’t want the different workflows just because the input mechanism was different.</a:t>
            </a:r>
          </a:p>
          <a:p>
            <a:pPr marL="228600" indent="-228600">
              <a:buAutoNum type="arabicParenR"/>
            </a:pPr>
            <a:endParaRPr lang="en-US"/>
          </a:p>
          <a:p>
            <a:pPr marL="228600" indent="-228600">
              <a:buAutoNum type="arabicParenR"/>
            </a:pPr>
            <a:r>
              <a:rPr lang="en-US"/>
              <a:t>Security was critical – they wanted better ways to secure and govern how content was coming and out.</a:t>
            </a:r>
          </a:p>
          <a:p>
            <a:pPr marL="228600" indent="-228600">
              <a:buAutoNum type="arabicParenR"/>
            </a:pPr>
            <a:endParaRPr lang="en-US"/>
          </a:p>
          <a:p>
            <a:pPr marL="228600" indent="-228600">
              <a:buAutoNum type="arabicParenR"/>
            </a:pPr>
            <a:r>
              <a:rPr lang="en-US"/>
              <a:t>And finally – they wanted to work with a single vendor that was easy to implement and price.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C5754B-C714-48DF-95E0-3BE293797C9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854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So we tested these theories and overwhelming it came back that yes organizations would find a combined and integrated platform to manage, secure and govern print of value.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D28042-2B92-4D4B-86A8-3F5F877BF7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8918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dive into the critical capabilities of ControlSuite</a:t>
            </a:r>
          </a:p>
        </p:txBody>
      </p:sp>
      <p:sp>
        <p:nvSpPr>
          <p:cNvPr id="4" name="Slide Number Placeholder 3"/>
          <p:cNvSpPr>
            <a:spLocks noGrp="1"/>
          </p:cNvSpPr>
          <p:nvPr>
            <p:ph type="sldNum" sz="quarter" idx="5"/>
          </p:nvPr>
        </p:nvSpPr>
        <p:spPr/>
        <p:txBody>
          <a:bodyPr/>
          <a:lstStyle/>
          <a:p>
            <a:fld id="{150C26D4-BA9A-4712-B9A5-1BC42B7A17E9}" type="slidenum">
              <a:rPr lang="en-US" smtClean="0"/>
              <a:t>13</a:t>
            </a:fld>
            <a:endParaRPr lang="en-US"/>
          </a:p>
        </p:txBody>
      </p:sp>
    </p:spTree>
    <p:extLst>
      <p:ext uri="{BB962C8B-B14F-4D97-AF65-F5344CB8AC3E}">
        <p14:creationId xmlns:p14="http://schemas.microsoft.com/office/powerpoint/2010/main" val="2085307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320D5DE-BBE2-4212-BE20-705520EBCBC9}"/>
              </a:ext>
            </a:extLst>
          </p:cNvPr>
          <p:cNvSpPr>
            <a:spLocks noGrp="1"/>
          </p:cNvSpPr>
          <p:nvPr>
            <p:ph type="body" idx="1"/>
          </p:nvPr>
        </p:nvSpPr>
        <p:spPr/>
        <p:txBody>
          <a:bodyPr/>
          <a:lstStyle/>
          <a:p>
            <a:r>
              <a:rPr lang="en-US" dirty="0"/>
              <a:t>ControlSuite is a robust platform to facilitate workflow automation, security and governance across print, capture and output management. Some of those critical capabilities include:</a:t>
            </a:r>
          </a:p>
          <a:p>
            <a:endParaRPr lang="en-US" dirty="0"/>
          </a:p>
          <a:p>
            <a:pPr marL="228600" indent="-228600">
              <a:buAutoNum type="arabicParenR"/>
            </a:pPr>
            <a:r>
              <a:rPr lang="en-US" dirty="0"/>
              <a:t>Document security and the ability to only release print once authenticated at the printer or to redact PII data automatically.</a:t>
            </a:r>
          </a:p>
          <a:p>
            <a:pPr marL="228600" indent="-228600">
              <a:buAutoNum type="arabicParenR"/>
            </a:pPr>
            <a:r>
              <a:rPr lang="en-US" dirty="0"/>
              <a:t>Initiate workflow from the MFP, mobile phone or desktop through online forms and all content go through the same workflow engine to determine what business app it should be routed and should any secure data be redacted or should someone approve before stored. The goal is to securely, automate as many manual data entry steps as possible to not only drive productivity but ensure high, quality data input. </a:t>
            </a:r>
          </a:p>
          <a:p>
            <a:pPr marL="228600" indent="-228600">
              <a:buAutoNum type="arabicParenR"/>
            </a:pPr>
            <a:r>
              <a:rPr lang="en-US" dirty="0"/>
              <a:t>We also have a robust set of connectors to business applications to input data to – including expansion into cloud based systems like OneDrive.</a:t>
            </a:r>
          </a:p>
          <a:p>
            <a:pPr marL="228600" indent="-228600">
              <a:buAutoNum type="arabicParenR"/>
            </a:pPr>
            <a:r>
              <a:rPr lang="en-US" dirty="0"/>
              <a:t>As I mentioned mobile is a critical part of ControlSuite. We can not only capture content from mobile devices, but we can release secure print documents as well as authenticate with new Bluetooth, NFC authentication.</a:t>
            </a:r>
          </a:p>
          <a:p>
            <a:pPr marL="228600" indent="-228600">
              <a:buAutoNum type="arabicParenR"/>
            </a:pPr>
            <a:r>
              <a:rPr lang="en-US" dirty="0"/>
              <a:t>Document conversion is also critical. At Kofax we develop and own the market leading OCR engine on the market today leveraged by thousands of software companies. We are continually  innovating adding more languages, even greater accuracy for broader array of document types and quick conversion speeds. For instance, we have added even greater support for new document types coming up relative to systems like Google docs, Box and others. </a:t>
            </a:r>
          </a:p>
          <a:p>
            <a:pPr marL="228600" indent="-228600">
              <a:buAutoNum type="arabicParenR"/>
            </a:pPr>
            <a:r>
              <a:rPr lang="en-US" dirty="0"/>
              <a:t>Perhaps one of the most unique values and capabilities of ControlSuite come with the output management capabilities. Here we can add greater security and intelligence into the print stream. We can do things like redact information and pull Data Loss Prevention tags. For example, if a DLP tag says “confidential” we can do things like stop print, or alert someone it is being printed or create  workflow where someone can approve print. We can also change content midstream. So if Bank A acquires Bank B, then if someone from Bank B prints we can transform it onto Bank A letterhead automatically. </a:t>
            </a:r>
          </a:p>
          <a:p>
            <a:pPr marL="228600" indent="-228600">
              <a:buAutoNum type="arabicParenR"/>
            </a:pPr>
            <a:r>
              <a:rPr lang="en-US" dirty="0"/>
              <a:t>As with any print management solution ControlSuite contains all the print avoidance and reduction capabilities you would expect – working across a hybrid MFP fleet.</a:t>
            </a:r>
          </a:p>
          <a:p>
            <a:pPr marL="228600" indent="-228600">
              <a:buAutoNum type="arabicParenR"/>
            </a:pPr>
            <a:r>
              <a:rPr lang="en-US" dirty="0"/>
              <a:t>To help with governance, ControlSuite is also creating an audit trail accounting for who brings data in, where data goes and who prints and what is printed. This is critical for adhering to ever changing compliance regulations.</a:t>
            </a:r>
          </a:p>
          <a:p>
            <a:pPr marL="228600" indent="-228600">
              <a:buAutoNum type="arabicParenR"/>
            </a:pPr>
            <a:r>
              <a:rPr lang="en-US" dirty="0"/>
              <a:t>Finally, ControlSuite is cloud deployable. It can be deployed in AWS or Azure. </a:t>
            </a:r>
          </a:p>
          <a:p>
            <a:pPr marL="228600" indent="-228600">
              <a:buAutoNum type="arabicParen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7171FEA-46C2-475C-81C3-365FC9342B49}"/>
              </a:ext>
            </a:extLst>
          </p:cNvPr>
          <p:cNvSpPr>
            <a:spLocks noGrp="1"/>
          </p:cNvSpPr>
          <p:nvPr>
            <p:ph type="body" idx="1"/>
          </p:nvPr>
        </p:nvSpPr>
        <p:spPr/>
        <p:txBody>
          <a:bodyPr/>
          <a:lstStyle/>
          <a:p>
            <a:r>
              <a:rPr lang="en-US"/>
              <a:t>One of the critical differentiators for ControlSuite is that it is multi-channel or multi-modal. </a:t>
            </a:r>
          </a:p>
          <a:p>
            <a:endParaRPr lang="en-US"/>
          </a:p>
          <a:p>
            <a:r>
              <a:rPr lang="en-US"/>
              <a:t>This means that you can take any form of content – word doc, pdf, cell in an excel spreadsheet, fax or even metadata from any device – mobile, desktop or MFP.</a:t>
            </a:r>
          </a:p>
          <a:p>
            <a:endParaRPr lang="en-US"/>
          </a:p>
          <a:p>
            <a:r>
              <a:rPr lang="en-US"/>
              <a:t>Regardless of type of content or how it comes into the organization, it flows through the ControlSuite workflow engine. Here content is routed to the right location, converted to similar doc types for data manipulation, intelligence is added such as redaction, word stamps, time stamps, etc. And finally here is where everything is tracked and can be reported on.</a:t>
            </a:r>
          </a:p>
          <a:p>
            <a:endParaRPr lang="en-US"/>
          </a:p>
          <a:p>
            <a:r>
              <a:rPr lang="en-US"/>
              <a:t>Then as content flows through the engine it is routed to variety of locations. Same document can be routed differently such a sprint pieces, move some content to an ERP system and others in a DMS system with proper redaction in place.</a:t>
            </a:r>
          </a:p>
          <a:p>
            <a:endParaRPr lang="en-US"/>
          </a:p>
          <a:p>
            <a:r>
              <a:rPr lang="en-US"/>
              <a:t>ControlSuite handles a large breadth of content types that can flow through the engine to be routed as it aligns to any business process with integrated workflows.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dive into the critical capabilities of ControlSuite</a:t>
            </a:r>
          </a:p>
        </p:txBody>
      </p:sp>
      <p:sp>
        <p:nvSpPr>
          <p:cNvPr id="4" name="Slide Number Placeholder 3"/>
          <p:cNvSpPr>
            <a:spLocks noGrp="1"/>
          </p:cNvSpPr>
          <p:nvPr>
            <p:ph type="sldNum" sz="quarter" idx="5"/>
          </p:nvPr>
        </p:nvSpPr>
        <p:spPr/>
        <p:txBody>
          <a:bodyPr/>
          <a:lstStyle/>
          <a:p>
            <a:fld id="{150C26D4-BA9A-4712-B9A5-1BC42B7A17E9}" type="slidenum">
              <a:rPr lang="en-US" smtClean="0"/>
              <a:t>16</a:t>
            </a:fld>
            <a:endParaRPr lang="en-US"/>
          </a:p>
        </p:txBody>
      </p:sp>
    </p:spTree>
    <p:extLst>
      <p:ext uri="{BB962C8B-B14F-4D97-AF65-F5344CB8AC3E}">
        <p14:creationId xmlns:p14="http://schemas.microsoft.com/office/powerpoint/2010/main" val="3450055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Now let’s look at some examples. We will start with a typical business process where customer signatures are required.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Many business processes have documents that are generated by the business, sent to customers for review and signature, and then returned back to the business for processing.  </a:t>
            </a:r>
          </a:p>
          <a:p>
            <a:r>
              <a:rPr lang="en-US" sz="1200" kern="120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All of these processes start within a line of business application where the document is printed.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This hardcopy document is issued to the customer with the request for signature and a return of the document to the office for finalization of the process.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Once the business receives document, it typically has to manually process and route document to the appropriate systems.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Many of the steps are manual, relying on employees to physically move and extract data from within the document and input information into business applications.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Often times documents are not returned by customer in a timely manner or there are delays in manual operations which impacts downstream operations.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Any delays may result in lost or delayed revenue, long process times, poor customer satisfaction and increased cost to process transaction</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There are a number of issues with this process: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Potential bottle necks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Manual time consuming tasks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document processes are inefficient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There is limited to no security or audit trail</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Inaccurate document storage can make it hard to retrieve files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And the process, which is a standard business process, lacks any automated steps.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There are definitely a number of things that could be improved with this process.</a:t>
            </a:r>
          </a:p>
          <a:p>
            <a:endParaRPr lang="en-US"/>
          </a:p>
        </p:txBody>
      </p:sp>
      <p:sp>
        <p:nvSpPr>
          <p:cNvPr id="4" name="Slide Number Placeholder 3"/>
          <p:cNvSpPr>
            <a:spLocks noGrp="1"/>
          </p:cNvSpPr>
          <p:nvPr>
            <p:ph type="sldNum" sz="quarter" idx="5"/>
          </p:nvPr>
        </p:nvSpPr>
        <p:spPr/>
        <p:txBody>
          <a:bodyPr/>
          <a:lstStyle/>
          <a:p>
            <a:fld id="{150C26D4-BA9A-4712-B9A5-1BC42B7A17E9}" type="slidenum">
              <a:rPr lang="en-US" smtClean="0"/>
              <a:t>17</a:t>
            </a:fld>
            <a:endParaRPr lang="en-US"/>
          </a:p>
        </p:txBody>
      </p:sp>
    </p:spTree>
    <p:extLst>
      <p:ext uri="{BB962C8B-B14F-4D97-AF65-F5344CB8AC3E}">
        <p14:creationId xmlns:p14="http://schemas.microsoft.com/office/powerpoint/2010/main" val="759095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All of this will result in:</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An improved workflow the requires no change to print process or additional steps to take.  The Barcode is automatically inserted on the document and a PDF copy is automatically routed to the correct location.</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documents returned via mail  can be scanned in batch, not 1 by 1.   The Barcode automatically routes the documents to appropriate customer folder.</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documents received via email or fax documents are immediately inserted into process without delay or manual intervention</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And the workflow provides a proactive notification to line of business owner, which streamlines process to close transaction sooner</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In addition, Unsigned and Signed documents are available as searchable documents to assist in post-transaction account maintenance and customer support efforts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Overall process is streamlined resulting in no change to employee or customer behavior, quicker closure of business transaction and removal of manual steps to process and store documents.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ControlSuite leverages print, capture, email, document management and  fax systems to provide a unified, easy to use workflow that automates cumbersome business processes.</a:t>
            </a:r>
          </a:p>
          <a:p>
            <a:endParaRPr lang="en-US"/>
          </a:p>
          <a:p>
            <a:r>
              <a:rPr lang="en-US" sz="1200" kern="1200">
                <a:solidFill>
                  <a:schemeClr val="tx1"/>
                </a:solidFill>
                <a:effectLst/>
                <a:latin typeface="+mn-lt"/>
                <a:ea typeface="+mn-ea"/>
                <a:cs typeface="+mn-cs"/>
              </a:rPr>
              <a:t>This same type of bar code workflow could be used in many different industries.</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In Manufacturing</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Bar codes can be used in shipping and receiving where bar codes are used to read, retrieve and archive information, reconcile proof of delivery.</a:t>
            </a:r>
          </a:p>
          <a:p>
            <a:pPr lvl="0"/>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In Healthcare</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use of bar codes can significantly reduce the risk of medical errors in documentation, including the identification of patients, medications, medicals devices, security of patients.</a:t>
            </a:r>
          </a:p>
          <a:p>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In Insurance</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Bar code technology could eliminate the most difficult part of the indexing/scanning process. It will enable insurers to separate and sort folders, so that claim numbers, policy numbers, and document types can be properly identified and easily retrieved (even query databases).</a:t>
            </a:r>
          </a:p>
          <a:p>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In Education</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Admissions offices can use bar codes to validate information. When paper applications and their related documentation-transcripts, counselor information, etc.-are received, a bar code could be created from a student’s ID number and printed.</a:t>
            </a:r>
          </a:p>
          <a:p>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In Finance</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processing of online forms can be improved upon using bar code technology. Bar codes can be generated when customers print out online forms for signatures. When signed forms are returned to a lending institution, the bar codes facilitate instantaneous association with existing customer files. Users can create bar code sheets that contain indexing information, such as an account number or name, which can be mixed into batches of scanned or imported information. The bar code applies values to appropriate user keys, all without human intervention. This reduces the potential for error and maximizes the number of documents that can be processed at any given time. </a:t>
            </a:r>
          </a:p>
          <a:p>
            <a:endParaRPr lang="en-US"/>
          </a:p>
        </p:txBody>
      </p:sp>
      <p:sp>
        <p:nvSpPr>
          <p:cNvPr id="4" name="Slide Number Placeholder 3"/>
          <p:cNvSpPr>
            <a:spLocks noGrp="1"/>
          </p:cNvSpPr>
          <p:nvPr>
            <p:ph type="sldNum" sz="quarter" idx="5"/>
          </p:nvPr>
        </p:nvSpPr>
        <p:spPr/>
        <p:txBody>
          <a:bodyPr/>
          <a:lstStyle/>
          <a:p>
            <a:fld id="{150C26D4-BA9A-4712-B9A5-1BC42B7A17E9}" type="slidenum">
              <a:rPr lang="en-US" smtClean="0"/>
              <a:t>19</a:t>
            </a:fld>
            <a:endParaRPr lang="en-US"/>
          </a:p>
        </p:txBody>
      </p:sp>
    </p:spTree>
    <p:extLst>
      <p:ext uri="{BB962C8B-B14F-4D97-AF65-F5344CB8AC3E}">
        <p14:creationId xmlns:p14="http://schemas.microsoft.com/office/powerpoint/2010/main" val="492255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Now let’s look at another example.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Many businesses must manage and inspect physical assets to deliver regular maintenance, order consumables or replacements, perform annual inventory audits, etc.  This manually intensive process can present a number of business challenges for organizations such as Utilities Companies, which track and manage transformers, generators, trucks, tools and other equipment.  The challenges include:</a:t>
            </a:r>
          </a:p>
          <a:p>
            <a:r>
              <a:rPr lang="en-US" sz="1200" kern="120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large quantity of assets and wide range of physical locations makes it difficult to monitor and manage these assets.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Many of the critical assets have a regular inspection schedule and missing an inspection or service could lead to fines.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When performing maintenance and break/fix of these assets, the correct replacement parts must be available at the asset location.  Installing an improper part, or failing to log and track maintenance properly, could lead to additional  downtime, wasted time/resources or most importantly dangerous situations.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Businesses require an accurate inventory of their assets.  Incorrect asset control can result in poor customer service, expense control issues, and poor utilization of employee time and other assets. </a:t>
            </a:r>
          </a:p>
          <a:p>
            <a:endParaRPr lang="en-US"/>
          </a:p>
        </p:txBody>
      </p:sp>
      <p:sp>
        <p:nvSpPr>
          <p:cNvPr id="4" name="Slide Number Placeholder 3"/>
          <p:cNvSpPr>
            <a:spLocks noGrp="1"/>
          </p:cNvSpPr>
          <p:nvPr>
            <p:ph type="sldNum" sz="quarter" idx="5"/>
          </p:nvPr>
        </p:nvSpPr>
        <p:spPr/>
        <p:txBody>
          <a:bodyPr/>
          <a:lstStyle/>
          <a:p>
            <a:fld id="{150C26D4-BA9A-4712-B9A5-1BC42B7A17E9}" type="slidenum">
              <a:rPr lang="en-US" smtClean="0"/>
              <a:t>20</a:t>
            </a:fld>
            <a:endParaRPr lang="en-US"/>
          </a:p>
        </p:txBody>
      </p:sp>
    </p:spTree>
    <p:extLst>
      <p:ext uri="{BB962C8B-B14F-4D97-AF65-F5344CB8AC3E}">
        <p14:creationId xmlns:p14="http://schemas.microsoft.com/office/powerpoint/2010/main" val="2411262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With Kofax ControlSuite, this type of workflow could be addressed by scanning an existing barcode with ControlSuite and a standard  Mobile device: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Workers can use their Kofax Business Connect application on their mobile device to access a workflow which reads barcodes placed on assets to identify the asset or identify replacement parts as they are installed</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With the asset information collected via the bar code, the workflow will automatically do a database lookup to return critical information about the asset, such as the last service date, future calibration date, asset description, asset owner, </a:t>
            </a:r>
            <a:r>
              <a:rPr lang="en-US" sz="1200" kern="1200" err="1">
                <a:solidFill>
                  <a:schemeClr val="tx1"/>
                </a:solidFill>
                <a:effectLst/>
                <a:latin typeface="+mn-lt"/>
                <a:ea typeface="+mn-ea"/>
                <a:cs typeface="+mn-cs"/>
              </a:rPr>
              <a:t>etc</a:t>
            </a:r>
            <a:r>
              <a:rPr lang="en-US" sz="1200" kern="1200">
                <a:solidFill>
                  <a:schemeClr val="tx1"/>
                </a:solidFill>
                <a:effectLst/>
                <a:latin typeface="+mn-lt"/>
                <a:ea typeface="+mn-ea"/>
                <a:cs typeface="+mn-cs"/>
              </a:rPr>
              <a:t> to the worker.</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worker can then update key information about the asset such as a description of service, date of service, condition of asset, </a:t>
            </a:r>
            <a:r>
              <a:rPr lang="en-US" sz="1200" kern="1200" err="1">
                <a:solidFill>
                  <a:schemeClr val="tx1"/>
                </a:solidFill>
                <a:effectLst/>
                <a:latin typeface="+mn-lt"/>
                <a:ea typeface="+mn-ea"/>
                <a:cs typeface="+mn-cs"/>
              </a:rPr>
              <a:t>etc</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Additional information about the exact location of the asset,  as well as a picture of asset can be captured or updated.</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And in instances where needed,  an electronic signature can be captured via the workflow,  as proof of inspection, service rendered, </a:t>
            </a:r>
            <a:r>
              <a:rPr lang="en-US" sz="1200" kern="1200" err="1">
                <a:solidFill>
                  <a:schemeClr val="tx1"/>
                </a:solidFill>
                <a:effectLst/>
                <a:latin typeface="+mn-lt"/>
                <a:ea typeface="+mn-ea"/>
                <a:cs typeface="+mn-cs"/>
              </a:rPr>
              <a:t>etc</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kern="1200">
                <a:solidFill>
                  <a:schemeClr val="tx1"/>
                </a:solidFill>
                <a:effectLst/>
                <a:latin typeface="+mn-lt"/>
                <a:ea typeface="+mn-ea"/>
                <a:cs typeface="+mn-cs"/>
              </a:rPr>
              <a:t>Behind this asset tracking workflow, information gathered from the technician such as pictures, signature, geo-location, description as well as data gathered from business systems can be inserted onto a  PDF document and  delivered to an electronic archive or any downstream business process.    </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kern="1200">
                <a:solidFill>
                  <a:schemeClr val="tx1"/>
                </a:solidFill>
                <a:effectLst/>
                <a:latin typeface="+mn-lt"/>
                <a:ea typeface="+mn-ea"/>
                <a:cs typeface="+mn-cs"/>
              </a:rPr>
              <a:t>In addition,  the asset inventory database will be automatically updated with new information: service date, calibration date, asset owner, </a:t>
            </a:r>
            <a:r>
              <a:rPr lang="en-US" sz="1200" kern="1200" err="1">
                <a:solidFill>
                  <a:schemeClr val="tx1"/>
                </a:solidFill>
                <a:effectLst/>
                <a:latin typeface="+mn-lt"/>
                <a:ea typeface="+mn-ea"/>
                <a:cs typeface="+mn-cs"/>
              </a:rPr>
              <a:t>etc</a:t>
            </a:r>
            <a:r>
              <a:rPr lang="en-US" sz="1200" kern="1200">
                <a:solidFill>
                  <a:schemeClr val="tx1"/>
                </a:solidFill>
                <a:effectLst/>
                <a:latin typeface="+mn-lt"/>
                <a:ea typeface="+mn-ea"/>
                <a:cs typeface="+mn-cs"/>
              </a:rPr>
              <a:t> and in instances where a physical certificate of inspection or calibration is required, this ControlSuite workflow can automatically print the certificate and delivery envelope.</a:t>
            </a:r>
          </a:p>
          <a:p>
            <a:endParaRPr lang="en-US"/>
          </a:p>
        </p:txBody>
      </p:sp>
      <p:sp>
        <p:nvSpPr>
          <p:cNvPr id="4" name="Slide Number Placeholder 3"/>
          <p:cNvSpPr>
            <a:spLocks noGrp="1"/>
          </p:cNvSpPr>
          <p:nvPr>
            <p:ph type="sldNum" sz="quarter" idx="5"/>
          </p:nvPr>
        </p:nvSpPr>
        <p:spPr/>
        <p:txBody>
          <a:bodyPr/>
          <a:lstStyle/>
          <a:p>
            <a:fld id="{150C26D4-BA9A-4712-B9A5-1BC42B7A17E9}" type="slidenum">
              <a:rPr lang="en-US" smtClean="0"/>
              <a:t>21</a:t>
            </a:fld>
            <a:endParaRPr lang="en-US"/>
          </a:p>
        </p:txBody>
      </p:sp>
    </p:spTree>
    <p:extLst>
      <p:ext uri="{BB962C8B-B14F-4D97-AF65-F5344CB8AC3E}">
        <p14:creationId xmlns:p14="http://schemas.microsoft.com/office/powerpoint/2010/main" val="4028192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harsh realties in this shift, is that the content sitting in your physical and digital documents is dangerous. Those documents contain customer data, personal identifiable information, employee data and other critical IP content. </a:t>
            </a:r>
          </a:p>
          <a:p>
            <a:endParaRPr lang="en-US"/>
          </a:p>
          <a:p>
            <a:r>
              <a:rPr lang="en-US"/>
              <a:t>Over the last few years, </a:t>
            </a:r>
          </a:p>
          <a:p>
            <a:r>
              <a:rPr lang="en-US"/>
              <a:t>Enterprises of all sizes have awoken to a new reality</a:t>
            </a:r>
          </a:p>
          <a:p>
            <a:r>
              <a:rPr lang="en-US"/>
              <a:t>Security threats are no longer the exception they are the norm.</a:t>
            </a:r>
          </a:p>
          <a:p>
            <a:endParaRPr lang="en-US"/>
          </a:p>
          <a:p>
            <a:r>
              <a:rPr lang="en-US"/>
              <a:t>As business leaders look to fortify their operations</a:t>
            </a:r>
          </a:p>
          <a:p>
            <a:r>
              <a:rPr lang="en-US"/>
              <a:t>To make them more robust and resilient against this ever present risk</a:t>
            </a:r>
          </a:p>
          <a:p>
            <a:r>
              <a:rPr lang="en-US"/>
              <a:t>They are beginning to realize that documents are a significant risk for data breaches</a:t>
            </a:r>
          </a:p>
          <a:p>
            <a:endParaRPr lang="en-US"/>
          </a:p>
          <a:p>
            <a:r>
              <a:rPr lang="en-US"/>
              <a:t>Hackers are working to stay ahead of IT security protocols and security training for workers like us</a:t>
            </a:r>
          </a:p>
          <a:p>
            <a:r>
              <a:rPr lang="en-US"/>
              <a:t>They are using creative means to access critical information, getting around hardware security</a:t>
            </a:r>
          </a:p>
          <a:p>
            <a:r>
              <a:rPr lang="en-US"/>
              <a:t>In a recent study, 63% of organizations reported a print-related data breach</a:t>
            </a:r>
          </a:p>
          <a:p>
            <a:r>
              <a:rPr lang="en-US"/>
              <a:t>While 90% have reported print-related data loss</a:t>
            </a:r>
          </a:p>
          <a:p>
            <a:endParaRPr lang="en-US"/>
          </a:p>
          <a:p>
            <a:endParaRPr lang="en-US"/>
          </a:p>
        </p:txBody>
      </p:sp>
      <p:sp>
        <p:nvSpPr>
          <p:cNvPr id="4" name="Slide Number Placeholder 3"/>
          <p:cNvSpPr>
            <a:spLocks noGrp="1"/>
          </p:cNvSpPr>
          <p:nvPr>
            <p:ph type="sldNum" sz="quarter" idx="5"/>
          </p:nvPr>
        </p:nvSpPr>
        <p:spPr/>
        <p:txBody>
          <a:bodyPr/>
          <a:lstStyle/>
          <a:p>
            <a:fld id="{DFBFD8FF-BE54-4F40-837E-076006D13AB6}" type="slidenum">
              <a:rPr lang="en-US" smtClean="0"/>
              <a:t>3</a:t>
            </a:fld>
            <a:endParaRPr lang="en-US"/>
          </a:p>
        </p:txBody>
      </p:sp>
    </p:spTree>
    <p:extLst>
      <p:ext uri="{BB962C8B-B14F-4D97-AF65-F5344CB8AC3E}">
        <p14:creationId xmlns:p14="http://schemas.microsoft.com/office/powerpoint/2010/main" val="3629729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All of this gives mobile workers:</a:t>
            </a:r>
          </a:p>
          <a:p>
            <a:pPr marL="171450" indent="-171450">
              <a:buFont typeface="Arial" panose="020B0604020202020204" pitchFamily="34" charset="0"/>
              <a:buChar char="•"/>
            </a:pPr>
            <a:r>
              <a:rPr lang="en-US" sz="1200" kern="1200">
                <a:solidFill>
                  <a:schemeClr val="tx1"/>
                </a:solidFill>
                <a:effectLst/>
                <a:latin typeface="+mn-lt"/>
                <a:ea typeface="+mn-ea"/>
                <a:cs typeface="+mn-cs"/>
              </a:rPr>
              <a:t>A streamlined process to capture relevant data on assets</a:t>
            </a:r>
          </a:p>
          <a:p>
            <a:pPr marL="171450" indent="-171450">
              <a:buFont typeface="Arial" panose="020B0604020202020204" pitchFamily="34" charset="0"/>
              <a:buChar char="•"/>
            </a:pPr>
            <a:r>
              <a:rPr lang="en-US" sz="1200" kern="1200">
                <a:solidFill>
                  <a:schemeClr val="tx1"/>
                </a:solidFill>
                <a:effectLst/>
                <a:latin typeface="+mn-lt"/>
                <a:ea typeface="+mn-ea"/>
                <a:cs typeface="+mn-cs"/>
              </a:rPr>
              <a:t>Immediate access to critical information about assets</a:t>
            </a:r>
          </a:p>
          <a:p>
            <a:pPr marL="171450" indent="-171450">
              <a:buFont typeface="Arial" panose="020B0604020202020204" pitchFamily="34" charset="0"/>
              <a:buChar char="•"/>
            </a:pPr>
            <a:r>
              <a:rPr lang="en-US" sz="1200" kern="1200">
                <a:solidFill>
                  <a:schemeClr val="tx1"/>
                </a:solidFill>
                <a:effectLst/>
                <a:latin typeface="+mn-lt"/>
                <a:ea typeface="+mn-ea"/>
                <a:cs typeface="+mn-cs"/>
              </a:rPr>
              <a:t>and reduces data entry errors because the barcode scan, database lookup and geo-location of assets is completely automated.</a:t>
            </a:r>
          </a:p>
          <a:p>
            <a:pPr marL="171450" indent="-171450">
              <a:buFont typeface="Arial" panose="020B0604020202020204" pitchFamily="34" charset="0"/>
              <a:buChar char="•"/>
            </a:pPr>
            <a:r>
              <a:rPr lang="en-US" sz="1200" kern="1200">
                <a:solidFill>
                  <a:schemeClr val="tx1"/>
                </a:solidFill>
                <a:effectLst/>
                <a:latin typeface="+mn-lt"/>
                <a:ea typeface="+mn-ea"/>
                <a:cs typeface="+mn-cs"/>
              </a:rPr>
              <a:t>This leads to increased productivity for the worker and the ability to track more assets with better accuracy and customer service.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This also gives the business a number of benefits including:</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 full audit trail and reporting on assets which minimizes financial risk due to missed compliance and mitigates the time required to comply with external audits.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Increased business efficiency due to improved data and increased mobile worker productivity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 reduction of manual process to file field reports, deliver final documents to repositories, print and deliver end-customer certificates, audit reporting, etc.</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Improved data accuracy</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Improvements in financial reporting due to real time inventory and asset detail</a:t>
            </a:r>
          </a:p>
          <a:p>
            <a:pPr marL="171450" indent="-171450">
              <a:buFont typeface="Arial" panose="020B0604020202020204" pitchFamily="34" charset="0"/>
              <a:buChar char="•"/>
            </a:pPr>
            <a:r>
              <a:rPr lang="en-US" sz="1200" kern="1200">
                <a:solidFill>
                  <a:schemeClr val="tx1"/>
                </a:solidFill>
                <a:effectLst/>
                <a:latin typeface="+mn-lt"/>
                <a:ea typeface="+mn-ea"/>
                <a:cs typeface="+mn-cs"/>
              </a:rPr>
              <a:t>and a reduction in legal liability based on the  failure to inspect or service equipment which could lead to injury or death.</a:t>
            </a:r>
            <a:endParaRPr lang="en-US"/>
          </a:p>
        </p:txBody>
      </p:sp>
      <p:sp>
        <p:nvSpPr>
          <p:cNvPr id="4" name="Slide Number Placeholder 3"/>
          <p:cNvSpPr>
            <a:spLocks noGrp="1"/>
          </p:cNvSpPr>
          <p:nvPr>
            <p:ph type="sldNum" sz="quarter" idx="5"/>
          </p:nvPr>
        </p:nvSpPr>
        <p:spPr/>
        <p:txBody>
          <a:bodyPr/>
          <a:lstStyle/>
          <a:p>
            <a:fld id="{150C26D4-BA9A-4712-B9A5-1BC42B7A17E9}" type="slidenum">
              <a:rPr lang="en-US" smtClean="0"/>
              <a:t>22</a:t>
            </a:fld>
            <a:endParaRPr lang="en-US"/>
          </a:p>
        </p:txBody>
      </p:sp>
    </p:spTree>
    <p:extLst>
      <p:ext uri="{BB962C8B-B14F-4D97-AF65-F5344CB8AC3E}">
        <p14:creationId xmlns:p14="http://schemas.microsoft.com/office/powerpoint/2010/main" val="2363729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BF84465-B57F-4EC3-A0B8-96FDFE5965CB}"/>
              </a:ext>
            </a:extLst>
          </p:cNvPr>
          <p:cNvSpPr>
            <a:spLocks noGrp="1"/>
          </p:cNvSpPr>
          <p:nvPr>
            <p:ph type="body" idx="1"/>
          </p:nvPr>
        </p:nvSpPr>
        <p:spPr/>
        <p:txBody>
          <a:bodyPr/>
          <a:lstStyle/>
          <a:p>
            <a:r>
              <a:rPr lang="en-US"/>
              <a:t>In summary, all we have is broken across 3 modules that comprise Kofax ControlSuite – (Print Management, Capture and Output Manager).</a:t>
            </a:r>
          </a:p>
          <a:p>
            <a:endParaRPr lang="en-US"/>
          </a:p>
          <a:p>
            <a:r>
              <a:rPr lang="en-US"/>
              <a:t>We are launching an update to our print solution this week which includes:</a:t>
            </a:r>
          </a:p>
          <a:p>
            <a:endParaRPr lang="en-US"/>
          </a:p>
          <a:p>
            <a:pPr marL="171450" indent="-171450">
              <a:buFont typeface="Arial" panose="020B0604020202020204" pitchFamily="34" charset="0"/>
              <a:buChar char="•"/>
            </a:pPr>
            <a:r>
              <a:rPr lang="en-US"/>
              <a:t>Security enhancements</a:t>
            </a:r>
          </a:p>
          <a:p>
            <a:pPr marL="171450" indent="-171450">
              <a:buFont typeface="Arial" panose="020B0604020202020204" pitchFamily="34" charset="0"/>
              <a:buChar char="•"/>
            </a:pPr>
            <a:r>
              <a:rPr lang="en-US"/>
              <a:t>New blue tooth or NFC authentication for print</a:t>
            </a:r>
          </a:p>
          <a:p>
            <a:pPr marL="171450" indent="-171450">
              <a:buFont typeface="Arial" panose="020B0604020202020204" pitchFamily="34" charset="0"/>
              <a:buChar char="•"/>
            </a:pPr>
            <a:r>
              <a:rPr lang="en-US"/>
              <a:t>Mobile app now includes ability to release print from the print stream </a:t>
            </a:r>
          </a:p>
          <a:p>
            <a:pPr marL="171450" indent="-171450">
              <a:buFont typeface="Arial" panose="020B0604020202020204" pitchFamily="34" charset="0"/>
              <a:buChar char="•"/>
            </a:pPr>
            <a:r>
              <a:rPr lang="en-US"/>
              <a:t>Improved infrastructure enhancements along with creating a web based administrative tool to make it easier to deploy</a:t>
            </a:r>
          </a:p>
          <a:p>
            <a:pPr marL="171450" indent="-171450">
              <a:buFont typeface="Arial" panose="020B0604020202020204" pitchFamily="34" charset="0"/>
              <a:buChar char="•"/>
            </a:pPr>
            <a:r>
              <a:rPr lang="en-US"/>
              <a:t>Also we have seeded print with basic scan – scan to email, scan to file, </a:t>
            </a:r>
            <a:r>
              <a:rPr lang="en-US" err="1"/>
              <a:t>etc</a:t>
            </a:r>
            <a:endParaRPr lang="en-US"/>
          </a:p>
          <a:p>
            <a:pPr marL="171450" indent="-171450">
              <a:buFont typeface="Arial" panose="020B0604020202020204" pitchFamily="34" charset="0"/>
              <a:buChar char="•"/>
            </a:pPr>
            <a:endParaRPr lang="en-US"/>
          </a:p>
          <a:p>
            <a:pPr marL="0" indent="0">
              <a:buFont typeface="Arial" panose="020B0604020202020204" pitchFamily="34" charset="0"/>
              <a:buNone/>
            </a:pPr>
            <a:r>
              <a:rPr lang="en-US"/>
              <a:t>Capture has similar set of new capabilities:</a:t>
            </a:r>
          </a:p>
          <a:p>
            <a:pPr marL="0" indent="0">
              <a:buFont typeface="Arial" panose="020B0604020202020204" pitchFamily="34" charset="0"/>
              <a:buNone/>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New blue tooth or NFC authentication as well as bundled card reader authentication support</a:t>
            </a:r>
          </a:p>
          <a:p>
            <a:pPr marL="171450" indent="-171450">
              <a:buFont typeface="Arial" panose="020B0604020202020204" pitchFamily="34" charset="0"/>
              <a:buChar char="•"/>
            </a:pPr>
            <a:r>
              <a:rPr lang="en-US"/>
              <a:t>Enhanced mobile capture capabilities </a:t>
            </a:r>
          </a:p>
          <a:p>
            <a:pPr marL="171450" indent="-171450">
              <a:buFont typeface="Arial" panose="020B0604020202020204" pitchFamily="34" charset="0"/>
              <a:buChar char="•"/>
            </a:pPr>
            <a:r>
              <a:rPr lang="en-US"/>
              <a:t>Add on for data extraction with </a:t>
            </a:r>
            <a:r>
              <a:rPr lang="en-US" err="1"/>
              <a:t>OpenForms</a:t>
            </a:r>
            <a:r>
              <a:rPr lang="en-US"/>
              <a:t> 360</a:t>
            </a:r>
          </a:p>
          <a:p>
            <a:pPr marL="171450" indent="-171450">
              <a:buFont typeface="Arial" panose="020B0604020202020204" pitchFamily="34" charset="0"/>
              <a:buChar char="•"/>
            </a:pPr>
            <a:r>
              <a:rPr lang="en-US"/>
              <a:t>Greater advancements in healthcare supporting workflows with HL7 and CDA</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And Output Manger all similar</a:t>
            </a:r>
          </a:p>
          <a:p>
            <a:pPr marL="0" indent="0">
              <a:buFont typeface="Arial" panose="020B0604020202020204" pitchFamily="34" charset="0"/>
              <a:buNone/>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New blue tooth or NFC authentication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Security enhancements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New epic connector to help in healthcare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More advanced deployment options for scalability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And finally seeding with basic capture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also streamlined the end to end experience for you.</a:t>
            </a:r>
          </a:p>
          <a:p>
            <a:endParaRPr lang="en-US"/>
          </a:p>
          <a:p>
            <a:r>
              <a:rPr lang="en-US"/>
              <a:t>We have simplified ordering and licensing by investing in 3</a:t>
            </a:r>
            <a:r>
              <a:rPr lang="en-US" baseline="30000"/>
              <a:t>rd</a:t>
            </a:r>
            <a:r>
              <a:rPr lang="en-US"/>
              <a:t> party software – making license management easier for you.</a:t>
            </a:r>
          </a:p>
          <a:p>
            <a:endParaRPr lang="en-US"/>
          </a:p>
          <a:p>
            <a:r>
              <a:rPr lang="en-US"/>
              <a:t>Across all modules have consistent, simplified pricing model with same M&amp;S that includes support and major upgrades.</a:t>
            </a:r>
          </a:p>
          <a:p>
            <a:endParaRPr lang="en-US"/>
          </a:p>
          <a:p>
            <a:r>
              <a:rPr lang="en-US" err="1"/>
              <a:t>ControlSuite</a:t>
            </a:r>
            <a:r>
              <a:rPr lang="en-US"/>
              <a:t> has single installer for all components enabling you to get up and running quickly. </a:t>
            </a:r>
          </a:p>
          <a:p>
            <a:endParaRPr lang="en-US"/>
          </a:p>
          <a:p>
            <a:r>
              <a:rPr lang="en-US"/>
              <a:t>The solution is not only differentiated as we discussed but will drive value in your organization by empowering your solution to do more with integrated print and capture.</a:t>
            </a:r>
          </a:p>
          <a:p>
            <a:endParaRPr lang="en-US"/>
          </a:p>
          <a:p>
            <a:r>
              <a:rPr lang="en-US"/>
              <a:t>Finally, we have ensured we created a solution that you can point to your business challenges </a:t>
            </a:r>
          </a:p>
        </p:txBody>
      </p:sp>
      <p:sp>
        <p:nvSpPr>
          <p:cNvPr id="4" name="Slide Number Placeholder 3"/>
          <p:cNvSpPr>
            <a:spLocks noGrp="1"/>
          </p:cNvSpPr>
          <p:nvPr>
            <p:ph type="sldNum" sz="quarter" idx="5"/>
          </p:nvPr>
        </p:nvSpPr>
        <p:spPr/>
        <p:txBody>
          <a:bodyPr/>
          <a:lstStyle/>
          <a:p>
            <a:fld id="{150C26D4-BA9A-4712-B9A5-1BC42B7A17E9}" type="slidenum">
              <a:rPr lang="en-US" smtClean="0"/>
              <a:t>25</a:t>
            </a:fld>
            <a:endParaRPr lang="en-US"/>
          </a:p>
        </p:txBody>
      </p:sp>
    </p:spTree>
    <p:extLst>
      <p:ext uri="{BB962C8B-B14F-4D97-AF65-F5344CB8AC3E}">
        <p14:creationId xmlns:p14="http://schemas.microsoft.com/office/powerpoint/2010/main" val="3711480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15C0DE0-F8E8-4944-9226-E555D38A6BC8}"/>
              </a:ext>
            </a:extLst>
          </p:cNvPr>
          <p:cNvSpPr>
            <a:spLocks noGrp="1"/>
          </p:cNvSpPr>
          <p:nvPr>
            <p:ph type="body" idx="1"/>
          </p:nvPr>
        </p:nvSpPr>
        <p:spPr/>
        <p:txBody>
          <a:bodyPr/>
          <a:lstStyle/>
          <a:p>
            <a:r>
              <a:rPr lang="en-US"/>
              <a:t>We have also done a lot to make the install experience smarter. We are running pre-checks to ensure all requisites are met and you have the system to support install and config. We will grey out any component not being used so you can see what areas you can expand if you want to.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take a closer look at the newest features and functionality that will be included with AutoStore 8…</a:t>
            </a:r>
          </a:p>
        </p:txBody>
      </p:sp>
      <p:sp>
        <p:nvSpPr>
          <p:cNvPr id="4" name="Slide Number Placeholder 3"/>
          <p:cNvSpPr>
            <a:spLocks noGrp="1"/>
          </p:cNvSpPr>
          <p:nvPr>
            <p:ph type="sldNum" sz="quarter" idx="5"/>
          </p:nvPr>
        </p:nvSpPr>
        <p:spPr/>
        <p:txBody>
          <a:bodyPr/>
          <a:lstStyle/>
          <a:p>
            <a:fld id="{90024425-DDD9-614A-9663-A90EB8B52669}" type="slidenum">
              <a:rPr lang="en-US" smtClean="0"/>
              <a:t>27</a:t>
            </a:fld>
            <a:endParaRPr lang="en-US"/>
          </a:p>
        </p:txBody>
      </p:sp>
    </p:spTree>
    <p:extLst>
      <p:ext uri="{BB962C8B-B14F-4D97-AF65-F5344CB8AC3E}">
        <p14:creationId xmlns:p14="http://schemas.microsoft.com/office/powerpoint/2010/main" val="3507898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7B7CF0A-5A7A-4430-AC68-F2835A662DFF}"/>
              </a:ext>
            </a:extLst>
          </p:cNvPr>
          <p:cNvSpPr>
            <a:spLocks noGrp="1"/>
          </p:cNvSpPr>
          <p:nvPr>
            <p:ph type="body" idx="1"/>
          </p:nvPr>
        </p:nvSpPr>
        <p:spPr/>
        <p:txBody>
          <a:bodyPr/>
          <a:lstStyle/>
          <a:p>
            <a:r>
              <a:rPr lang="en-US"/>
              <a:t>Performance and reliability are critical aspects of any business application.  At Kofax we back up best-in-class solutions with best-in-class support.  </a:t>
            </a:r>
          </a:p>
          <a:p>
            <a:endParaRPr lang="en-US"/>
          </a:p>
          <a:p>
            <a:r>
              <a:rPr lang="en-US"/>
              <a:t>Kofax technical support representatives are located in six locations globally that operates in a follow-the-sun capacity.  Support technicians not only back each other up but also have direct access to engineering as required to ensure issues and questions are addressed in a responsive and timely manner, 365 days a year.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3338F12-5CB0-49C4-96DC-660F10F3EB15}"/>
              </a:ext>
            </a:extLst>
          </p:cNvPr>
          <p:cNvSpPr>
            <a:spLocks noGrp="1"/>
          </p:cNvSpPr>
          <p:nvPr>
            <p:ph type="body" idx="1"/>
          </p:nvPr>
        </p:nvSpPr>
        <p:spPr/>
        <p:txBody>
          <a:bodyPr/>
          <a:lstStyle/>
          <a:p>
            <a:r>
              <a:rPr lang="en-US"/>
              <a:t>Kofax offers three options for support, each designed to best meet the needs of customers:</a:t>
            </a:r>
          </a:p>
          <a:p>
            <a:endParaRPr lang="en-US"/>
          </a:p>
          <a:p>
            <a:pPr marL="228600" indent="-228600">
              <a:buFont typeface="+mj-lt"/>
              <a:buAutoNum type="arabicPeriod"/>
            </a:pPr>
            <a:r>
              <a:rPr lang="en-US"/>
              <a:t>Partner Support:  Kofax will provide level 3 coverage to partners who have been trained and enabled to deliver level 1 and 2 support to their customers.  </a:t>
            </a:r>
          </a:p>
          <a:p>
            <a:pPr marL="228600" indent="-228600">
              <a:buFont typeface="+mj-lt"/>
              <a:buAutoNum type="arabicPeriod"/>
            </a:pPr>
            <a:endParaRPr lang="en-US"/>
          </a:p>
          <a:p>
            <a:pPr marL="228600" indent="-228600">
              <a:buFont typeface="+mj-lt"/>
              <a:buAutoNum type="arabicPeriod"/>
            </a:pPr>
            <a:r>
              <a:rPr lang="en-US"/>
              <a:t>Direct Support: customers can also elect to purchase support from Kofax directly, and receive all levels of coverage from trained Kofax support technicians. </a:t>
            </a:r>
          </a:p>
          <a:p>
            <a:pPr marL="228600" indent="-228600">
              <a:buFont typeface="+mj-lt"/>
              <a:buAutoNum type="arabicPeriod"/>
            </a:pPr>
            <a:endParaRPr lang="en-US"/>
          </a:p>
          <a:p>
            <a:pPr marL="228600" indent="-228600">
              <a:buFont typeface="+mj-lt"/>
              <a:buAutoNum type="arabicPeriod"/>
            </a:pPr>
            <a:r>
              <a:rPr lang="en-US"/>
              <a:t>And finally, for customers who’s mission-critical environment demands higher levels of support and hours of coverage, Kofax offers “Premier Support” which entitles 7x24 coverage and access to a designated Technical Account Manager who is familiar with the customer’s environment and acts as a single point of contact  to drive incident resolution.  This service also provides an annual content control and systems assessment to ensure the customers and is available either direct from Kofax or through Partner Support.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Professional Services packages have been developed to meet a variety of customer needs.  </a:t>
            </a:r>
          </a:p>
          <a:p>
            <a:endParaRPr lang="en-US" dirty="0"/>
          </a:p>
          <a:p>
            <a:r>
              <a:rPr lang="en-US" dirty="0"/>
              <a:t>These include new “QuickStart” packages for SMB, which are perfect for single-server deployments and are available in Basic, Standard, and Advanced options.  </a:t>
            </a:r>
          </a:p>
          <a:p>
            <a:endParaRPr lang="en-US" dirty="0"/>
          </a:p>
          <a:p>
            <a:r>
              <a:rPr lang="en-US" dirty="0"/>
              <a:t>Quote-based additional services are also available as necessary to supplement QuickStart packages, including Add-on Capability Services, Desktop Capture Automation, and Content Control &amp; System Assessment.</a:t>
            </a:r>
          </a:p>
          <a:p>
            <a:endParaRPr lang="en-US" dirty="0"/>
          </a:p>
          <a:p>
            <a:endParaRPr lang="en-US" dirty="0"/>
          </a:p>
        </p:txBody>
      </p:sp>
      <p:sp>
        <p:nvSpPr>
          <p:cNvPr id="4" name="Slide Number Placeholder 3"/>
          <p:cNvSpPr>
            <a:spLocks noGrp="1"/>
          </p:cNvSpPr>
          <p:nvPr>
            <p:ph type="sldNum" sz="quarter" idx="5"/>
          </p:nvPr>
        </p:nvSpPr>
        <p:spPr/>
        <p:txBody>
          <a:bodyPr/>
          <a:lstStyle/>
          <a:p>
            <a:fld id="{150C26D4-BA9A-4712-B9A5-1BC42B7A17E9}" type="slidenum">
              <a:rPr lang="en-US" smtClean="0"/>
              <a:t>30</a:t>
            </a:fld>
            <a:endParaRPr lang="en-US"/>
          </a:p>
        </p:txBody>
      </p:sp>
    </p:spTree>
    <p:extLst>
      <p:ext uri="{BB962C8B-B14F-4D97-AF65-F5344CB8AC3E}">
        <p14:creationId xmlns:p14="http://schemas.microsoft.com/office/powerpoint/2010/main" val="2406387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Kofax Professional Services can manage upgrades of your current applications to the most recent versions, and even migrate them to a full ControlSuite solution.  </a:t>
            </a:r>
          </a:p>
          <a:p>
            <a:endParaRPr lang="en-US" dirty="0"/>
          </a:p>
          <a:p>
            <a:endParaRPr lang="en-US" dirty="0"/>
          </a:p>
        </p:txBody>
      </p:sp>
      <p:sp>
        <p:nvSpPr>
          <p:cNvPr id="4" name="Slide Number Placeholder 3"/>
          <p:cNvSpPr>
            <a:spLocks noGrp="1"/>
          </p:cNvSpPr>
          <p:nvPr>
            <p:ph type="sldNum" sz="quarter" idx="5"/>
          </p:nvPr>
        </p:nvSpPr>
        <p:spPr/>
        <p:txBody>
          <a:bodyPr/>
          <a:lstStyle/>
          <a:p>
            <a:fld id="{95C5B19F-4C9A-46C6-8DE0-BDA1E072978B}" type="slidenum">
              <a:rPr lang="en-US" smtClean="0"/>
              <a:t>31</a:t>
            </a:fld>
            <a:endParaRPr lang="en-US"/>
          </a:p>
        </p:txBody>
      </p:sp>
    </p:spTree>
    <p:extLst>
      <p:ext uri="{BB962C8B-B14F-4D97-AF65-F5344CB8AC3E}">
        <p14:creationId xmlns:p14="http://schemas.microsoft.com/office/powerpoint/2010/main" val="336379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many cases, data loss and security breaches are unintentional. </a:t>
            </a:r>
          </a:p>
          <a:p>
            <a:r>
              <a:rPr lang="en-US"/>
              <a:t>It happens within corporate walls when confidential personal identifiable information is printed, forgotten in printer trays or left on desktops. </a:t>
            </a:r>
          </a:p>
          <a:p>
            <a:r>
              <a:rPr lang="en-US"/>
              <a:t>Or when confidential files are left on unsecured laptop hard drives rather than stored in a secure centralized repository. </a:t>
            </a:r>
          </a:p>
          <a:p>
            <a:endParaRPr lang="en-US"/>
          </a:p>
          <a:p>
            <a:r>
              <a:rPr lang="en-US"/>
              <a:t>But the pressure on business leaders is mounting as more devices, including personal devices are being connected to enterprise networks</a:t>
            </a:r>
          </a:p>
          <a:p>
            <a:endParaRPr lang="en-US"/>
          </a:p>
          <a:p>
            <a:r>
              <a:rPr lang="en-US"/>
              <a:t>It’s 2019, enterprises are realizing that Documents are Dangerous!</a:t>
            </a:r>
          </a:p>
          <a:p>
            <a:endParaRPr lang="en-US"/>
          </a:p>
        </p:txBody>
      </p:sp>
      <p:sp>
        <p:nvSpPr>
          <p:cNvPr id="4" name="Slide Number Placeholder 3"/>
          <p:cNvSpPr>
            <a:spLocks noGrp="1"/>
          </p:cNvSpPr>
          <p:nvPr>
            <p:ph type="sldNum" sz="quarter" idx="5"/>
          </p:nvPr>
        </p:nvSpPr>
        <p:spPr/>
        <p:txBody>
          <a:bodyPr/>
          <a:lstStyle/>
          <a:p>
            <a:fld id="{DFBFD8FF-BE54-4F40-837E-076006D13AB6}" type="slidenum">
              <a:rPr lang="en-US" smtClean="0"/>
              <a:t>4</a:t>
            </a:fld>
            <a:endParaRPr lang="en-US"/>
          </a:p>
        </p:txBody>
      </p:sp>
    </p:spTree>
    <p:extLst>
      <p:ext uri="{BB962C8B-B14F-4D97-AF65-F5344CB8AC3E}">
        <p14:creationId xmlns:p14="http://schemas.microsoft.com/office/powerpoint/2010/main" val="810689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CD0EF41-CB56-4B0E-8ADA-2F020E4CF987}"/>
              </a:ext>
            </a:extLst>
          </p:cNvPr>
          <p:cNvSpPr>
            <a:spLocks noGrp="1"/>
          </p:cNvSpPr>
          <p:nvPr>
            <p:ph type="body" idx="1"/>
          </p:nvPr>
        </p:nvSpPr>
        <p:spPr/>
        <p:txBody>
          <a:bodyPr/>
          <a:lstStyle/>
          <a:p>
            <a:r>
              <a:rPr lang="en-US"/>
              <a:t>We walked through a lot today, but want to summarize in the end what is Kofax ControlSuite delivering to you.</a:t>
            </a:r>
          </a:p>
          <a:p>
            <a:endParaRPr lang="en-US"/>
          </a:p>
          <a:p>
            <a:r>
              <a:rPr lang="en-US"/>
              <a:t>We are delivering a single, easy to manage solution that will:</a:t>
            </a:r>
          </a:p>
          <a:p>
            <a:endParaRPr lang="en-US"/>
          </a:p>
          <a:p>
            <a:pPr marL="228600" indent="-228600">
              <a:buAutoNum type="arabicParenR"/>
            </a:pPr>
            <a:r>
              <a:rPr lang="en-US"/>
              <a:t>Better protect your organization’s documents and ensure your content is protected through unified printing, scanning and workflow processes</a:t>
            </a:r>
          </a:p>
          <a:p>
            <a:pPr marL="228600" indent="-228600">
              <a:buAutoNum type="arabicParenR"/>
            </a:pPr>
            <a:r>
              <a:rPr lang="en-US"/>
              <a:t>We are making your enterprise more productive by ensuring the right information gets to the right person at the right time. And not only being visible but accurate data.</a:t>
            </a:r>
          </a:p>
          <a:p>
            <a:pPr marL="228600" indent="-228600">
              <a:buAutoNum type="arabicParenR"/>
            </a:pPr>
            <a:r>
              <a:rPr lang="en-US"/>
              <a:t>And finally it ensures your ability to remain compliant by creating an ongoing audit trail tracking every time someone scans or prints content creating a governance trial to ensure compliance and overall reduce the cost of internal and external compliance costs.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a:t>
            </a:r>
          </a:p>
        </p:txBody>
      </p:sp>
      <p:sp>
        <p:nvSpPr>
          <p:cNvPr id="4" name="Slide Number Placeholder 3"/>
          <p:cNvSpPr>
            <a:spLocks noGrp="1"/>
          </p:cNvSpPr>
          <p:nvPr>
            <p:ph type="sldNum" sz="quarter" idx="10"/>
          </p:nvPr>
        </p:nvSpPr>
        <p:spPr/>
        <p:txBody>
          <a:bodyPr/>
          <a:lstStyle/>
          <a:p>
            <a:fld id="{90024425-DDD9-614A-9663-A90EB8B52669}" type="slidenum">
              <a:rPr lang="en-US" smtClean="0"/>
              <a:t>34</a:t>
            </a:fld>
            <a:endParaRPr lang="en-US"/>
          </a:p>
        </p:txBody>
      </p:sp>
    </p:spTree>
    <p:extLst>
      <p:ext uri="{BB962C8B-B14F-4D97-AF65-F5344CB8AC3E}">
        <p14:creationId xmlns:p14="http://schemas.microsoft.com/office/powerpoint/2010/main" val="2947736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unsecured documents can be exploited</a:t>
            </a:r>
          </a:p>
          <a:p>
            <a:r>
              <a:rPr lang="en-US"/>
              <a:t>How could your organization survive without them? </a:t>
            </a:r>
          </a:p>
          <a:p>
            <a:r>
              <a:rPr lang="en-US"/>
              <a:t>How would your workforce communicate and collaborate within your organization as well as with customer, suppliers and partners? </a:t>
            </a:r>
          </a:p>
          <a:p>
            <a:r>
              <a:rPr lang="en-US"/>
              <a:t>Documents are vital. They are a necessary tool for getting work done. </a:t>
            </a:r>
          </a:p>
        </p:txBody>
      </p:sp>
      <p:sp>
        <p:nvSpPr>
          <p:cNvPr id="4" name="Slide Number Placeholder 3"/>
          <p:cNvSpPr>
            <a:spLocks noGrp="1"/>
          </p:cNvSpPr>
          <p:nvPr>
            <p:ph type="sldNum" sz="quarter" idx="5"/>
          </p:nvPr>
        </p:nvSpPr>
        <p:spPr/>
        <p:txBody>
          <a:bodyPr/>
          <a:lstStyle/>
          <a:p>
            <a:fld id="{DFBFD8FF-BE54-4F40-837E-076006D13AB6}" type="slidenum">
              <a:rPr lang="en-US" smtClean="0"/>
              <a:t>5</a:t>
            </a:fld>
            <a:endParaRPr lang="en-US"/>
          </a:p>
        </p:txBody>
      </p:sp>
    </p:spTree>
    <p:extLst>
      <p:ext uri="{BB962C8B-B14F-4D97-AF65-F5344CB8AC3E}">
        <p14:creationId xmlns:p14="http://schemas.microsoft.com/office/powerpoint/2010/main" val="372100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Given these known industry concerns, every organization is now measuring how vulnerable are they. I am sure you in your organization have already started investing in these areas and continue to evaluate where your risk sits.  </a:t>
            </a:r>
          </a:p>
          <a:p>
            <a:endParaRPr lang="en-US"/>
          </a:p>
          <a:p>
            <a:r>
              <a:rPr lang="en-US"/>
              <a:t>Across these attributes, what area do you feel is of greatest priority to your organization? </a:t>
            </a:r>
          </a:p>
          <a:p>
            <a:endParaRPr lang="en-US"/>
          </a:p>
          <a:p>
            <a:r>
              <a:rPr lang="en-US"/>
              <a:t>When it comes to your document infrastructure, email, attachments, faxes, printed documents and more, how do you know when a piece of information has been exposed or compromised? </a:t>
            </a:r>
          </a:p>
          <a:p>
            <a:r>
              <a:rPr lang="en-US"/>
              <a:t>How do you increase the overall productivity of document workflows, while increasing the level of security around those documents? </a:t>
            </a:r>
          </a:p>
          <a:p>
            <a:r>
              <a:rPr lang="en-US"/>
              <a:t>If you were to audit your document workflows to measure how effectively sensitive information is handled, how long would it take to complete and how much fidelity would you have into those processes? </a:t>
            </a:r>
          </a:p>
        </p:txBody>
      </p:sp>
      <p:sp>
        <p:nvSpPr>
          <p:cNvPr id="4" name="Slide Number Placeholder 3"/>
          <p:cNvSpPr>
            <a:spLocks noGrp="1"/>
          </p:cNvSpPr>
          <p:nvPr>
            <p:ph type="sldNum" sz="quarter" idx="5"/>
          </p:nvPr>
        </p:nvSpPr>
        <p:spPr/>
        <p:txBody>
          <a:bodyPr/>
          <a:lstStyle/>
          <a:p>
            <a:fld id="{DFBFD8FF-BE54-4F40-837E-076006D13AB6}" type="slidenum">
              <a:rPr lang="en-US" smtClean="0"/>
              <a:t>6</a:t>
            </a:fld>
            <a:endParaRPr lang="en-US"/>
          </a:p>
        </p:txBody>
      </p:sp>
    </p:spTree>
    <p:extLst>
      <p:ext uri="{BB962C8B-B14F-4D97-AF65-F5344CB8AC3E}">
        <p14:creationId xmlns:p14="http://schemas.microsoft.com/office/powerpoint/2010/main" val="1155219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look out to the market, including your existing suppliers, who has approached you with a viable solution to address these vulnerabilities? </a:t>
            </a:r>
          </a:p>
          <a:p>
            <a:endParaRPr lang="en-US"/>
          </a:p>
          <a:p>
            <a:r>
              <a:rPr lang="en-US"/>
              <a:t>When we looked, we could not find a single solution that could secure content at all ends of the enterprise from print, capture, routing, storing and data export across hybrid systems. Across different brands of OEMs, your mobile devices and even desktop. </a:t>
            </a:r>
          </a:p>
        </p:txBody>
      </p:sp>
      <p:sp>
        <p:nvSpPr>
          <p:cNvPr id="4" name="Slide Number Placeholder 3"/>
          <p:cNvSpPr>
            <a:spLocks noGrp="1"/>
          </p:cNvSpPr>
          <p:nvPr>
            <p:ph type="sldNum" sz="quarter" idx="5"/>
          </p:nvPr>
        </p:nvSpPr>
        <p:spPr/>
        <p:txBody>
          <a:bodyPr/>
          <a:lstStyle/>
          <a:p>
            <a:fld id="{DFBFD8FF-BE54-4F40-837E-076006D13AB6}" type="slidenum">
              <a:rPr lang="en-US" smtClean="0"/>
              <a:t>7</a:t>
            </a:fld>
            <a:endParaRPr lang="en-US"/>
          </a:p>
        </p:txBody>
      </p:sp>
    </p:spTree>
    <p:extLst>
      <p:ext uri="{BB962C8B-B14F-4D97-AF65-F5344CB8AC3E}">
        <p14:creationId xmlns:p14="http://schemas.microsoft.com/office/powerpoint/2010/main" val="388733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Until now. </a:t>
            </a:r>
          </a:p>
          <a:p>
            <a:endParaRPr lang="en-US"/>
          </a:p>
          <a:p>
            <a:r>
              <a:rPr lang="en-US"/>
              <a:t>We have introduced a new platform called </a:t>
            </a:r>
            <a:r>
              <a:rPr lang="en-US" err="1"/>
              <a:t>ControlSuite</a:t>
            </a:r>
            <a:r>
              <a:rPr lang="en-US"/>
              <a:t> that manages, secures, and governs your documents through unified printing, scanning, and workflow processes. </a:t>
            </a:r>
          </a:p>
          <a:p>
            <a:endParaRPr lang="en-US"/>
          </a:p>
          <a:p>
            <a:r>
              <a:rPr lang="en-US"/>
              <a:t>Because at the end of the day, documents are your business. </a:t>
            </a:r>
          </a:p>
          <a:p>
            <a:endParaRPr lang="en-US"/>
          </a:p>
          <a:p>
            <a:endParaRPr lang="en-US"/>
          </a:p>
        </p:txBody>
      </p:sp>
      <p:sp>
        <p:nvSpPr>
          <p:cNvPr id="4" name="Slide Number Placeholder 3"/>
          <p:cNvSpPr>
            <a:spLocks noGrp="1"/>
          </p:cNvSpPr>
          <p:nvPr>
            <p:ph type="sldNum" sz="quarter" idx="5"/>
          </p:nvPr>
        </p:nvSpPr>
        <p:spPr/>
        <p:txBody>
          <a:bodyPr/>
          <a:lstStyle/>
          <a:p>
            <a:fld id="{DFBFD8FF-BE54-4F40-837E-076006D13AB6}" type="slidenum">
              <a:rPr lang="en-US" smtClean="0"/>
              <a:t>8</a:t>
            </a:fld>
            <a:endParaRPr lang="en-US"/>
          </a:p>
        </p:txBody>
      </p:sp>
    </p:spTree>
    <p:extLst>
      <p:ext uri="{BB962C8B-B14F-4D97-AF65-F5344CB8AC3E}">
        <p14:creationId xmlns:p14="http://schemas.microsoft.com/office/powerpoint/2010/main" val="197121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a:t>Kofax ControlSuite</a:t>
            </a:r>
            <a:r>
              <a:rPr lang="en-US" sz="1200"/>
              <a:t> will increase productivity, minimizes security breaches, and reduces compliance costs with the most </a:t>
            </a:r>
            <a:r>
              <a:rPr lang="en-US" sz="1200" b="1">
                <a:solidFill>
                  <a:schemeClr val="accent6">
                    <a:lumMod val="75000"/>
                  </a:schemeClr>
                </a:solidFill>
              </a:rPr>
              <a:t>intelligent</a:t>
            </a:r>
            <a:r>
              <a:rPr lang="en-US" sz="1200">
                <a:solidFill>
                  <a:schemeClr val="accent6">
                    <a:lumMod val="75000"/>
                  </a:schemeClr>
                </a:solidFill>
              </a:rPr>
              <a:t>,</a:t>
            </a:r>
            <a:r>
              <a:rPr lang="en-US" sz="1200" b="1">
                <a:solidFill>
                  <a:schemeClr val="accent6">
                    <a:lumMod val="75000"/>
                  </a:schemeClr>
                </a:solidFill>
              </a:rPr>
              <a:t> integrated</a:t>
            </a:r>
            <a:r>
              <a:rPr lang="en-US" sz="1200">
                <a:solidFill>
                  <a:schemeClr val="accent6">
                    <a:lumMod val="75000"/>
                  </a:schemeClr>
                </a:solidFill>
              </a:rPr>
              <a:t>, </a:t>
            </a:r>
            <a:r>
              <a:rPr lang="en-US" sz="1200" b="1">
                <a:solidFill>
                  <a:schemeClr val="accent6">
                    <a:lumMod val="75000"/>
                  </a:schemeClr>
                </a:solidFill>
              </a:rPr>
              <a:t>and innovative print and capture </a:t>
            </a:r>
            <a:r>
              <a:rPr lang="en-US" sz="1200"/>
              <a:t>feature set.</a:t>
            </a:r>
          </a:p>
          <a:p>
            <a:pPr>
              <a:lnSpc>
                <a:spcPct val="110000"/>
              </a:lnSpc>
            </a:pPr>
            <a:endParaRPr lang="en-US" sz="1200"/>
          </a:p>
          <a:p>
            <a:pPr>
              <a:lnSpc>
                <a:spcPct val="110000"/>
              </a:lnSpc>
            </a:pPr>
            <a:r>
              <a:rPr lang="en-US" sz="1200"/>
              <a:t>It equips your organization to engage today like the </a:t>
            </a:r>
            <a:r>
              <a:rPr lang="en-US" sz="1200" b="1">
                <a:solidFill>
                  <a:schemeClr val="accent6">
                    <a:lumMod val="75000"/>
                  </a:schemeClr>
                </a:solidFill>
              </a:rPr>
              <a:t>digital workforce of tomorrow</a:t>
            </a:r>
            <a:r>
              <a:rPr lang="en-US" sz="1200"/>
              <a:t>. </a:t>
            </a:r>
          </a:p>
          <a:p>
            <a:endParaRPr lang="en-US"/>
          </a:p>
        </p:txBody>
      </p:sp>
      <p:sp>
        <p:nvSpPr>
          <p:cNvPr id="4" name="Slide Number Placeholder 3"/>
          <p:cNvSpPr>
            <a:spLocks noGrp="1"/>
          </p:cNvSpPr>
          <p:nvPr>
            <p:ph type="sldNum" sz="quarter" idx="5"/>
          </p:nvPr>
        </p:nvSpPr>
        <p:spPr/>
        <p:txBody>
          <a:bodyPr/>
          <a:lstStyle/>
          <a:p>
            <a:fld id="{DFBFD8FF-BE54-4F40-837E-076006D13AB6}" type="slidenum">
              <a:rPr lang="en-US" smtClean="0"/>
              <a:t>9</a:t>
            </a:fld>
            <a:endParaRPr lang="en-US"/>
          </a:p>
        </p:txBody>
      </p:sp>
    </p:spTree>
    <p:extLst>
      <p:ext uri="{BB962C8B-B14F-4D97-AF65-F5344CB8AC3E}">
        <p14:creationId xmlns:p14="http://schemas.microsoft.com/office/powerpoint/2010/main" val="2603370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the Experts Agree… </a:t>
            </a:r>
            <a:br>
              <a:rPr lang="en-US"/>
            </a:br>
            <a:r>
              <a:rPr lang="en-US"/>
              <a:t>ControlSuite is Ripe for the Market</a:t>
            </a:r>
          </a:p>
          <a:p>
            <a:endParaRPr lang="en-US"/>
          </a:p>
          <a:p>
            <a:r>
              <a:rPr lang="en-US"/>
              <a:t>We validated our approach with them</a:t>
            </a:r>
          </a:p>
        </p:txBody>
      </p:sp>
      <p:sp>
        <p:nvSpPr>
          <p:cNvPr id="4" name="Slide Number Placeholder 3"/>
          <p:cNvSpPr>
            <a:spLocks noGrp="1"/>
          </p:cNvSpPr>
          <p:nvPr>
            <p:ph type="sldNum" sz="quarter" idx="5"/>
          </p:nvPr>
        </p:nvSpPr>
        <p:spPr/>
        <p:txBody>
          <a:bodyPr/>
          <a:lstStyle/>
          <a:p>
            <a:fld id="{150C26D4-BA9A-4712-B9A5-1BC42B7A17E9}" type="slidenum">
              <a:rPr lang="en-US" smtClean="0"/>
              <a:t>10</a:t>
            </a:fld>
            <a:endParaRPr lang="en-US"/>
          </a:p>
        </p:txBody>
      </p:sp>
    </p:spTree>
    <p:extLst>
      <p:ext uri="{BB962C8B-B14F-4D97-AF65-F5344CB8AC3E}">
        <p14:creationId xmlns:p14="http://schemas.microsoft.com/office/powerpoint/2010/main" val="1546175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descr="A group of people looking at a computer&#10;&#10;Description automatically generated">
            <a:extLst>
              <a:ext uri="{FF2B5EF4-FFF2-40B4-BE49-F238E27FC236}">
                <a16:creationId xmlns:a16="http://schemas.microsoft.com/office/drawing/2014/main" id="{992322DA-7750-47C7-A1ED-D8F44091D4A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4776"/>
          <a:stretch/>
        </p:blipFill>
        <p:spPr>
          <a:xfrm>
            <a:off x="0" y="3182112"/>
            <a:ext cx="12188825" cy="3675888"/>
          </a:xfrm>
          <a:prstGeom prst="rect">
            <a:avLst/>
          </a:prstGeom>
        </p:spPr>
      </p:pic>
      <p:sp>
        <p:nvSpPr>
          <p:cNvPr id="9" name="Rectangle 8"/>
          <p:cNvSpPr/>
          <p:nvPr userDrawn="1"/>
        </p:nvSpPr>
        <p:spPr>
          <a:xfrm>
            <a:off x="1" y="3182113"/>
            <a:ext cx="12192000" cy="3175821"/>
          </a:xfrm>
          <a:prstGeom prst="rect">
            <a:avLst/>
          </a:prstGeom>
          <a:solidFill>
            <a:srgbClr val="02538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0" y="0"/>
            <a:ext cx="12192000" cy="3182112"/>
          </a:xfrm>
          <a:prstGeom prst="rect">
            <a:avLst/>
          </a:prstGeom>
          <a:solidFill>
            <a:schemeClr val="bg1"/>
          </a:solidFill>
          <a:ln>
            <a:noFill/>
          </a:ln>
          <a:effectLst>
            <a:outerShdw blurRad="4445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Subtitle 2">
            <a:extLst>
              <a:ext uri="{FF2B5EF4-FFF2-40B4-BE49-F238E27FC236}">
                <a16:creationId xmlns:a16="http://schemas.microsoft.com/office/drawing/2014/main" id="{5D1D6D76-BDEA-4FFC-8303-45EDA561C8CF}"/>
              </a:ext>
            </a:extLst>
          </p:cNvPr>
          <p:cNvSpPr>
            <a:spLocks noGrp="1"/>
          </p:cNvSpPr>
          <p:nvPr>
            <p:ph type="subTitle" idx="1" hasCustomPrompt="1"/>
          </p:nvPr>
        </p:nvSpPr>
        <p:spPr>
          <a:xfrm>
            <a:off x="999267" y="5283439"/>
            <a:ext cx="5985328" cy="313932"/>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panose="020B0604020202020204" pitchFamily="34" charset="0"/>
                <a:ea typeface="Lato" panose="020F050202020403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Subtitle</a:t>
            </a:r>
          </a:p>
        </p:txBody>
      </p:sp>
      <p:sp>
        <p:nvSpPr>
          <p:cNvPr id="19" name="Text Placeholder 19">
            <a:extLst>
              <a:ext uri="{FF2B5EF4-FFF2-40B4-BE49-F238E27FC236}">
                <a16:creationId xmlns:a16="http://schemas.microsoft.com/office/drawing/2014/main" id="{72B7AA49-A25E-486D-8D5A-B29D6CCA4706}"/>
              </a:ext>
            </a:extLst>
          </p:cNvPr>
          <p:cNvSpPr>
            <a:spLocks noGrp="1"/>
          </p:cNvSpPr>
          <p:nvPr>
            <p:ph type="body" sz="quarter" idx="13" hasCustomPrompt="1"/>
          </p:nvPr>
        </p:nvSpPr>
        <p:spPr>
          <a:xfrm>
            <a:off x="999267" y="5615338"/>
            <a:ext cx="5985328" cy="314325"/>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Date</a:t>
            </a:r>
          </a:p>
        </p:txBody>
      </p:sp>
      <p:pic>
        <p:nvPicPr>
          <p:cNvPr id="20" name="Picture 19">
            <a:extLst>
              <a:ext uri="{FF2B5EF4-FFF2-40B4-BE49-F238E27FC236}">
                <a16:creationId xmlns:a16="http://schemas.microsoft.com/office/drawing/2014/main" id="{9042A95A-6537-43D1-BBF8-8508D13A55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7703" y="3553098"/>
            <a:ext cx="2875030" cy="548962"/>
          </a:xfrm>
          <a:prstGeom prst="rect">
            <a:avLst/>
          </a:prstGeom>
        </p:spPr>
      </p:pic>
      <p:sp>
        <p:nvSpPr>
          <p:cNvPr id="21" name="Title 6">
            <a:extLst>
              <a:ext uri="{FF2B5EF4-FFF2-40B4-BE49-F238E27FC236}">
                <a16:creationId xmlns:a16="http://schemas.microsoft.com/office/drawing/2014/main" id="{7F802702-9C49-49F8-B057-FD70700089A1}"/>
              </a:ext>
            </a:extLst>
          </p:cNvPr>
          <p:cNvSpPr>
            <a:spLocks noGrp="1"/>
          </p:cNvSpPr>
          <p:nvPr>
            <p:ph type="title" hasCustomPrompt="1"/>
          </p:nvPr>
        </p:nvSpPr>
        <p:spPr>
          <a:xfrm>
            <a:off x="999267" y="1260630"/>
            <a:ext cx="10193467" cy="1681987"/>
          </a:xfrm>
          <a:prstGeom prst="rect">
            <a:avLst/>
          </a:prstGeom>
        </p:spPr>
        <p:txBody>
          <a:bodyPr anchor="b">
            <a:normAutofit/>
          </a:bodyPr>
          <a:lstStyle>
            <a:lvl1pPr>
              <a:defRPr sz="3600">
                <a:solidFill>
                  <a:srgbClr val="025389"/>
                </a:solidFill>
              </a:defRPr>
            </a:lvl1pPr>
          </a:lstStyle>
          <a:p>
            <a:r>
              <a:rPr lang="en-US"/>
              <a:t>Presentation Title</a:t>
            </a:r>
          </a:p>
        </p:txBody>
      </p:sp>
      <p:pic>
        <p:nvPicPr>
          <p:cNvPr id="5" name="Picture 4">
            <a:extLst>
              <a:ext uri="{FF2B5EF4-FFF2-40B4-BE49-F238E27FC236}">
                <a16:creationId xmlns:a16="http://schemas.microsoft.com/office/drawing/2014/main" id="{88EFB4F6-CCC4-4EF2-BC9B-715953C976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267" y="3355441"/>
            <a:ext cx="3966227" cy="814258"/>
          </a:xfrm>
          <a:prstGeom prst="rect">
            <a:avLst/>
          </a:prstGeom>
        </p:spPr>
      </p:pic>
    </p:spTree>
    <p:extLst>
      <p:ext uri="{BB962C8B-B14F-4D97-AF65-F5344CB8AC3E}">
        <p14:creationId xmlns:p14="http://schemas.microsoft.com/office/powerpoint/2010/main" val="397781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 Takeaway">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E1C96589-BBB5-4E97-9D7B-FCC949FD5ECB}"/>
              </a:ext>
            </a:extLst>
          </p:cNvPr>
          <p:cNvSpPr>
            <a:spLocks noGrp="1"/>
          </p:cNvSpPr>
          <p:nvPr>
            <p:ph type="body" sz="quarter" idx="16" hasCustomPrompt="1"/>
          </p:nvPr>
        </p:nvSpPr>
        <p:spPr>
          <a:xfrm>
            <a:off x="1602377" y="5560122"/>
            <a:ext cx="9884773"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a:t>Summary Point</a:t>
            </a:r>
          </a:p>
        </p:txBody>
      </p:sp>
      <p:sp>
        <p:nvSpPr>
          <p:cNvPr id="7" name="Content Placeholder 3"/>
          <p:cNvSpPr>
            <a:spLocks noGrp="1"/>
          </p:cNvSpPr>
          <p:nvPr>
            <p:ph sz="half" idx="2" hasCustomPrompt="1"/>
          </p:nvPr>
        </p:nvSpPr>
        <p:spPr>
          <a:xfrm>
            <a:off x="645726" y="985588"/>
            <a:ext cx="10900549" cy="4457261"/>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1"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a:t>Slide Title</a:t>
            </a:r>
          </a:p>
        </p:txBody>
      </p:sp>
      <p:pic>
        <p:nvPicPr>
          <p:cNvPr id="12" name="Picture 11">
            <a:extLst>
              <a:ext uri="{FF2B5EF4-FFF2-40B4-BE49-F238E27FC236}">
                <a16:creationId xmlns:a16="http://schemas.microsoft.com/office/drawing/2014/main" id="{FC05FA1C-33AD-4C72-99E6-5B5D48B42C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41" y="5620242"/>
            <a:ext cx="620705" cy="569724"/>
          </a:xfrm>
          <a:prstGeom prst="rect">
            <a:avLst/>
          </a:prstGeom>
        </p:spPr>
      </p:pic>
    </p:spTree>
    <p:extLst>
      <p:ext uri="{BB962C8B-B14F-4D97-AF65-F5344CB8AC3E}">
        <p14:creationId xmlns:p14="http://schemas.microsoft.com/office/powerpoint/2010/main" val="358846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Dual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21574"/>
            <a:ext cx="10900551" cy="546754"/>
          </a:xfrm>
        </p:spPr>
        <p:txBody>
          <a:bodyPr/>
          <a:lstStyle>
            <a:lvl1pPr>
              <a:defRPr baseline="0"/>
            </a:lvl1pPr>
          </a:lstStyle>
          <a:p>
            <a:r>
              <a:rPr lang="en-US"/>
              <a:t>Slide Title</a:t>
            </a:r>
          </a:p>
        </p:txBody>
      </p:sp>
      <p:sp>
        <p:nvSpPr>
          <p:cNvPr id="7" name="Content Placeholder 3"/>
          <p:cNvSpPr>
            <a:spLocks noGrp="1"/>
          </p:cNvSpPr>
          <p:nvPr>
            <p:ph sz="half" idx="2" hasCustomPrompt="1"/>
          </p:nvPr>
        </p:nvSpPr>
        <p:spPr>
          <a:xfrm>
            <a:off x="645726" y="988735"/>
            <a:ext cx="10900549" cy="5091555"/>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0" name="Text Placeholder 9"/>
          <p:cNvSpPr>
            <a:spLocks noGrp="1"/>
          </p:cNvSpPr>
          <p:nvPr>
            <p:ph type="body" sz="quarter" idx="13" hasCustomPrompt="1"/>
          </p:nvPr>
        </p:nvSpPr>
        <p:spPr>
          <a:xfrm>
            <a:off x="645726" y="560031"/>
            <a:ext cx="10900549" cy="377825"/>
          </a:xfrm>
        </p:spPr>
        <p:txBody>
          <a:bodyPr>
            <a:noAutofit/>
          </a:bodyPr>
          <a:lstStyle>
            <a:lvl1pPr marL="0" indent="0">
              <a:buNone/>
              <a:defRPr sz="240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a:t>Sub Title</a:t>
            </a:r>
          </a:p>
        </p:txBody>
      </p:sp>
    </p:spTree>
    <p:extLst>
      <p:ext uri="{BB962C8B-B14F-4D97-AF65-F5344CB8AC3E}">
        <p14:creationId xmlns:p14="http://schemas.microsoft.com/office/powerpoint/2010/main" val="282667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Dual Headline with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21574"/>
            <a:ext cx="10900551" cy="546754"/>
          </a:xfrm>
        </p:spPr>
        <p:txBody>
          <a:bodyPr/>
          <a:lstStyle>
            <a:lvl1pPr>
              <a:defRPr baseline="0"/>
            </a:lvl1pPr>
          </a:lstStyle>
          <a:p>
            <a:r>
              <a:rPr lang="en-US"/>
              <a:t>Slide Title</a:t>
            </a:r>
          </a:p>
        </p:txBody>
      </p:sp>
      <p:sp>
        <p:nvSpPr>
          <p:cNvPr id="7" name="Content Placeholder 3"/>
          <p:cNvSpPr>
            <a:spLocks noGrp="1"/>
          </p:cNvSpPr>
          <p:nvPr>
            <p:ph sz="half" idx="2" hasCustomPrompt="1"/>
          </p:nvPr>
        </p:nvSpPr>
        <p:spPr>
          <a:xfrm>
            <a:off x="645726" y="988735"/>
            <a:ext cx="10900549" cy="4454122"/>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D8761E2B-D629-4803-A4AF-4E4787291BA7}"/>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a:t>Summary Point</a:t>
            </a:r>
          </a:p>
        </p:txBody>
      </p:sp>
      <p:pic>
        <p:nvPicPr>
          <p:cNvPr id="15" name="Picture 14">
            <a:extLst>
              <a:ext uri="{FF2B5EF4-FFF2-40B4-BE49-F238E27FC236}">
                <a16:creationId xmlns:a16="http://schemas.microsoft.com/office/drawing/2014/main" id="{E6AE5323-CA06-4DBF-AA3E-246F9DE41B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488" y="5631393"/>
            <a:ext cx="620705" cy="569724"/>
          </a:xfrm>
          <a:prstGeom prst="rect">
            <a:avLst/>
          </a:prstGeom>
        </p:spPr>
      </p:pic>
      <p:sp>
        <p:nvSpPr>
          <p:cNvPr id="9" name="Text Placeholder 2">
            <a:extLst>
              <a:ext uri="{FF2B5EF4-FFF2-40B4-BE49-F238E27FC236}">
                <a16:creationId xmlns:a16="http://schemas.microsoft.com/office/drawing/2014/main" id="{2D1D9231-593B-41F8-A26D-DD8A742ADC5C}"/>
              </a:ext>
            </a:extLst>
          </p:cNvPr>
          <p:cNvSpPr>
            <a:spLocks noGrp="1"/>
          </p:cNvSpPr>
          <p:nvPr>
            <p:ph type="body" sz="quarter" idx="13"/>
          </p:nvPr>
        </p:nvSpPr>
        <p:spPr>
          <a:xfrm>
            <a:off x="636840" y="567986"/>
            <a:ext cx="10659311" cy="463880"/>
          </a:xfrm>
        </p:spPr>
        <p:txBody>
          <a:bodyPr>
            <a:normAutofit/>
          </a:bodyPr>
          <a:lstStyle>
            <a:lvl1pPr marL="0" indent="0">
              <a:buNone/>
              <a:defRPr sz="2000" spc="0" baseline="0"/>
            </a:lvl1pPr>
          </a:lstStyle>
          <a:p>
            <a:pPr lvl="0"/>
            <a:endParaRPr lang="en-US"/>
          </a:p>
        </p:txBody>
      </p:sp>
    </p:spTree>
    <p:extLst>
      <p:ext uri="{BB962C8B-B14F-4D97-AF65-F5344CB8AC3E}">
        <p14:creationId xmlns:p14="http://schemas.microsoft.com/office/powerpoint/2010/main" val="1681984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04262" y="1811046"/>
            <a:ext cx="5272175" cy="4237212"/>
          </a:xfrm>
          <a:solidFill>
            <a:srgbClr val="F4F6FA"/>
          </a:solidFill>
          <a:ln>
            <a:noFill/>
          </a:ln>
        </p:spPr>
        <p:txBody>
          <a:bodyPr tIns="182880">
            <a:normAutofit/>
          </a:bodyPr>
          <a:lstStyle>
            <a:lvl1pPr marL="230188" indent="-230188">
              <a:buFont typeface="Wingdings" panose="05000000000000000000" pitchFamily="2" charset="2"/>
              <a:buChar char="§"/>
              <a:defRPr sz="18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22" name="Content Placeholder 3"/>
          <p:cNvSpPr>
            <a:spLocks noGrp="1"/>
          </p:cNvSpPr>
          <p:nvPr>
            <p:ph sz="half" idx="13" hasCustomPrompt="1"/>
          </p:nvPr>
        </p:nvSpPr>
        <p:spPr>
          <a:xfrm>
            <a:off x="6239750" y="1811046"/>
            <a:ext cx="5247989" cy="4237212"/>
          </a:xfrm>
          <a:solidFill>
            <a:srgbClr val="F4F6FA"/>
          </a:solidFill>
          <a:ln>
            <a:noFill/>
          </a:ln>
        </p:spPr>
        <p:txBody>
          <a:bodyPr vert="horz" lIns="91440" tIns="182880" rIns="91440" bIns="45720" rtlCol="0">
            <a:normAutofit/>
          </a:bodyPr>
          <a:lstStyle>
            <a:lvl1pPr>
              <a:defRPr lang="en-US" sz="1800" b="0" dirty="0">
                <a:latin typeface="Arial" panose="020B0604020202020204" pitchFamily="34" charset="0"/>
                <a:ea typeface="Lato" panose="020F0502020204030203" pitchFamily="34" charset="0"/>
                <a:cs typeface="Arial" panose="020B0604020202020204" pitchFamily="34" charset="0"/>
              </a:defRPr>
            </a:lvl1pPr>
            <a:lvl2pPr>
              <a:defRPr lang="en-US" sz="1800" dirty="0">
                <a:latin typeface="Arial" panose="020B0604020202020204" pitchFamily="34" charset="0"/>
                <a:ea typeface="Lato" panose="020F0502020204030203" pitchFamily="34" charset="0"/>
                <a:cs typeface="Arial" panose="020B0604020202020204" pitchFamily="34" charset="0"/>
              </a:defRPr>
            </a:lvl2pPr>
            <a:lvl3pPr>
              <a:defRPr lang="en-US" sz="1800" dirty="0">
                <a:latin typeface="Arial" panose="020B0604020202020204" pitchFamily="34" charset="0"/>
                <a:ea typeface="Lato" panose="020F0502020204030203" pitchFamily="34" charset="0"/>
                <a:cs typeface="Arial" panose="020B0604020202020204" pitchFamily="34" charset="0"/>
              </a:defRPr>
            </a:lvl3pPr>
          </a:lstStyle>
          <a:p>
            <a:pPr marL="230188" lvl="0" indent="-230188"/>
            <a:r>
              <a:rPr lang="en-US"/>
              <a:t>First level</a:t>
            </a:r>
          </a:p>
          <a:p>
            <a:pPr lvl="1"/>
            <a:r>
              <a:rPr lang="en-US"/>
              <a:t>Second level</a:t>
            </a:r>
          </a:p>
          <a:p>
            <a:pPr lvl="2"/>
            <a:r>
              <a:rPr lang="en-US"/>
              <a:t>Third level</a:t>
            </a:r>
          </a:p>
        </p:txBody>
      </p:sp>
      <p:sp>
        <p:nvSpPr>
          <p:cNvPr id="18"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a:t>Slide Title</a:t>
            </a:r>
          </a:p>
        </p:txBody>
      </p:sp>
      <p:sp>
        <p:nvSpPr>
          <p:cNvPr id="39" name="Text Placeholder 38"/>
          <p:cNvSpPr>
            <a:spLocks noGrp="1"/>
          </p:cNvSpPr>
          <p:nvPr>
            <p:ph type="body" sz="quarter" idx="14" hasCustomPrompt="1"/>
          </p:nvPr>
        </p:nvSpPr>
        <p:spPr>
          <a:xfrm>
            <a:off x="704028"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Column 1 Title</a:t>
            </a:r>
          </a:p>
        </p:txBody>
      </p:sp>
      <p:sp>
        <p:nvSpPr>
          <p:cNvPr id="41" name="Text Placeholder 38"/>
          <p:cNvSpPr>
            <a:spLocks noGrp="1"/>
          </p:cNvSpPr>
          <p:nvPr>
            <p:ph type="body" sz="quarter" idx="15" hasCustomPrompt="1"/>
          </p:nvPr>
        </p:nvSpPr>
        <p:spPr>
          <a:xfrm>
            <a:off x="6215327"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Column 2 Title</a:t>
            </a:r>
          </a:p>
        </p:txBody>
      </p:sp>
    </p:spTree>
    <p:extLst>
      <p:ext uri="{BB962C8B-B14F-4D97-AF65-F5344CB8AC3E}">
        <p14:creationId xmlns:p14="http://schemas.microsoft.com/office/powerpoint/2010/main" val="3889446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Takeaway">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a:t>Slide Title</a:t>
            </a:r>
          </a:p>
        </p:txBody>
      </p:sp>
      <p:sp>
        <p:nvSpPr>
          <p:cNvPr id="10" name="Content Placeholder 3"/>
          <p:cNvSpPr>
            <a:spLocks noGrp="1"/>
          </p:cNvSpPr>
          <p:nvPr>
            <p:ph sz="half" idx="2" hasCustomPrompt="1"/>
          </p:nvPr>
        </p:nvSpPr>
        <p:spPr>
          <a:xfrm>
            <a:off x="704262" y="1811047"/>
            <a:ext cx="5272175" cy="3614386"/>
          </a:xfrm>
          <a:solidFill>
            <a:srgbClr val="F4F6FA"/>
          </a:solidFill>
          <a:ln>
            <a:noFill/>
          </a:ln>
        </p:spPr>
        <p:txBody>
          <a:bodyPr tIns="182880">
            <a:normAutofit/>
          </a:bodyPr>
          <a:lstStyle>
            <a:lvl1pPr marL="230188" indent="-230188">
              <a:buFont typeface="Wingdings" panose="05000000000000000000" pitchFamily="2" charset="2"/>
              <a:buChar char="§"/>
              <a:defRPr sz="18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1" name="Content Placeholder 3"/>
          <p:cNvSpPr>
            <a:spLocks noGrp="1"/>
          </p:cNvSpPr>
          <p:nvPr>
            <p:ph sz="half" idx="13" hasCustomPrompt="1"/>
          </p:nvPr>
        </p:nvSpPr>
        <p:spPr>
          <a:xfrm>
            <a:off x="6239750" y="1811047"/>
            <a:ext cx="5247989" cy="3614386"/>
          </a:xfrm>
          <a:solidFill>
            <a:srgbClr val="F4F6FA"/>
          </a:solidFill>
          <a:ln>
            <a:noFill/>
          </a:ln>
        </p:spPr>
        <p:txBody>
          <a:bodyPr vert="horz" lIns="91440" tIns="182880" rIns="91440" bIns="45720" rtlCol="0">
            <a:normAutofit/>
          </a:bodyPr>
          <a:lstStyle>
            <a:lvl1pPr>
              <a:defRPr lang="en-US" sz="1800" b="0" dirty="0">
                <a:latin typeface="Arial" panose="020B0604020202020204" pitchFamily="34" charset="0"/>
                <a:ea typeface="Lato" panose="020F0502020204030203" pitchFamily="34" charset="0"/>
                <a:cs typeface="Arial" panose="020B0604020202020204" pitchFamily="34" charset="0"/>
              </a:defRPr>
            </a:lvl1pPr>
            <a:lvl2pPr>
              <a:defRPr lang="en-US" sz="1800" dirty="0">
                <a:latin typeface="Arial" panose="020B0604020202020204" pitchFamily="34" charset="0"/>
                <a:ea typeface="Lato" panose="020F0502020204030203" pitchFamily="34" charset="0"/>
                <a:cs typeface="Arial" panose="020B0604020202020204" pitchFamily="34" charset="0"/>
              </a:defRPr>
            </a:lvl2pPr>
            <a:lvl3pPr>
              <a:defRPr lang="en-US" sz="1800" dirty="0">
                <a:latin typeface="Arial" panose="020B0604020202020204" pitchFamily="34" charset="0"/>
                <a:ea typeface="Lato" panose="020F0502020204030203" pitchFamily="34" charset="0"/>
                <a:cs typeface="Arial" panose="020B0604020202020204" pitchFamily="34" charset="0"/>
              </a:defRPr>
            </a:lvl3pPr>
          </a:lstStyle>
          <a:p>
            <a:pPr marL="230188" lvl="0" indent="-230188"/>
            <a:r>
              <a:rPr lang="en-US"/>
              <a:t>First level</a:t>
            </a:r>
          </a:p>
          <a:p>
            <a:pPr lvl="1"/>
            <a:r>
              <a:rPr lang="en-US"/>
              <a:t>Second level</a:t>
            </a:r>
          </a:p>
          <a:p>
            <a:pPr lvl="2"/>
            <a:r>
              <a:rPr lang="en-US"/>
              <a:t>Third level</a:t>
            </a:r>
          </a:p>
        </p:txBody>
      </p:sp>
      <p:sp>
        <p:nvSpPr>
          <p:cNvPr id="12" name="Text Placeholder 38"/>
          <p:cNvSpPr>
            <a:spLocks noGrp="1"/>
          </p:cNvSpPr>
          <p:nvPr>
            <p:ph type="body" sz="quarter" idx="14" hasCustomPrompt="1"/>
          </p:nvPr>
        </p:nvSpPr>
        <p:spPr>
          <a:xfrm>
            <a:off x="704028"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Column 1 Title</a:t>
            </a:r>
          </a:p>
        </p:txBody>
      </p:sp>
      <p:sp>
        <p:nvSpPr>
          <p:cNvPr id="13" name="Text Placeholder 38"/>
          <p:cNvSpPr>
            <a:spLocks noGrp="1"/>
          </p:cNvSpPr>
          <p:nvPr>
            <p:ph type="body" sz="quarter" idx="15" hasCustomPrompt="1"/>
          </p:nvPr>
        </p:nvSpPr>
        <p:spPr>
          <a:xfrm>
            <a:off x="6215327"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Column 2 Title</a:t>
            </a:r>
          </a:p>
        </p:txBody>
      </p:sp>
      <p:sp>
        <p:nvSpPr>
          <p:cNvPr id="14" name="Text Placeholder 2">
            <a:extLst>
              <a:ext uri="{FF2B5EF4-FFF2-40B4-BE49-F238E27FC236}">
                <a16:creationId xmlns:a16="http://schemas.microsoft.com/office/drawing/2014/main" id="{65727A15-817A-405C-83B1-6413C7FEBFDA}"/>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a:t>Summary Point</a:t>
            </a:r>
          </a:p>
        </p:txBody>
      </p:sp>
      <p:pic>
        <p:nvPicPr>
          <p:cNvPr id="19" name="Picture 18">
            <a:extLst>
              <a:ext uri="{FF2B5EF4-FFF2-40B4-BE49-F238E27FC236}">
                <a16:creationId xmlns:a16="http://schemas.microsoft.com/office/drawing/2014/main" id="{47134B85-3885-459A-8E64-D4BE5BCE91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39" y="5620242"/>
            <a:ext cx="620705" cy="569724"/>
          </a:xfrm>
          <a:prstGeom prst="rect">
            <a:avLst/>
          </a:prstGeom>
        </p:spPr>
      </p:pic>
    </p:spTree>
    <p:extLst>
      <p:ext uri="{BB962C8B-B14F-4D97-AF65-F5344CB8AC3E}">
        <p14:creationId xmlns:p14="http://schemas.microsoft.com/office/powerpoint/2010/main" val="3416738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with Takeaway">
    <p:spTree>
      <p:nvGrpSpPr>
        <p:cNvPr id="1" name=""/>
        <p:cNvGrpSpPr/>
        <p:nvPr/>
      </p:nvGrpSpPr>
      <p:grpSpPr>
        <a:xfrm>
          <a:off x="0" y="0"/>
          <a:ext cx="0" cy="0"/>
          <a:chOff x="0" y="0"/>
          <a:chExt cx="0" cy="0"/>
        </a:xfrm>
      </p:grpSpPr>
      <p:sp>
        <p:nvSpPr>
          <p:cNvPr id="6" name="Content Placeholder 3"/>
          <p:cNvSpPr>
            <a:spLocks noGrp="1"/>
          </p:cNvSpPr>
          <p:nvPr>
            <p:ph sz="half" idx="2" hasCustomPrompt="1"/>
          </p:nvPr>
        </p:nvSpPr>
        <p:spPr>
          <a:xfrm>
            <a:off x="645726" y="988736"/>
            <a:ext cx="10900549" cy="4480246"/>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1" name="Text Placeholder 2">
            <a:extLst>
              <a:ext uri="{FF2B5EF4-FFF2-40B4-BE49-F238E27FC236}">
                <a16:creationId xmlns:a16="http://schemas.microsoft.com/office/drawing/2014/main" id="{1D0C5585-0142-473E-888A-9276F80E8629}"/>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a:t>Summary Point</a:t>
            </a:r>
          </a:p>
        </p:txBody>
      </p:sp>
      <p:pic>
        <p:nvPicPr>
          <p:cNvPr id="13" name="Picture 12">
            <a:extLst>
              <a:ext uri="{FF2B5EF4-FFF2-40B4-BE49-F238E27FC236}">
                <a16:creationId xmlns:a16="http://schemas.microsoft.com/office/drawing/2014/main" id="{14835630-252C-4248-976D-2DE4C57324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39" y="5620242"/>
            <a:ext cx="620705" cy="569724"/>
          </a:xfrm>
          <a:prstGeom prst="rect">
            <a:avLst/>
          </a:prstGeom>
        </p:spPr>
      </p:pic>
      <p:sp>
        <p:nvSpPr>
          <p:cNvPr id="8" name="Title Placeholder 1">
            <a:extLst>
              <a:ext uri="{FF2B5EF4-FFF2-40B4-BE49-F238E27FC236}">
                <a16:creationId xmlns:a16="http://schemas.microsoft.com/office/drawing/2014/main" id="{FFE49BCC-DCC0-4F33-87AE-7C4478D15802}"/>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40862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453B37D-3E3D-4101-A4DE-1170DFCF9B20}"/>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39293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Header + Subtitle + Bod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CAD9172-4F47-4569-9D29-46347F8BDFB2}"/>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3E3C3014-C31A-415C-9B8F-2661CB370CD1}"/>
              </a:ext>
            </a:extLst>
          </p:cNvPr>
          <p:cNvSpPr>
            <a:spLocks noGrp="1"/>
          </p:cNvSpPr>
          <p:nvPr>
            <p:ph type="body" sz="quarter" idx="13"/>
          </p:nvPr>
        </p:nvSpPr>
        <p:spPr>
          <a:xfrm>
            <a:off x="636840" y="1063535"/>
            <a:ext cx="10659311" cy="463880"/>
          </a:xfrm>
        </p:spPr>
        <p:txBody>
          <a:bodyPr>
            <a:normAutofit/>
          </a:bodyPr>
          <a:lstStyle>
            <a:lvl1pPr marL="0" indent="0">
              <a:buNone/>
              <a:defRPr sz="2400" spc="0" baseline="0"/>
            </a:lvl1pPr>
          </a:lstStyle>
          <a:p>
            <a:pPr lvl="0"/>
            <a:endParaRPr lang="en-US"/>
          </a:p>
        </p:txBody>
      </p:sp>
    </p:spTree>
    <p:extLst>
      <p:ext uri="{BB962C8B-B14F-4D97-AF65-F5344CB8AC3E}">
        <p14:creationId xmlns:p14="http://schemas.microsoft.com/office/powerpoint/2010/main" val="1912576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ransition Slide Blue">
    <p:bg>
      <p:bgPr>
        <a:solidFill>
          <a:srgbClr val="1A6B96"/>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767643" y="0"/>
            <a:ext cx="10657564" cy="208411"/>
          </a:xfrm>
          <a:prstGeom prst="rect">
            <a:avLst/>
          </a:prstGeom>
          <a:solidFill>
            <a:srgbClr val="0AF5E3"/>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a:solidFill>
                <a:srgbClr val="0AF5E3"/>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3" y="6265457"/>
            <a:ext cx="1279037" cy="264463"/>
          </a:xfrm>
          <a:prstGeom prst="rect">
            <a:avLst/>
          </a:prstGeom>
        </p:spPr>
      </p:pic>
      <p:sp>
        <p:nvSpPr>
          <p:cNvPr id="7" name="Title 3"/>
          <p:cNvSpPr>
            <a:spLocks noGrp="1"/>
          </p:cNvSpPr>
          <p:nvPr>
            <p:ph type="title"/>
          </p:nvPr>
        </p:nvSpPr>
        <p:spPr>
          <a:xfrm>
            <a:off x="775547" y="403599"/>
            <a:ext cx="9166436" cy="5461684"/>
          </a:xfrm>
        </p:spPr>
        <p:txBody>
          <a:bodyPr>
            <a:normAutofit/>
          </a:bodyPr>
          <a:lstStyle>
            <a:lvl1pPr>
              <a:defRPr spc="-200">
                <a:solidFill>
                  <a:schemeClr val="bg1"/>
                </a:solidFill>
              </a:defRPr>
            </a:lvl1pPr>
          </a:lstStyle>
          <a:p>
            <a:r>
              <a:rPr lang="en-US"/>
              <a:t>Click to edit master title style</a:t>
            </a:r>
          </a:p>
        </p:txBody>
      </p:sp>
      <p:sp>
        <p:nvSpPr>
          <p:cNvPr id="9" name="Slide Number Placeholder 8">
            <a:extLst>
              <a:ext uri="{FF2B5EF4-FFF2-40B4-BE49-F238E27FC236}">
                <a16:creationId xmlns:a16="http://schemas.microsoft.com/office/drawing/2014/main" id="{9ABC5844-8DB4-4031-933B-80B4674BC5CB}"/>
              </a:ext>
            </a:extLst>
          </p:cNvPr>
          <p:cNvSpPr txBox="1">
            <a:spLocks/>
          </p:cNvSpPr>
          <p:nvPr userDrawn="1"/>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867">
                <a:solidFill>
                  <a:srgbClr val="C4CACA"/>
                </a:solidFill>
              </a:rPr>
              <a:t>© 2019 Kofax, Inc. All rights reserved.  </a:t>
            </a:r>
            <a:r>
              <a:rPr lang="en-US" sz="867" b="1">
                <a:solidFill>
                  <a:srgbClr val="C4CACA"/>
                </a:solidFill>
              </a:rPr>
              <a:t> </a:t>
            </a:r>
            <a:fld id="{E660F83B-9819-8D4C-B1F4-31B13C551FB0}" type="slidenum">
              <a:rPr lang="en-US" sz="867" b="1" smtClean="0">
                <a:solidFill>
                  <a:srgbClr val="C4CACA"/>
                </a:solidFill>
              </a:rPr>
              <a:pPr algn="r">
                <a:tabLst>
                  <a:tab pos="9675042" algn="l"/>
                </a:tabLst>
                <a:defRPr/>
              </a:pPr>
              <a:t>‹#›</a:t>
            </a:fld>
            <a:endParaRPr lang="en-US" sz="867" b="1">
              <a:solidFill>
                <a:srgbClr val="C4CACA"/>
              </a:solidFill>
            </a:endParaRPr>
          </a:p>
        </p:txBody>
      </p:sp>
    </p:spTree>
    <p:extLst>
      <p:ext uri="{BB962C8B-B14F-4D97-AF65-F5344CB8AC3E}">
        <p14:creationId xmlns:p14="http://schemas.microsoft.com/office/powerpoint/2010/main" val="1218871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Header + Body Bullets">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5D104DC-4AF5-4102-A83F-0ED359E8A309}"/>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7061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A group of people looking at a computer&#10;&#10;Description automatically generated">
            <a:extLst>
              <a:ext uri="{FF2B5EF4-FFF2-40B4-BE49-F238E27FC236}">
                <a16:creationId xmlns:a16="http://schemas.microsoft.com/office/drawing/2014/main" id="{318628F0-CB22-4346-B9A6-6B0679E057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4776"/>
          <a:stretch/>
        </p:blipFill>
        <p:spPr>
          <a:xfrm>
            <a:off x="0" y="3182112"/>
            <a:ext cx="12188825" cy="3675888"/>
          </a:xfrm>
          <a:prstGeom prst="rect">
            <a:avLst/>
          </a:prstGeom>
        </p:spPr>
      </p:pic>
      <p:sp>
        <p:nvSpPr>
          <p:cNvPr id="8" name="Rectangle 7"/>
          <p:cNvSpPr/>
          <p:nvPr userDrawn="1"/>
        </p:nvSpPr>
        <p:spPr>
          <a:xfrm>
            <a:off x="0" y="-2"/>
            <a:ext cx="12192000" cy="635793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0"/>
            <a:ext cx="12192000" cy="3182112"/>
          </a:xfrm>
          <a:prstGeom prst="rect">
            <a:avLst/>
          </a:prstGeom>
          <a:solidFill>
            <a:schemeClr val="bg1"/>
          </a:solidFill>
          <a:ln>
            <a:noFill/>
          </a:ln>
          <a:effectLst>
            <a:outerShdw blurRad="381000" dist="88900" dir="60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998220" y="1709740"/>
            <a:ext cx="10195560" cy="1227536"/>
          </a:xfrm>
          <a:prstGeom prst="rect">
            <a:avLst/>
          </a:prstGeom>
        </p:spPr>
        <p:txBody>
          <a:bodyPr anchor="b">
            <a:normAutofit/>
          </a:bodyPr>
          <a:lstStyle>
            <a:lvl1pPr>
              <a:defRPr sz="3600">
                <a:solidFill>
                  <a:srgbClr val="025389"/>
                </a:solidFill>
              </a:defRPr>
            </a:lvl1pPr>
          </a:lstStyle>
          <a:p>
            <a:r>
              <a:rPr lang="en-US"/>
              <a:t>Section Header Title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1280" y="6509242"/>
            <a:ext cx="1034077" cy="197448"/>
          </a:xfrm>
          <a:prstGeom prst="rect">
            <a:avLst/>
          </a:prstGeom>
        </p:spPr>
      </p:pic>
      <p:sp>
        <p:nvSpPr>
          <p:cNvPr id="2" name="TextBox 1"/>
          <p:cNvSpPr txBox="1"/>
          <p:nvPr userDrawn="1"/>
        </p:nvSpPr>
        <p:spPr>
          <a:xfrm>
            <a:off x="775591" y="652182"/>
            <a:ext cx="6916127" cy="430306"/>
          </a:xfrm>
          <a:prstGeom prst="rect">
            <a:avLst/>
          </a:prstGeom>
        </p:spPr>
        <p:txBody>
          <a:bodyPr vert="horz" wrap="square" lIns="91440" tIns="45720" rIns="91440" bIns="45720" rtlCol="0" anchor="ctr">
            <a:noAutofit/>
          </a:bodyPr>
          <a:lstStyle/>
          <a:p>
            <a:endParaRPr lang="en-US" sz="2400">
              <a:solidFill>
                <a:schemeClr val="bg1">
                  <a:lumMod val="50000"/>
                </a:schemeClr>
              </a:solidFill>
            </a:endParaRPr>
          </a:p>
        </p:txBody>
      </p:sp>
      <p:sp>
        <p:nvSpPr>
          <p:cNvPr id="10" name="Text Placeholder 2"/>
          <p:cNvSpPr>
            <a:spLocks noGrp="1"/>
          </p:cNvSpPr>
          <p:nvPr>
            <p:ph type="body" idx="1" hasCustomPrompt="1"/>
          </p:nvPr>
        </p:nvSpPr>
        <p:spPr>
          <a:xfrm>
            <a:off x="998220" y="3426948"/>
            <a:ext cx="10195560" cy="839319"/>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tx1"/>
                </a:solidFill>
                <a:latin typeface="Arial" panose="020B0604020202020204" pitchFamily="34" charset="0"/>
                <a:ea typeface="Lato" panose="020F0502020204030203"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Subtitle</a:t>
            </a:r>
          </a:p>
          <a:p>
            <a:pPr lvl="0"/>
            <a:endParaRPr lang="en-US"/>
          </a:p>
        </p:txBody>
      </p:sp>
    </p:spTree>
    <p:extLst>
      <p:ext uri="{BB962C8B-B14F-4D97-AF65-F5344CB8AC3E}">
        <p14:creationId xmlns:p14="http://schemas.microsoft.com/office/powerpoint/2010/main" val="2188910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Header + Body Bullets">
    <p:spTree>
      <p:nvGrpSpPr>
        <p:cNvPr id="1" name=""/>
        <p:cNvGrpSpPr/>
        <p:nvPr/>
      </p:nvGrpSpPr>
      <p:grpSpPr>
        <a:xfrm>
          <a:off x="0" y="0"/>
          <a:ext cx="0" cy="0"/>
          <a:chOff x="0" y="0"/>
          <a:chExt cx="0" cy="0"/>
        </a:xfrm>
      </p:grpSpPr>
      <p:sp>
        <p:nvSpPr>
          <p:cNvPr id="11" name="Content Placeholder 4"/>
          <p:cNvSpPr>
            <a:spLocks noGrp="1"/>
          </p:cNvSpPr>
          <p:nvPr>
            <p:ph sz="quarter" idx="11" hasCustomPrompt="1"/>
          </p:nvPr>
        </p:nvSpPr>
        <p:spPr>
          <a:xfrm>
            <a:off x="779826" y="1509623"/>
            <a:ext cx="10643825" cy="4355661"/>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a:t>Click to edit text style</a:t>
            </a:r>
          </a:p>
          <a:p>
            <a:pPr lvl="1"/>
            <a:r>
              <a:rPr lang="en-US"/>
              <a:t>Second level</a:t>
            </a:r>
          </a:p>
          <a:p>
            <a:pPr lvl="2"/>
            <a:r>
              <a:rPr lang="en-US"/>
              <a:t>Third Level</a:t>
            </a:r>
          </a:p>
          <a:p>
            <a:pPr lvl="3"/>
            <a:r>
              <a:rPr lang="en-US"/>
              <a:t>Fourth Level</a:t>
            </a:r>
          </a:p>
        </p:txBody>
      </p:sp>
      <p:sp>
        <p:nvSpPr>
          <p:cNvPr id="5" name="Title Placeholder 1">
            <a:extLst>
              <a:ext uri="{FF2B5EF4-FFF2-40B4-BE49-F238E27FC236}">
                <a16:creationId xmlns:a16="http://schemas.microsoft.com/office/drawing/2014/main" id="{570C3D3E-AF06-4074-AE11-81C8AEF01553}"/>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43196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ader + Subtitle + Body">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779826" y="2137831"/>
            <a:ext cx="10643825"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a:t>Click to edit text style</a:t>
            </a:r>
          </a:p>
          <a:p>
            <a:pPr lvl="1"/>
            <a:r>
              <a:rPr lang="en-US"/>
              <a:t>Second level</a:t>
            </a:r>
          </a:p>
          <a:p>
            <a:pPr lvl="2"/>
            <a:r>
              <a:rPr lang="en-US"/>
              <a:t>Third Level</a:t>
            </a:r>
          </a:p>
          <a:p>
            <a:pPr lvl="3"/>
            <a:r>
              <a:rPr lang="en-US"/>
              <a:t>Fourth Level</a:t>
            </a:r>
          </a:p>
        </p:txBody>
      </p:sp>
      <p:sp>
        <p:nvSpPr>
          <p:cNvPr id="6" name="Title Placeholder 1">
            <a:extLst>
              <a:ext uri="{FF2B5EF4-FFF2-40B4-BE49-F238E27FC236}">
                <a16:creationId xmlns:a16="http://schemas.microsoft.com/office/drawing/2014/main" id="{309BAA34-FBDF-4D95-83B2-7247A5DC27A5}"/>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2">
            <a:extLst>
              <a:ext uri="{FF2B5EF4-FFF2-40B4-BE49-F238E27FC236}">
                <a16:creationId xmlns:a16="http://schemas.microsoft.com/office/drawing/2014/main" id="{5D6BFB30-A359-4D2C-BDFC-EA75D0341AC3}"/>
              </a:ext>
            </a:extLst>
          </p:cNvPr>
          <p:cNvSpPr>
            <a:spLocks noGrp="1"/>
          </p:cNvSpPr>
          <p:nvPr>
            <p:ph type="body" sz="quarter" idx="13"/>
          </p:nvPr>
        </p:nvSpPr>
        <p:spPr>
          <a:xfrm>
            <a:off x="636840" y="1063535"/>
            <a:ext cx="10659311" cy="463880"/>
          </a:xfrm>
        </p:spPr>
        <p:txBody>
          <a:bodyPr>
            <a:normAutofit/>
          </a:bodyPr>
          <a:lstStyle>
            <a:lvl1pPr marL="0" indent="0">
              <a:buNone/>
              <a:defRPr sz="2400" spc="0" baseline="0"/>
            </a:lvl1pPr>
          </a:lstStyle>
          <a:p>
            <a:pPr lvl="0"/>
            <a:endParaRPr lang="en-US"/>
          </a:p>
        </p:txBody>
      </p:sp>
    </p:spTree>
    <p:extLst>
      <p:ext uri="{BB962C8B-B14F-4D97-AF65-F5344CB8AC3E}">
        <p14:creationId xmlns:p14="http://schemas.microsoft.com/office/powerpoint/2010/main" val="3420246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all 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093E-0C31-4D34-9320-2E4E484AF6D4}"/>
              </a:ext>
            </a:extLst>
          </p:cNvPr>
          <p:cNvSpPr>
            <a:spLocks noGrp="1"/>
          </p:cNvSpPr>
          <p:nvPr>
            <p:ph type="title" hasCustomPrompt="1"/>
          </p:nvPr>
        </p:nvSpPr>
        <p:spPr>
          <a:xfrm>
            <a:off x="645725" y="2454974"/>
            <a:ext cx="8213603" cy="851119"/>
          </a:xfrm>
        </p:spPr>
        <p:txBody>
          <a:bodyPr anchor="b">
            <a:normAutofit/>
          </a:bodyPr>
          <a:lstStyle>
            <a:lvl1pPr>
              <a:lnSpc>
                <a:spcPct val="100000"/>
              </a:lnSpc>
              <a:defRPr sz="4800" baseline="0"/>
            </a:lvl1pPr>
          </a:lstStyle>
          <a:p>
            <a:r>
              <a:rPr lang="en-US"/>
              <a:t>Slide Title</a:t>
            </a:r>
          </a:p>
        </p:txBody>
      </p:sp>
      <p:pic>
        <p:nvPicPr>
          <p:cNvPr id="3" name="Picture 2">
            <a:extLst>
              <a:ext uri="{FF2B5EF4-FFF2-40B4-BE49-F238E27FC236}">
                <a16:creationId xmlns:a16="http://schemas.microsoft.com/office/drawing/2014/main" id="{18ABF5D2-3EEF-4774-BB10-5D96B8D053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725" y="3551908"/>
            <a:ext cx="7014477" cy="265311"/>
          </a:xfrm>
          <a:prstGeom prst="rect">
            <a:avLst/>
          </a:prstGeom>
        </p:spPr>
      </p:pic>
      <p:sp>
        <p:nvSpPr>
          <p:cNvPr id="4" name="Rectangle 3">
            <a:extLst>
              <a:ext uri="{FF2B5EF4-FFF2-40B4-BE49-F238E27FC236}">
                <a16:creationId xmlns:a16="http://schemas.microsoft.com/office/drawing/2014/main" id="{C5DBCBBE-E2B5-477F-988D-9BCBD3B0B158}"/>
              </a:ext>
            </a:extLst>
          </p:cNvPr>
          <p:cNvSpPr/>
          <p:nvPr userDrawn="1"/>
        </p:nvSpPr>
        <p:spPr>
          <a:xfrm>
            <a:off x="155275" y="396815"/>
            <a:ext cx="7746521" cy="1199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895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DBCBBE-E2B5-477F-988D-9BCBD3B0B158}"/>
              </a:ext>
            </a:extLst>
          </p:cNvPr>
          <p:cNvSpPr/>
          <p:nvPr userDrawn="1"/>
        </p:nvSpPr>
        <p:spPr>
          <a:xfrm>
            <a:off x="155275" y="396815"/>
            <a:ext cx="7746521" cy="1199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798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eader + Subtitle Only">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762004" y="403602"/>
            <a:ext cx="10661649" cy="719348"/>
          </a:xfrm>
          <a:prstGeom prst="rect">
            <a:avLst/>
          </a:prstGeom>
        </p:spPr>
        <p:txBody>
          <a:bodyPr vert="horz" lIns="0" tIns="45720" rIns="91440" bIns="45720" rtlCol="0" anchor="t" anchorCtr="0">
            <a:noAutofit/>
          </a:bodyPr>
          <a:lstStyle/>
          <a:p>
            <a:r>
              <a:rPr lang="en-US"/>
              <a:t>Click to edit master title style</a:t>
            </a:r>
          </a:p>
        </p:txBody>
      </p:sp>
      <p:sp>
        <p:nvSpPr>
          <p:cNvPr id="8" name="Text Placeholder 2"/>
          <p:cNvSpPr>
            <a:spLocks noGrp="1"/>
          </p:cNvSpPr>
          <p:nvPr>
            <p:ph type="body" sz="quarter" idx="13"/>
          </p:nvPr>
        </p:nvSpPr>
        <p:spPr>
          <a:xfrm>
            <a:off x="766235" y="997735"/>
            <a:ext cx="10659311" cy="463880"/>
          </a:xfrm>
        </p:spPr>
        <p:txBody>
          <a:bodyPr/>
          <a:lstStyle>
            <a:lvl1pPr marL="0" indent="0">
              <a:buNone/>
              <a:defRPr sz="2667" baseline="0"/>
            </a:lvl1pPr>
          </a:lstStyle>
          <a:p>
            <a:pPr lvl="0"/>
            <a:endParaRPr lang="en-US"/>
          </a:p>
        </p:txBody>
      </p:sp>
    </p:spTree>
    <p:extLst>
      <p:ext uri="{BB962C8B-B14F-4D97-AF65-F5344CB8AC3E}">
        <p14:creationId xmlns:p14="http://schemas.microsoft.com/office/powerpoint/2010/main" val="231353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84BD7EB-60BE-4D28-B338-F3EADF51F1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6" y="3103369"/>
            <a:ext cx="12188587" cy="3756000"/>
          </a:xfrm>
          <a:prstGeom prst="rect">
            <a:avLst/>
          </a:prstGeom>
        </p:spPr>
      </p:pic>
      <p:sp>
        <p:nvSpPr>
          <p:cNvPr id="9" name="Rectangle 8"/>
          <p:cNvSpPr/>
          <p:nvPr userDrawn="1"/>
        </p:nvSpPr>
        <p:spPr>
          <a:xfrm>
            <a:off x="1" y="3182113"/>
            <a:ext cx="12192000" cy="3175821"/>
          </a:xfrm>
          <a:prstGeom prst="rect">
            <a:avLst/>
          </a:prstGeom>
          <a:solidFill>
            <a:srgbClr val="02538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Rectangle 23"/>
          <p:cNvSpPr/>
          <p:nvPr userDrawn="1"/>
        </p:nvSpPr>
        <p:spPr>
          <a:xfrm>
            <a:off x="0" y="0"/>
            <a:ext cx="12192000" cy="3182112"/>
          </a:xfrm>
          <a:prstGeom prst="rect">
            <a:avLst/>
          </a:prstGeom>
          <a:solidFill>
            <a:schemeClr val="bg1"/>
          </a:solidFill>
          <a:ln>
            <a:noFill/>
          </a:ln>
          <a:effectLst>
            <a:outerShdw blurRad="4445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Subtitle 2">
            <a:extLst>
              <a:ext uri="{FF2B5EF4-FFF2-40B4-BE49-F238E27FC236}">
                <a16:creationId xmlns:a16="http://schemas.microsoft.com/office/drawing/2014/main" id="{5D1D6D76-BDEA-4FFC-8303-45EDA561C8CF}"/>
              </a:ext>
            </a:extLst>
          </p:cNvPr>
          <p:cNvSpPr>
            <a:spLocks noGrp="1"/>
          </p:cNvSpPr>
          <p:nvPr>
            <p:ph type="subTitle" idx="1" hasCustomPrompt="1"/>
          </p:nvPr>
        </p:nvSpPr>
        <p:spPr>
          <a:xfrm>
            <a:off x="999267" y="5283439"/>
            <a:ext cx="5985328" cy="313932"/>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panose="020B0604020202020204" pitchFamily="34" charset="0"/>
                <a:ea typeface="Lato" panose="020F050202020403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Subtitle</a:t>
            </a:r>
          </a:p>
        </p:txBody>
      </p:sp>
      <p:sp>
        <p:nvSpPr>
          <p:cNvPr id="19" name="Text Placeholder 19">
            <a:extLst>
              <a:ext uri="{FF2B5EF4-FFF2-40B4-BE49-F238E27FC236}">
                <a16:creationId xmlns:a16="http://schemas.microsoft.com/office/drawing/2014/main" id="{72B7AA49-A25E-486D-8D5A-B29D6CCA4706}"/>
              </a:ext>
            </a:extLst>
          </p:cNvPr>
          <p:cNvSpPr>
            <a:spLocks noGrp="1"/>
          </p:cNvSpPr>
          <p:nvPr>
            <p:ph type="body" sz="quarter" idx="13" hasCustomPrompt="1"/>
          </p:nvPr>
        </p:nvSpPr>
        <p:spPr>
          <a:xfrm>
            <a:off x="999267" y="5615338"/>
            <a:ext cx="5985328" cy="314325"/>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Date</a:t>
            </a:r>
          </a:p>
        </p:txBody>
      </p:sp>
      <p:pic>
        <p:nvPicPr>
          <p:cNvPr id="20" name="Picture 19">
            <a:extLst>
              <a:ext uri="{FF2B5EF4-FFF2-40B4-BE49-F238E27FC236}">
                <a16:creationId xmlns:a16="http://schemas.microsoft.com/office/drawing/2014/main" id="{9042A95A-6537-43D1-BBF8-8508D13A55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7703" y="3553098"/>
            <a:ext cx="2875030" cy="548962"/>
          </a:xfrm>
          <a:prstGeom prst="rect">
            <a:avLst/>
          </a:prstGeom>
        </p:spPr>
      </p:pic>
      <p:sp>
        <p:nvSpPr>
          <p:cNvPr id="21" name="Title 6">
            <a:extLst>
              <a:ext uri="{FF2B5EF4-FFF2-40B4-BE49-F238E27FC236}">
                <a16:creationId xmlns:a16="http://schemas.microsoft.com/office/drawing/2014/main" id="{7F802702-9C49-49F8-B057-FD70700089A1}"/>
              </a:ext>
            </a:extLst>
          </p:cNvPr>
          <p:cNvSpPr>
            <a:spLocks noGrp="1"/>
          </p:cNvSpPr>
          <p:nvPr>
            <p:ph type="title" hasCustomPrompt="1"/>
          </p:nvPr>
        </p:nvSpPr>
        <p:spPr>
          <a:xfrm>
            <a:off x="999267" y="1260630"/>
            <a:ext cx="10193467" cy="1681987"/>
          </a:xfrm>
          <a:prstGeom prst="rect">
            <a:avLst/>
          </a:prstGeom>
        </p:spPr>
        <p:txBody>
          <a:bodyPr anchor="b">
            <a:normAutofit/>
          </a:bodyPr>
          <a:lstStyle>
            <a:lvl1pPr>
              <a:defRPr sz="3600">
                <a:solidFill>
                  <a:srgbClr val="025389"/>
                </a:solidFill>
              </a:defRPr>
            </a:lvl1pPr>
          </a:lstStyle>
          <a:p>
            <a:r>
              <a:rPr lang="en-US"/>
              <a:t>Presentation Title</a:t>
            </a:r>
          </a:p>
        </p:txBody>
      </p:sp>
      <p:pic>
        <p:nvPicPr>
          <p:cNvPr id="5" name="Picture 4">
            <a:extLst>
              <a:ext uri="{FF2B5EF4-FFF2-40B4-BE49-F238E27FC236}">
                <a16:creationId xmlns:a16="http://schemas.microsoft.com/office/drawing/2014/main" id="{88EFB4F6-CCC4-4EF2-BC9B-715953C976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267" y="3355441"/>
            <a:ext cx="3966227" cy="814258"/>
          </a:xfrm>
          <a:prstGeom prst="rect">
            <a:avLst/>
          </a:prstGeom>
        </p:spPr>
      </p:pic>
    </p:spTree>
    <p:extLst>
      <p:ext uri="{BB962C8B-B14F-4D97-AF65-F5344CB8AC3E}">
        <p14:creationId xmlns:p14="http://schemas.microsoft.com/office/powerpoint/2010/main" val="2958801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DDA458-B21B-4F7E-AFAD-F3F79373E3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6" y="3103369"/>
            <a:ext cx="12188587" cy="3756000"/>
          </a:xfrm>
          <a:prstGeom prst="rect">
            <a:avLst/>
          </a:prstGeom>
        </p:spPr>
      </p:pic>
      <p:sp>
        <p:nvSpPr>
          <p:cNvPr id="8" name="Rectangle 7"/>
          <p:cNvSpPr/>
          <p:nvPr userDrawn="1"/>
        </p:nvSpPr>
        <p:spPr>
          <a:xfrm>
            <a:off x="0" y="-2"/>
            <a:ext cx="12192000" cy="635793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p:cNvSpPr/>
          <p:nvPr userDrawn="1"/>
        </p:nvSpPr>
        <p:spPr>
          <a:xfrm>
            <a:off x="0" y="0"/>
            <a:ext cx="12192000" cy="3182112"/>
          </a:xfrm>
          <a:prstGeom prst="rect">
            <a:avLst/>
          </a:prstGeom>
          <a:solidFill>
            <a:schemeClr val="bg1"/>
          </a:solidFill>
          <a:ln>
            <a:noFill/>
          </a:ln>
          <a:effectLst>
            <a:outerShdw blurRad="381000" dist="88900" dir="60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itle 1"/>
          <p:cNvSpPr>
            <a:spLocks noGrp="1"/>
          </p:cNvSpPr>
          <p:nvPr>
            <p:ph type="title" hasCustomPrompt="1"/>
          </p:nvPr>
        </p:nvSpPr>
        <p:spPr>
          <a:xfrm>
            <a:off x="998220" y="1709740"/>
            <a:ext cx="10195560" cy="1227536"/>
          </a:xfrm>
          <a:prstGeom prst="rect">
            <a:avLst/>
          </a:prstGeom>
        </p:spPr>
        <p:txBody>
          <a:bodyPr anchor="b">
            <a:normAutofit/>
          </a:bodyPr>
          <a:lstStyle>
            <a:lvl1pPr>
              <a:defRPr sz="3600">
                <a:solidFill>
                  <a:srgbClr val="025389"/>
                </a:solidFill>
              </a:defRPr>
            </a:lvl1pPr>
          </a:lstStyle>
          <a:p>
            <a:r>
              <a:rPr lang="en-US"/>
              <a:t>Section Header Title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1280" y="6509242"/>
            <a:ext cx="1034077" cy="197448"/>
          </a:xfrm>
          <a:prstGeom prst="rect">
            <a:avLst/>
          </a:prstGeom>
        </p:spPr>
      </p:pic>
      <p:sp>
        <p:nvSpPr>
          <p:cNvPr id="2" name="TextBox 1"/>
          <p:cNvSpPr txBox="1"/>
          <p:nvPr userDrawn="1"/>
        </p:nvSpPr>
        <p:spPr>
          <a:xfrm>
            <a:off x="775591" y="652182"/>
            <a:ext cx="6916127" cy="430306"/>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50000"/>
                </a:prstClr>
              </a:solidFill>
              <a:effectLst/>
              <a:uLnTx/>
              <a:uFillTx/>
              <a:latin typeface="Arial"/>
              <a:ea typeface="+mn-ea"/>
              <a:cs typeface="+mn-cs"/>
            </a:endParaRPr>
          </a:p>
        </p:txBody>
      </p:sp>
      <p:sp>
        <p:nvSpPr>
          <p:cNvPr id="10" name="Text Placeholder 2"/>
          <p:cNvSpPr>
            <a:spLocks noGrp="1"/>
          </p:cNvSpPr>
          <p:nvPr>
            <p:ph type="body" idx="1" hasCustomPrompt="1"/>
          </p:nvPr>
        </p:nvSpPr>
        <p:spPr>
          <a:xfrm>
            <a:off x="998220" y="3426948"/>
            <a:ext cx="10195560" cy="839319"/>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tx1"/>
                </a:solidFill>
                <a:latin typeface="Arial" panose="020B0604020202020204" pitchFamily="34" charset="0"/>
                <a:ea typeface="Lato" panose="020F0502020204030203"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Subtitle</a:t>
            </a:r>
          </a:p>
          <a:p>
            <a:pPr lvl="0"/>
            <a:endParaRPr lang="en-US"/>
          </a:p>
        </p:txBody>
      </p:sp>
    </p:spTree>
    <p:extLst>
      <p:ext uri="{BB962C8B-B14F-4D97-AF65-F5344CB8AC3E}">
        <p14:creationId xmlns:p14="http://schemas.microsoft.com/office/powerpoint/2010/main" val="2809150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Item Full S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4"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4"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4"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4"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4"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3515695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Item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04A98"/>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rgbClr val="025389"/>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1260186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Item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rgbClr val="025389"/>
          </a:solidFill>
        </p:spPr>
        <p:txBody>
          <a:bodyPr anchor="ctr">
            <a:normAutofit/>
          </a:bodyPr>
          <a:lstStyle>
            <a:lvl1pPr marL="227013" indent="0">
              <a:buNone/>
              <a:defRPr sz="24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203672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Item Full S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4"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4"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4"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4"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4"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1262612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Item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1011735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Item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2869199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Item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1841683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3"/>
          <p:cNvSpPr>
            <a:spLocks noGrp="1"/>
          </p:cNvSpPr>
          <p:nvPr>
            <p:ph sz="half" idx="2" hasCustomPrompt="1"/>
          </p:nvPr>
        </p:nvSpPr>
        <p:spPr>
          <a:xfrm>
            <a:off x="645726" y="985587"/>
            <a:ext cx="10900549" cy="5094702"/>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1"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a:t>Slide Title</a:t>
            </a:r>
          </a:p>
        </p:txBody>
      </p:sp>
    </p:spTree>
    <p:extLst>
      <p:ext uri="{BB962C8B-B14F-4D97-AF65-F5344CB8AC3E}">
        <p14:creationId xmlns:p14="http://schemas.microsoft.com/office/powerpoint/2010/main" val="3138883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w/ Takeaway">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E1C96589-BBB5-4E97-9D7B-FCC949FD5ECB}"/>
              </a:ext>
            </a:extLst>
          </p:cNvPr>
          <p:cNvSpPr>
            <a:spLocks noGrp="1"/>
          </p:cNvSpPr>
          <p:nvPr>
            <p:ph type="body" sz="quarter" idx="16" hasCustomPrompt="1"/>
          </p:nvPr>
        </p:nvSpPr>
        <p:spPr>
          <a:xfrm>
            <a:off x="1602377" y="5560122"/>
            <a:ext cx="9884773"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a:t>Summary Point</a:t>
            </a:r>
          </a:p>
        </p:txBody>
      </p:sp>
      <p:sp>
        <p:nvSpPr>
          <p:cNvPr id="7" name="Content Placeholder 3"/>
          <p:cNvSpPr>
            <a:spLocks noGrp="1"/>
          </p:cNvSpPr>
          <p:nvPr>
            <p:ph sz="half" idx="2" hasCustomPrompt="1"/>
          </p:nvPr>
        </p:nvSpPr>
        <p:spPr>
          <a:xfrm>
            <a:off x="645726" y="985588"/>
            <a:ext cx="10900549" cy="4457261"/>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1"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a:t>Slide Title</a:t>
            </a:r>
          </a:p>
        </p:txBody>
      </p:sp>
      <p:pic>
        <p:nvPicPr>
          <p:cNvPr id="12" name="Picture 11">
            <a:extLst>
              <a:ext uri="{FF2B5EF4-FFF2-40B4-BE49-F238E27FC236}">
                <a16:creationId xmlns:a16="http://schemas.microsoft.com/office/drawing/2014/main" id="{FC05FA1C-33AD-4C72-99E6-5B5D48B42C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41" y="5620242"/>
            <a:ext cx="620705" cy="569724"/>
          </a:xfrm>
          <a:prstGeom prst="rect">
            <a:avLst/>
          </a:prstGeom>
        </p:spPr>
      </p:pic>
    </p:spTree>
    <p:extLst>
      <p:ext uri="{BB962C8B-B14F-4D97-AF65-F5344CB8AC3E}">
        <p14:creationId xmlns:p14="http://schemas.microsoft.com/office/powerpoint/2010/main" val="1660688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Dual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21574"/>
            <a:ext cx="10900551" cy="546754"/>
          </a:xfrm>
        </p:spPr>
        <p:txBody>
          <a:bodyPr/>
          <a:lstStyle>
            <a:lvl1pPr>
              <a:defRPr baseline="0"/>
            </a:lvl1pPr>
          </a:lstStyle>
          <a:p>
            <a:r>
              <a:rPr lang="en-US"/>
              <a:t>Slide Title</a:t>
            </a:r>
          </a:p>
        </p:txBody>
      </p:sp>
      <p:sp>
        <p:nvSpPr>
          <p:cNvPr id="7" name="Content Placeholder 3"/>
          <p:cNvSpPr>
            <a:spLocks noGrp="1"/>
          </p:cNvSpPr>
          <p:nvPr>
            <p:ph sz="half" idx="2" hasCustomPrompt="1"/>
          </p:nvPr>
        </p:nvSpPr>
        <p:spPr>
          <a:xfrm>
            <a:off x="645726" y="988735"/>
            <a:ext cx="10900549" cy="5091555"/>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0" name="Text Placeholder 9"/>
          <p:cNvSpPr>
            <a:spLocks noGrp="1"/>
          </p:cNvSpPr>
          <p:nvPr>
            <p:ph type="body" sz="quarter" idx="13" hasCustomPrompt="1"/>
          </p:nvPr>
        </p:nvSpPr>
        <p:spPr>
          <a:xfrm>
            <a:off x="645726" y="568657"/>
            <a:ext cx="10900549" cy="377825"/>
          </a:xfrm>
        </p:spPr>
        <p:txBody>
          <a:bodyPr>
            <a:noAutofit/>
          </a:bodyPr>
          <a:lstStyle>
            <a:lvl1pPr marL="0" indent="0">
              <a:buNone/>
              <a:defRPr sz="2000">
                <a:solidFill>
                  <a:schemeClr val="tx1"/>
                </a:solidFill>
                <a:latin typeface="+mj-lt"/>
                <a:ea typeface="Lato" panose="020F0502020204030203" pitchFamily="34" charset="0"/>
                <a:cs typeface="Lato" panose="020F0502020204030203" pitchFamily="34" charset="0"/>
              </a:defRPr>
            </a:lvl1pPr>
          </a:lstStyle>
          <a:p>
            <a:pPr lvl="0"/>
            <a:r>
              <a:rPr lang="en-US"/>
              <a:t>Sub Title</a:t>
            </a:r>
          </a:p>
        </p:txBody>
      </p:sp>
    </p:spTree>
    <p:extLst>
      <p:ext uri="{BB962C8B-B14F-4D97-AF65-F5344CB8AC3E}">
        <p14:creationId xmlns:p14="http://schemas.microsoft.com/office/powerpoint/2010/main" val="3424279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Dual Headline with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21574"/>
            <a:ext cx="10900551" cy="546754"/>
          </a:xfrm>
        </p:spPr>
        <p:txBody>
          <a:bodyPr/>
          <a:lstStyle>
            <a:lvl1pPr>
              <a:defRPr baseline="0"/>
            </a:lvl1pPr>
          </a:lstStyle>
          <a:p>
            <a:r>
              <a:rPr lang="en-US"/>
              <a:t>Slide Title</a:t>
            </a:r>
          </a:p>
        </p:txBody>
      </p:sp>
      <p:sp>
        <p:nvSpPr>
          <p:cNvPr id="7" name="Content Placeholder 3"/>
          <p:cNvSpPr>
            <a:spLocks noGrp="1"/>
          </p:cNvSpPr>
          <p:nvPr>
            <p:ph sz="half" idx="2" hasCustomPrompt="1"/>
          </p:nvPr>
        </p:nvSpPr>
        <p:spPr>
          <a:xfrm>
            <a:off x="645726" y="988735"/>
            <a:ext cx="10900549" cy="4454122"/>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D8761E2B-D629-4803-A4AF-4E4787291BA7}"/>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a:t>Summary Point</a:t>
            </a:r>
          </a:p>
        </p:txBody>
      </p:sp>
      <p:pic>
        <p:nvPicPr>
          <p:cNvPr id="15" name="Picture 14">
            <a:extLst>
              <a:ext uri="{FF2B5EF4-FFF2-40B4-BE49-F238E27FC236}">
                <a16:creationId xmlns:a16="http://schemas.microsoft.com/office/drawing/2014/main" id="{E6AE5323-CA06-4DBF-AA3E-246F9DE41B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488" y="5631393"/>
            <a:ext cx="620705" cy="569724"/>
          </a:xfrm>
          <a:prstGeom prst="rect">
            <a:avLst/>
          </a:prstGeom>
        </p:spPr>
      </p:pic>
      <p:sp>
        <p:nvSpPr>
          <p:cNvPr id="9" name="Text Placeholder 2">
            <a:extLst>
              <a:ext uri="{FF2B5EF4-FFF2-40B4-BE49-F238E27FC236}">
                <a16:creationId xmlns:a16="http://schemas.microsoft.com/office/drawing/2014/main" id="{2D1D9231-593B-41F8-A26D-DD8A742ADC5C}"/>
              </a:ext>
            </a:extLst>
          </p:cNvPr>
          <p:cNvSpPr>
            <a:spLocks noGrp="1"/>
          </p:cNvSpPr>
          <p:nvPr>
            <p:ph type="body" sz="quarter" idx="13"/>
          </p:nvPr>
        </p:nvSpPr>
        <p:spPr>
          <a:xfrm>
            <a:off x="636840" y="567986"/>
            <a:ext cx="10659311" cy="463880"/>
          </a:xfrm>
        </p:spPr>
        <p:txBody>
          <a:bodyPr>
            <a:normAutofit/>
          </a:bodyPr>
          <a:lstStyle>
            <a:lvl1pPr marL="0" indent="0">
              <a:buNone/>
              <a:defRPr sz="2000" spc="0" baseline="0"/>
            </a:lvl1pPr>
          </a:lstStyle>
          <a:p>
            <a:pPr lvl="0"/>
            <a:endParaRPr lang="en-US"/>
          </a:p>
        </p:txBody>
      </p:sp>
    </p:spTree>
    <p:extLst>
      <p:ext uri="{BB962C8B-B14F-4D97-AF65-F5344CB8AC3E}">
        <p14:creationId xmlns:p14="http://schemas.microsoft.com/office/powerpoint/2010/main" val="3461242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04262" y="1974944"/>
            <a:ext cx="5272175" cy="4029037"/>
          </a:xfrm>
          <a:solidFill>
            <a:srgbClr val="F4F6FA"/>
          </a:solidFill>
          <a:ln>
            <a:noFill/>
          </a:ln>
        </p:spPr>
        <p:txBody>
          <a:bodyPr tIns="182880">
            <a:normAutofit/>
          </a:bodyPr>
          <a:lstStyle>
            <a:lvl1pPr marL="230188" indent="-230188">
              <a:buFont typeface="Wingdings" panose="05000000000000000000" pitchFamily="2" charset="2"/>
              <a:buChar char="§"/>
              <a:defRPr sz="18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22" name="Content Placeholder 3"/>
          <p:cNvSpPr>
            <a:spLocks noGrp="1"/>
          </p:cNvSpPr>
          <p:nvPr>
            <p:ph sz="half" idx="13" hasCustomPrompt="1"/>
          </p:nvPr>
        </p:nvSpPr>
        <p:spPr>
          <a:xfrm>
            <a:off x="6239750" y="1974944"/>
            <a:ext cx="5247989" cy="4029037"/>
          </a:xfrm>
          <a:solidFill>
            <a:srgbClr val="F4F6FA"/>
          </a:solidFill>
          <a:ln>
            <a:noFill/>
          </a:ln>
        </p:spPr>
        <p:txBody>
          <a:bodyPr vert="horz" lIns="91440" tIns="182880" rIns="91440" bIns="45720" rtlCol="0">
            <a:normAutofit/>
          </a:bodyPr>
          <a:lstStyle>
            <a:lvl1pPr>
              <a:defRPr lang="en-US" sz="1800" b="0" dirty="0">
                <a:latin typeface="Arial" panose="020B0604020202020204" pitchFamily="34" charset="0"/>
                <a:ea typeface="Lato" panose="020F0502020204030203" pitchFamily="34" charset="0"/>
                <a:cs typeface="Arial" panose="020B0604020202020204" pitchFamily="34" charset="0"/>
              </a:defRPr>
            </a:lvl1pPr>
            <a:lvl2pPr>
              <a:defRPr lang="en-US" sz="1800" dirty="0">
                <a:latin typeface="Arial" panose="020B0604020202020204" pitchFamily="34" charset="0"/>
                <a:ea typeface="Lato" panose="020F0502020204030203" pitchFamily="34" charset="0"/>
                <a:cs typeface="Arial" panose="020B0604020202020204" pitchFamily="34" charset="0"/>
              </a:defRPr>
            </a:lvl2pPr>
            <a:lvl3pPr>
              <a:defRPr lang="en-US" sz="1800" dirty="0">
                <a:latin typeface="Arial" panose="020B0604020202020204" pitchFamily="34" charset="0"/>
                <a:ea typeface="Lato" panose="020F0502020204030203" pitchFamily="34" charset="0"/>
                <a:cs typeface="Arial" panose="020B0604020202020204" pitchFamily="34" charset="0"/>
              </a:defRPr>
            </a:lvl3pPr>
          </a:lstStyle>
          <a:p>
            <a:pPr marL="230188" lvl="0" indent="-230188"/>
            <a:r>
              <a:rPr lang="en-US"/>
              <a:t>First level</a:t>
            </a:r>
          </a:p>
          <a:p>
            <a:pPr lvl="1"/>
            <a:r>
              <a:rPr lang="en-US"/>
              <a:t>Second level</a:t>
            </a:r>
          </a:p>
          <a:p>
            <a:pPr lvl="2"/>
            <a:r>
              <a:rPr lang="en-US"/>
              <a:t>Third level</a:t>
            </a:r>
          </a:p>
        </p:txBody>
      </p:sp>
      <p:sp>
        <p:nvSpPr>
          <p:cNvPr id="18"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a:t>Slide Title</a:t>
            </a:r>
          </a:p>
        </p:txBody>
      </p:sp>
      <p:sp>
        <p:nvSpPr>
          <p:cNvPr id="39" name="Text Placeholder 38"/>
          <p:cNvSpPr>
            <a:spLocks noGrp="1"/>
          </p:cNvSpPr>
          <p:nvPr>
            <p:ph type="body" sz="quarter" idx="14" hasCustomPrompt="1"/>
          </p:nvPr>
        </p:nvSpPr>
        <p:spPr>
          <a:xfrm>
            <a:off x="704028" y="1313329"/>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Column 1 Title</a:t>
            </a:r>
          </a:p>
        </p:txBody>
      </p:sp>
      <p:sp>
        <p:nvSpPr>
          <p:cNvPr id="41" name="Text Placeholder 38"/>
          <p:cNvSpPr>
            <a:spLocks noGrp="1"/>
          </p:cNvSpPr>
          <p:nvPr>
            <p:ph type="body" sz="quarter" idx="15" hasCustomPrompt="1"/>
          </p:nvPr>
        </p:nvSpPr>
        <p:spPr>
          <a:xfrm>
            <a:off x="6215327" y="1313329"/>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Column 2 Title</a:t>
            </a:r>
          </a:p>
        </p:txBody>
      </p:sp>
    </p:spTree>
    <p:extLst>
      <p:ext uri="{BB962C8B-B14F-4D97-AF65-F5344CB8AC3E}">
        <p14:creationId xmlns:p14="http://schemas.microsoft.com/office/powerpoint/2010/main" val="1705502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with Takeaway">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a:t>Slide Title</a:t>
            </a:r>
          </a:p>
        </p:txBody>
      </p:sp>
      <p:sp>
        <p:nvSpPr>
          <p:cNvPr id="10" name="Content Placeholder 3"/>
          <p:cNvSpPr>
            <a:spLocks noGrp="1"/>
          </p:cNvSpPr>
          <p:nvPr>
            <p:ph sz="half" idx="2" hasCustomPrompt="1"/>
          </p:nvPr>
        </p:nvSpPr>
        <p:spPr>
          <a:xfrm>
            <a:off x="704262" y="1895157"/>
            <a:ext cx="5272175" cy="3416561"/>
          </a:xfrm>
          <a:solidFill>
            <a:srgbClr val="F4F6FA"/>
          </a:solidFill>
          <a:ln>
            <a:noFill/>
          </a:ln>
        </p:spPr>
        <p:txBody>
          <a:bodyPr tIns="182880">
            <a:normAutofit/>
          </a:bodyPr>
          <a:lstStyle>
            <a:lvl1pPr marL="230188" indent="-230188">
              <a:buFont typeface="Wingdings" panose="05000000000000000000" pitchFamily="2" charset="2"/>
              <a:buChar char="§"/>
              <a:defRPr sz="18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1" name="Content Placeholder 3"/>
          <p:cNvSpPr>
            <a:spLocks noGrp="1"/>
          </p:cNvSpPr>
          <p:nvPr>
            <p:ph sz="half" idx="13" hasCustomPrompt="1"/>
          </p:nvPr>
        </p:nvSpPr>
        <p:spPr>
          <a:xfrm>
            <a:off x="6239750" y="1895157"/>
            <a:ext cx="5247989" cy="3416561"/>
          </a:xfrm>
          <a:solidFill>
            <a:srgbClr val="F4F6FA"/>
          </a:solidFill>
          <a:ln>
            <a:noFill/>
          </a:ln>
        </p:spPr>
        <p:txBody>
          <a:bodyPr vert="horz" lIns="91440" tIns="182880" rIns="91440" bIns="45720" rtlCol="0">
            <a:normAutofit/>
          </a:bodyPr>
          <a:lstStyle>
            <a:lvl1pPr>
              <a:defRPr lang="en-US" sz="1800" b="0" dirty="0">
                <a:latin typeface="Arial" panose="020B0604020202020204" pitchFamily="34" charset="0"/>
                <a:ea typeface="Lato" panose="020F0502020204030203" pitchFamily="34" charset="0"/>
                <a:cs typeface="Arial" panose="020B0604020202020204" pitchFamily="34" charset="0"/>
              </a:defRPr>
            </a:lvl1pPr>
            <a:lvl2pPr>
              <a:defRPr lang="en-US" sz="1800" dirty="0">
                <a:latin typeface="Arial" panose="020B0604020202020204" pitchFamily="34" charset="0"/>
                <a:ea typeface="Lato" panose="020F0502020204030203" pitchFamily="34" charset="0"/>
                <a:cs typeface="Arial" panose="020B0604020202020204" pitchFamily="34" charset="0"/>
              </a:defRPr>
            </a:lvl2pPr>
            <a:lvl3pPr>
              <a:defRPr lang="en-US" sz="1800" dirty="0">
                <a:latin typeface="Arial" panose="020B0604020202020204" pitchFamily="34" charset="0"/>
                <a:ea typeface="Lato" panose="020F0502020204030203" pitchFamily="34" charset="0"/>
                <a:cs typeface="Arial" panose="020B0604020202020204" pitchFamily="34" charset="0"/>
              </a:defRPr>
            </a:lvl3pPr>
          </a:lstStyle>
          <a:p>
            <a:pPr marL="230188" lvl="0" indent="-230188"/>
            <a:r>
              <a:rPr lang="en-US"/>
              <a:t>First level</a:t>
            </a:r>
          </a:p>
          <a:p>
            <a:pPr lvl="1"/>
            <a:r>
              <a:rPr lang="en-US"/>
              <a:t>Second level</a:t>
            </a:r>
          </a:p>
          <a:p>
            <a:pPr lvl="2"/>
            <a:r>
              <a:rPr lang="en-US"/>
              <a:t>Third level</a:t>
            </a:r>
          </a:p>
        </p:txBody>
      </p:sp>
      <p:sp>
        <p:nvSpPr>
          <p:cNvPr id="12" name="Text Placeholder 38"/>
          <p:cNvSpPr>
            <a:spLocks noGrp="1"/>
          </p:cNvSpPr>
          <p:nvPr>
            <p:ph type="body" sz="quarter" idx="14" hasCustomPrompt="1"/>
          </p:nvPr>
        </p:nvSpPr>
        <p:spPr>
          <a:xfrm>
            <a:off x="704028" y="123354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Column 1 Title</a:t>
            </a:r>
          </a:p>
        </p:txBody>
      </p:sp>
      <p:sp>
        <p:nvSpPr>
          <p:cNvPr id="13" name="Text Placeholder 38"/>
          <p:cNvSpPr>
            <a:spLocks noGrp="1"/>
          </p:cNvSpPr>
          <p:nvPr>
            <p:ph type="body" sz="quarter" idx="15" hasCustomPrompt="1"/>
          </p:nvPr>
        </p:nvSpPr>
        <p:spPr>
          <a:xfrm>
            <a:off x="6215327" y="123354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Column 2 Title</a:t>
            </a:r>
          </a:p>
        </p:txBody>
      </p:sp>
      <p:sp>
        <p:nvSpPr>
          <p:cNvPr id="14" name="Text Placeholder 2">
            <a:extLst>
              <a:ext uri="{FF2B5EF4-FFF2-40B4-BE49-F238E27FC236}">
                <a16:creationId xmlns:a16="http://schemas.microsoft.com/office/drawing/2014/main" id="{65727A15-817A-405C-83B1-6413C7FEBFDA}"/>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a:t>Summary Point</a:t>
            </a:r>
          </a:p>
        </p:txBody>
      </p:sp>
      <p:pic>
        <p:nvPicPr>
          <p:cNvPr id="19" name="Picture 18">
            <a:extLst>
              <a:ext uri="{FF2B5EF4-FFF2-40B4-BE49-F238E27FC236}">
                <a16:creationId xmlns:a16="http://schemas.microsoft.com/office/drawing/2014/main" id="{47134B85-3885-459A-8E64-D4BE5BCE91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39" y="5620242"/>
            <a:ext cx="620705" cy="569724"/>
          </a:xfrm>
          <a:prstGeom prst="rect">
            <a:avLst/>
          </a:prstGeom>
        </p:spPr>
      </p:pic>
    </p:spTree>
    <p:extLst>
      <p:ext uri="{BB962C8B-B14F-4D97-AF65-F5344CB8AC3E}">
        <p14:creationId xmlns:p14="http://schemas.microsoft.com/office/powerpoint/2010/main" val="1122358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with Takeaway">
    <p:spTree>
      <p:nvGrpSpPr>
        <p:cNvPr id="1" name=""/>
        <p:cNvGrpSpPr/>
        <p:nvPr/>
      </p:nvGrpSpPr>
      <p:grpSpPr>
        <a:xfrm>
          <a:off x="0" y="0"/>
          <a:ext cx="0" cy="0"/>
          <a:chOff x="0" y="0"/>
          <a:chExt cx="0" cy="0"/>
        </a:xfrm>
      </p:grpSpPr>
      <p:sp>
        <p:nvSpPr>
          <p:cNvPr id="6" name="Content Placeholder 3"/>
          <p:cNvSpPr>
            <a:spLocks noGrp="1"/>
          </p:cNvSpPr>
          <p:nvPr>
            <p:ph sz="half" idx="2" hasCustomPrompt="1"/>
          </p:nvPr>
        </p:nvSpPr>
        <p:spPr>
          <a:xfrm>
            <a:off x="645726" y="988736"/>
            <a:ext cx="10900549" cy="4480246"/>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1" name="Text Placeholder 2">
            <a:extLst>
              <a:ext uri="{FF2B5EF4-FFF2-40B4-BE49-F238E27FC236}">
                <a16:creationId xmlns:a16="http://schemas.microsoft.com/office/drawing/2014/main" id="{1D0C5585-0142-473E-888A-9276F80E8629}"/>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a:t>Summary Point</a:t>
            </a:r>
          </a:p>
        </p:txBody>
      </p:sp>
      <p:pic>
        <p:nvPicPr>
          <p:cNvPr id="13" name="Picture 12">
            <a:extLst>
              <a:ext uri="{FF2B5EF4-FFF2-40B4-BE49-F238E27FC236}">
                <a16:creationId xmlns:a16="http://schemas.microsoft.com/office/drawing/2014/main" id="{14835630-252C-4248-976D-2DE4C57324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39" y="5620242"/>
            <a:ext cx="620705" cy="569724"/>
          </a:xfrm>
          <a:prstGeom prst="rect">
            <a:avLst/>
          </a:prstGeom>
        </p:spPr>
      </p:pic>
      <p:sp>
        <p:nvSpPr>
          <p:cNvPr id="8" name="Title Placeholder 1">
            <a:extLst>
              <a:ext uri="{FF2B5EF4-FFF2-40B4-BE49-F238E27FC236}">
                <a16:creationId xmlns:a16="http://schemas.microsoft.com/office/drawing/2014/main" id="{FFE49BCC-DCC0-4F33-87AE-7C4478D15802}"/>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0889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Item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04A98"/>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rgbClr val="025389"/>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35513625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453B37D-3E3D-4101-A4DE-1170DFCF9B20}"/>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60594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E572DF-7051-476A-A488-24ED8347C913}"/>
              </a:ext>
            </a:extLst>
          </p:cNvPr>
          <p:cNvSpPr/>
          <p:nvPr userDrawn="1"/>
        </p:nvSpPr>
        <p:spPr>
          <a:xfrm>
            <a:off x="1" y="10049"/>
            <a:ext cx="12192000" cy="6353666"/>
          </a:xfrm>
          <a:prstGeom prst="rect">
            <a:avLst/>
          </a:prstGeom>
          <a:gradFill flip="none" rotWithShape="1">
            <a:gsLst>
              <a:gs pos="0">
                <a:schemeClr val="accent1">
                  <a:lumMod val="20000"/>
                  <a:lumOff val="80000"/>
                </a:schemeClr>
              </a:gs>
              <a:gs pos="100000">
                <a:schemeClr val="bg1"/>
              </a:gs>
              <a:gs pos="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A453B37D-3E3D-4101-A4DE-1170DFCF9B20}"/>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16889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9ED317-825E-4B40-8213-BF8B981E6F61}"/>
              </a:ext>
            </a:extLst>
          </p:cNvPr>
          <p:cNvSpPr/>
          <p:nvPr userDrawn="1"/>
        </p:nvSpPr>
        <p:spPr>
          <a:xfrm>
            <a:off x="0" y="2754352"/>
            <a:ext cx="12192000" cy="4103648"/>
          </a:xfrm>
          <a:prstGeom prst="rect">
            <a:avLst/>
          </a:prstGeom>
          <a:gradFill flip="none" rotWithShape="1">
            <a:gsLst>
              <a:gs pos="0">
                <a:srgbClr val="025389"/>
              </a:gs>
              <a:gs pos="100000">
                <a:srgbClr val="00386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Placeholder 1">
            <a:extLst>
              <a:ext uri="{FF2B5EF4-FFF2-40B4-BE49-F238E27FC236}">
                <a16:creationId xmlns:a16="http://schemas.microsoft.com/office/drawing/2014/main" id="{A453B37D-3E3D-4101-A4DE-1170DFCF9B20}"/>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cxnSp>
        <p:nvCxnSpPr>
          <p:cNvPr id="6" name="Straight Connector 5">
            <a:extLst>
              <a:ext uri="{FF2B5EF4-FFF2-40B4-BE49-F238E27FC236}">
                <a16:creationId xmlns:a16="http://schemas.microsoft.com/office/drawing/2014/main" id="{90D3860C-1307-47F1-886F-AF48F434A0C1}"/>
              </a:ext>
            </a:extLst>
          </p:cNvPr>
          <p:cNvCxnSpPr/>
          <p:nvPr userDrawn="1"/>
        </p:nvCxnSpPr>
        <p:spPr>
          <a:xfrm>
            <a:off x="10050157" y="6465084"/>
            <a:ext cx="0" cy="2688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9498A4-37B1-4D7D-9731-152FA357298A}"/>
              </a:ext>
            </a:extLst>
          </p:cNvPr>
          <p:cNvSpPr txBox="1"/>
          <p:nvPr userDrawn="1"/>
        </p:nvSpPr>
        <p:spPr>
          <a:xfrm>
            <a:off x="7632762" y="6402675"/>
            <a:ext cx="2275153" cy="396689"/>
          </a:xfrm>
          <a:prstGeom prst="rect">
            <a:avLst/>
          </a:prstGeom>
        </p:spPr>
        <p:txBody>
          <a:bodyPr vert="horz" wrap="square"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D3077E-5629-469D-A78F-BD8EE7BB379E}" type="datetime1">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6/5/2019</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8" name="TextBox 7">
            <a:extLst>
              <a:ext uri="{FF2B5EF4-FFF2-40B4-BE49-F238E27FC236}">
                <a16:creationId xmlns:a16="http://schemas.microsoft.com/office/drawing/2014/main" id="{CA30B9AA-C074-480B-AB93-AC40326B20A2}"/>
              </a:ext>
            </a:extLst>
          </p:cNvPr>
          <p:cNvSpPr txBox="1"/>
          <p:nvPr userDrawn="1"/>
        </p:nvSpPr>
        <p:spPr>
          <a:xfrm>
            <a:off x="10050155" y="6402675"/>
            <a:ext cx="551897" cy="396689"/>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46C3F01-F04B-4E0E-BFE2-4D8477375D43}"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9" name="TextBox 8">
            <a:extLst>
              <a:ext uri="{FF2B5EF4-FFF2-40B4-BE49-F238E27FC236}">
                <a16:creationId xmlns:a16="http://schemas.microsoft.com/office/drawing/2014/main" id="{8A5C1165-221B-41CE-A564-3DDF7DEA24D5}"/>
              </a:ext>
            </a:extLst>
          </p:cNvPr>
          <p:cNvSpPr txBox="1"/>
          <p:nvPr userDrawn="1"/>
        </p:nvSpPr>
        <p:spPr>
          <a:xfrm>
            <a:off x="511699" y="6488972"/>
            <a:ext cx="4982515" cy="228600"/>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Proprietary and Confidential © 2019 Kofax. All rights reserved.</a:t>
            </a:r>
          </a:p>
        </p:txBody>
      </p:sp>
      <p:pic>
        <p:nvPicPr>
          <p:cNvPr id="10" name="Picture 9">
            <a:extLst>
              <a:ext uri="{FF2B5EF4-FFF2-40B4-BE49-F238E27FC236}">
                <a16:creationId xmlns:a16="http://schemas.microsoft.com/office/drawing/2014/main" id="{ADA03281-51FC-441B-B208-9B2F670868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1280" y="6509242"/>
            <a:ext cx="1034077" cy="197448"/>
          </a:xfrm>
          <a:prstGeom prst="rect">
            <a:avLst/>
          </a:prstGeom>
        </p:spPr>
      </p:pic>
    </p:spTree>
    <p:extLst>
      <p:ext uri="{BB962C8B-B14F-4D97-AF65-F5344CB8AC3E}">
        <p14:creationId xmlns:p14="http://schemas.microsoft.com/office/powerpoint/2010/main" val="1599760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Header + Subtitle + Bod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CAD9172-4F47-4569-9D29-46347F8BDFB2}"/>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3E3C3014-C31A-415C-9B8F-2661CB370CD1}"/>
              </a:ext>
            </a:extLst>
          </p:cNvPr>
          <p:cNvSpPr>
            <a:spLocks noGrp="1"/>
          </p:cNvSpPr>
          <p:nvPr>
            <p:ph type="body" sz="quarter" idx="13"/>
          </p:nvPr>
        </p:nvSpPr>
        <p:spPr>
          <a:xfrm>
            <a:off x="636840" y="1063535"/>
            <a:ext cx="10659311" cy="463880"/>
          </a:xfrm>
        </p:spPr>
        <p:txBody>
          <a:bodyPr>
            <a:normAutofit/>
          </a:bodyPr>
          <a:lstStyle>
            <a:lvl1pPr marL="0" indent="0">
              <a:buNone/>
              <a:defRPr sz="2400" spc="0" baseline="0"/>
            </a:lvl1pPr>
          </a:lstStyle>
          <a:p>
            <a:pPr lvl="0"/>
            <a:endParaRPr lang="en-US"/>
          </a:p>
        </p:txBody>
      </p:sp>
    </p:spTree>
    <p:extLst>
      <p:ext uri="{BB962C8B-B14F-4D97-AF65-F5344CB8AC3E}">
        <p14:creationId xmlns:p14="http://schemas.microsoft.com/office/powerpoint/2010/main" val="4549213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 Body Bullets">
    <p:spTree>
      <p:nvGrpSpPr>
        <p:cNvPr id="1" name=""/>
        <p:cNvGrpSpPr/>
        <p:nvPr/>
      </p:nvGrpSpPr>
      <p:grpSpPr>
        <a:xfrm>
          <a:off x="0" y="0"/>
          <a:ext cx="0" cy="0"/>
          <a:chOff x="0" y="0"/>
          <a:chExt cx="0" cy="0"/>
        </a:xfrm>
      </p:grpSpPr>
      <p:sp>
        <p:nvSpPr>
          <p:cNvPr id="11" name="Content Placeholder 4"/>
          <p:cNvSpPr>
            <a:spLocks noGrp="1"/>
          </p:cNvSpPr>
          <p:nvPr>
            <p:ph sz="quarter" idx="11" hasCustomPrompt="1"/>
          </p:nvPr>
        </p:nvSpPr>
        <p:spPr>
          <a:xfrm>
            <a:off x="779826" y="1509623"/>
            <a:ext cx="10643825" cy="4355661"/>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a:t>Click to edit text style</a:t>
            </a:r>
          </a:p>
          <a:p>
            <a:pPr lvl="1"/>
            <a:r>
              <a:rPr lang="en-US"/>
              <a:t>Second level</a:t>
            </a:r>
          </a:p>
          <a:p>
            <a:pPr lvl="2"/>
            <a:r>
              <a:rPr lang="en-US"/>
              <a:t>Third Level</a:t>
            </a:r>
          </a:p>
          <a:p>
            <a:pPr lvl="3"/>
            <a:r>
              <a:rPr lang="en-US"/>
              <a:t>Fourth Level</a:t>
            </a:r>
          </a:p>
        </p:txBody>
      </p:sp>
      <p:sp>
        <p:nvSpPr>
          <p:cNvPr id="5" name="Title Placeholder 1">
            <a:extLst>
              <a:ext uri="{FF2B5EF4-FFF2-40B4-BE49-F238E27FC236}">
                <a16:creationId xmlns:a16="http://schemas.microsoft.com/office/drawing/2014/main" id="{570C3D3E-AF06-4074-AE11-81C8AEF01553}"/>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32984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 Subtitle + Body">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779826" y="2137831"/>
            <a:ext cx="10643825"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a:t>Click to edit text style</a:t>
            </a:r>
          </a:p>
          <a:p>
            <a:pPr lvl="1"/>
            <a:r>
              <a:rPr lang="en-US"/>
              <a:t>Second level</a:t>
            </a:r>
          </a:p>
          <a:p>
            <a:pPr lvl="2"/>
            <a:r>
              <a:rPr lang="en-US"/>
              <a:t>Third Level</a:t>
            </a:r>
          </a:p>
          <a:p>
            <a:pPr lvl="3"/>
            <a:r>
              <a:rPr lang="en-US"/>
              <a:t>Fourth Level</a:t>
            </a:r>
          </a:p>
        </p:txBody>
      </p:sp>
      <p:sp>
        <p:nvSpPr>
          <p:cNvPr id="6" name="Title Placeholder 1">
            <a:extLst>
              <a:ext uri="{FF2B5EF4-FFF2-40B4-BE49-F238E27FC236}">
                <a16:creationId xmlns:a16="http://schemas.microsoft.com/office/drawing/2014/main" id="{309BAA34-FBDF-4D95-83B2-7247A5DC27A5}"/>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2">
            <a:extLst>
              <a:ext uri="{FF2B5EF4-FFF2-40B4-BE49-F238E27FC236}">
                <a16:creationId xmlns:a16="http://schemas.microsoft.com/office/drawing/2014/main" id="{5D6BFB30-A359-4D2C-BDFC-EA75D0341AC3}"/>
              </a:ext>
            </a:extLst>
          </p:cNvPr>
          <p:cNvSpPr>
            <a:spLocks noGrp="1"/>
          </p:cNvSpPr>
          <p:nvPr>
            <p:ph type="body" sz="quarter" idx="13"/>
          </p:nvPr>
        </p:nvSpPr>
        <p:spPr>
          <a:xfrm>
            <a:off x="636840" y="1063535"/>
            <a:ext cx="10659311" cy="463880"/>
          </a:xfrm>
        </p:spPr>
        <p:txBody>
          <a:bodyPr>
            <a:normAutofit/>
          </a:bodyPr>
          <a:lstStyle>
            <a:lvl1pPr marL="0" indent="0">
              <a:buNone/>
              <a:defRPr sz="2400" spc="0" baseline="0"/>
            </a:lvl1pPr>
          </a:lstStyle>
          <a:p>
            <a:pPr lvl="0"/>
            <a:endParaRPr lang="en-US"/>
          </a:p>
        </p:txBody>
      </p:sp>
    </p:spTree>
    <p:extLst>
      <p:ext uri="{BB962C8B-B14F-4D97-AF65-F5344CB8AC3E}">
        <p14:creationId xmlns:p14="http://schemas.microsoft.com/office/powerpoint/2010/main" val="9411783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093E-0C31-4D34-9320-2E4E484AF6D4}"/>
              </a:ext>
            </a:extLst>
          </p:cNvPr>
          <p:cNvSpPr>
            <a:spLocks noGrp="1"/>
          </p:cNvSpPr>
          <p:nvPr>
            <p:ph type="title" hasCustomPrompt="1"/>
          </p:nvPr>
        </p:nvSpPr>
        <p:spPr>
          <a:xfrm>
            <a:off x="645725" y="2454974"/>
            <a:ext cx="8213603" cy="851119"/>
          </a:xfrm>
        </p:spPr>
        <p:txBody>
          <a:bodyPr anchor="b">
            <a:normAutofit/>
          </a:bodyPr>
          <a:lstStyle>
            <a:lvl1pPr>
              <a:lnSpc>
                <a:spcPct val="100000"/>
              </a:lnSpc>
              <a:defRPr sz="4800" baseline="0"/>
            </a:lvl1pPr>
          </a:lstStyle>
          <a:p>
            <a:r>
              <a:rPr lang="en-US"/>
              <a:t>Slide Title</a:t>
            </a:r>
          </a:p>
        </p:txBody>
      </p:sp>
      <p:pic>
        <p:nvPicPr>
          <p:cNvPr id="3" name="Picture 2">
            <a:extLst>
              <a:ext uri="{FF2B5EF4-FFF2-40B4-BE49-F238E27FC236}">
                <a16:creationId xmlns:a16="http://schemas.microsoft.com/office/drawing/2014/main" id="{18ABF5D2-3EEF-4774-BB10-5D96B8D053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725" y="3551908"/>
            <a:ext cx="7014477" cy="265311"/>
          </a:xfrm>
          <a:prstGeom prst="rect">
            <a:avLst/>
          </a:prstGeom>
        </p:spPr>
      </p:pic>
      <p:sp>
        <p:nvSpPr>
          <p:cNvPr id="4" name="Rectangle 3">
            <a:extLst>
              <a:ext uri="{FF2B5EF4-FFF2-40B4-BE49-F238E27FC236}">
                <a16:creationId xmlns:a16="http://schemas.microsoft.com/office/drawing/2014/main" id="{C5DBCBBE-E2B5-477F-988D-9BCBD3B0B158}"/>
              </a:ext>
            </a:extLst>
          </p:cNvPr>
          <p:cNvSpPr/>
          <p:nvPr userDrawn="1"/>
        </p:nvSpPr>
        <p:spPr>
          <a:xfrm>
            <a:off x="155275" y="396815"/>
            <a:ext cx="7746521" cy="1199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725377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DBCBBE-E2B5-477F-988D-9BCBD3B0B158}"/>
              </a:ext>
            </a:extLst>
          </p:cNvPr>
          <p:cNvSpPr/>
          <p:nvPr userDrawn="1"/>
        </p:nvSpPr>
        <p:spPr>
          <a:xfrm>
            <a:off x="155275" y="396815"/>
            <a:ext cx="7746521" cy="1199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1517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Item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rgbClr val="025389"/>
          </a:solidFill>
        </p:spPr>
        <p:txBody>
          <a:bodyPr anchor="ctr">
            <a:normAutofit/>
          </a:bodyPr>
          <a:lstStyle>
            <a:lvl1pPr marL="227013" indent="0">
              <a:buNone/>
              <a:defRPr sz="24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231168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Item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28869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Item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425055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Item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708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3"/>
          <p:cNvSpPr>
            <a:spLocks noGrp="1"/>
          </p:cNvSpPr>
          <p:nvPr>
            <p:ph sz="half" idx="2" hasCustomPrompt="1"/>
          </p:nvPr>
        </p:nvSpPr>
        <p:spPr>
          <a:xfrm>
            <a:off x="645726" y="985587"/>
            <a:ext cx="10900549" cy="5094702"/>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1"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a:t>Slide Title</a:t>
            </a:r>
          </a:p>
        </p:txBody>
      </p:sp>
    </p:spTree>
    <p:extLst>
      <p:ext uri="{BB962C8B-B14F-4D97-AF65-F5344CB8AC3E}">
        <p14:creationId xmlns:p14="http://schemas.microsoft.com/office/powerpoint/2010/main" val="253736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2.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EDF1480-E34C-48BA-A05D-778106E48902}"/>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E6680B3D-243D-4C7B-999A-02712793F64D}"/>
              </a:ext>
            </a:extLst>
          </p:cNvPr>
          <p:cNvSpPr>
            <a:spLocks noGrp="1"/>
          </p:cNvSpPr>
          <p:nvPr>
            <p:ph type="body" idx="1"/>
          </p:nvPr>
        </p:nvSpPr>
        <p:spPr>
          <a:xfrm>
            <a:off x="638175" y="991349"/>
            <a:ext cx="10915650" cy="51856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F8CF8FE9-A732-4899-B4D3-6B2464AD56A9}"/>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316006" y="893327"/>
            <a:ext cx="7014477" cy="265311"/>
          </a:xfrm>
          <a:prstGeom prst="rect">
            <a:avLst/>
          </a:prstGeom>
        </p:spPr>
      </p:pic>
      <p:sp>
        <p:nvSpPr>
          <p:cNvPr id="10" name="Rectangle 9">
            <a:extLst>
              <a:ext uri="{FF2B5EF4-FFF2-40B4-BE49-F238E27FC236}">
                <a16:creationId xmlns:a16="http://schemas.microsoft.com/office/drawing/2014/main" id="{CAE701C3-A535-409A-BE3E-3E9CA817511D}"/>
              </a:ext>
            </a:extLst>
          </p:cNvPr>
          <p:cNvSpPr/>
          <p:nvPr userDrawn="1"/>
        </p:nvSpPr>
        <p:spPr>
          <a:xfrm>
            <a:off x="0" y="6357934"/>
            <a:ext cx="12192000" cy="508716"/>
          </a:xfrm>
          <a:prstGeom prst="rect">
            <a:avLst/>
          </a:prstGeom>
          <a:gradFill flip="none" rotWithShape="1">
            <a:gsLst>
              <a:gs pos="0">
                <a:srgbClr val="025389"/>
              </a:gs>
              <a:gs pos="100000">
                <a:srgbClr val="00386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4D5AA2E-6B15-4337-97A0-22618193FF8C}"/>
              </a:ext>
            </a:extLst>
          </p:cNvPr>
          <p:cNvCxnSpPr/>
          <p:nvPr userDrawn="1"/>
        </p:nvCxnSpPr>
        <p:spPr>
          <a:xfrm>
            <a:off x="10050157" y="6465084"/>
            <a:ext cx="0" cy="2688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96CA9A-638A-4568-92EF-3289ABAF81AE}"/>
              </a:ext>
            </a:extLst>
          </p:cNvPr>
          <p:cNvSpPr txBox="1"/>
          <p:nvPr userDrawn="1"/>
        </p:nvSpPr>
        <p:spPr>
          <a:xfrm>
            <a:off x="7632762" y="6402675"/>
            <a:ext cx="2275153" cy="396689"/>
          </a:xfrm>
          <a:prstGeom prst="rect">
            <a:avLst/>
          </a:prstGeom>
        </p:spPr>
        <p:txBody>
          <a:bodyPr vert="horz" wrap="square" lIns="91440" tIns="45720" rIns="91440" bIns="45720" rtlCol="0" anchor="ctr">
            <a:noAutofit/>
          </a:bodyPr>
          <a:lstStyle/>
          <a:p>
            <a:pPr algn="r"/>
            <a:fld id="{EED3077E-5629-469D-A78F-BD8EE7BB379E}" type="datetime1">
              <a:rPr lang="en-US" sz="1050" smtClean="0">
                <a:solidFill>
                  <a:schemeClr val="bg1"/>
                </a:solidFill>
                <a:latin typeface="Arial" panose="020B0604020202020204" pitchFamily="34" charset="0"/>
                <a:ea typeface="Lato" panose="020F0502020204030203" pitchFamily="34" charset="0"/>
                <a:cs typeface="Arial" panose="020B0604020202020204" pitchFamily="34" charset="0"/>
              </a:rPr>
              <a:pPr algn="r"/>
              <a:t>6/5/2019</a:t>
            </a:fld>
            <a:endParaRPr lang="en-US" sz="1400">
              <a:solidFill>
                <a:schemeClr val="bg1"/>
              </a:solidFill>
              <a:latin typeface="Arial" panose="020B0604020202020204" pitchFamily="34" charset="0"/>
              <a:ea typeface="Lato" panose="020F0502020204030203" pitchFamily="34" charset="0"/>
              <a:cs typeface="Arial" panose="020B0604020202020204" pitchFamily="34" charset="0"/>
            </a:endParaRPr>
          </a:p>
        </p:txBody>
      </p:sp>
      <p:sp>
        <p:nvSpPr>
          <p:cNvPr id="13" name="TextBox 12">
            <a:extLst>
              <a:ext uri="{FF2B5EF4-FFF2-40B4-BE49-F238E27FC236}">
                <a16:creationId xmlns:a16="http://schemas.microsoft.com/office/drawing/2014/main" id="{2F2AA493-1BEE-4610-BF83-AD4A5F116281}"/>
              </a:ext>
            </a:extLst>
          </p:cNvPr>
          <p:cNvSpPr txBox="1"/>
          <p:nvPr userDrawn="1"/>
        </p:nvSpPr>
        <p:spPr>
          <a:xfrm>
            <a:off x="10050155" y="6402675"/>
            <a:ext cx="551897" cy="396689"/>
          </a:xfrm>
          <a:prstGeom prst="rect">
            <a:avLst/>
          </a:prstGeom>
        </p:spPr>
        <p:txBody>
          <a:bodyPr vert="horz" wrap="square" lIns="91440" tIns="45720" rIns="91440" bIns="45720" rtlCol="0" anchor="ctr">
            <a:noAutofit/>
          </a:bodyPr>
          <a:lstStyle/>
          <a:p>
            <a:pPr algn="ctr"/>
            <a:fld id="{146C3F01-F04B-4E0E-BFE2-4D8477375D43}" type="slidenum">
              <a:rPr lang="en-US" sz="1100" smtClean="0">
                <a:solidFill>
                  <a:schemeClr val="bg1"/>
                </a:solidFill>
                <a:latin typeface="Arial" panose="020B0604020202020204" pitchFamily="34" charset="0"/>
                <a:ea typeface="Lato" panose="020F0502020204030203" pitchFamily="34" charset="0"/>
                <a:cs typeface="Arial" panose="020B0604020202020204" pitchFamily="34" charset="0"/>
              </a:rPr>
              <a:pPr algn="ctr"/>
              <a:t>‹#›</a:t>
            </a:fld>
            <a:endParaRPr lang="en-US" sz="1400">
              <a:solidFill>
                <a:schemeClr val="bg1"/>
              </a:solidFill>
              <a:latin typeface="Arial" panose="020B0604020202020204" pitchFamily="34" charset="0"/>
              <a:ea typeface="Lato" panose="020F0502020204030203" pitchFamily="34" charset="0"/>
              <a:cs typeface="Arial" panose="020B0604020202020204" pitchFamily="34" charset="0"/>
            </a:endParaRPr>
          </a:p>
        </p:txBody>
      </p:sp>
      <p:sp>
        <p:nvSpPr>
          <p:cNvPr id="14" name="TextBox 13">
            <a:extLst>
              <a:ext uri="{FF2B5EF4-FFF2-40B4-BE49-F238E27FC236}">
                <a16:creationId xmlns:a16="http://schemas.microsoft.com/office/drawing/2014/main" id="{5A17A94D-5D62-43C2-B55A-69E5B3387727}"/>
              </a:ext>
            </a:extLst>
          </p:cNvPr>
          <p:cNvSpPr txBox="1"/>
          <p:nvPr userDrawn="1"/>
        </p:nvSpPr>
        <p:spPr>
          <a:xfrm>
            <a:off x="511699" y="6488972"/>
            <a:ext cx="4982515" cy="228600"/>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Arial" panose="020B0604020202020204" pitchFamily="34" charset="0"/>
                <a:cs typeface="Arial" panose="020B0604020202020204" pitchFamily="34" charset="0"/>
              </a:rPr>
              <a:t>Proprietary and Confidential © 2019 Kofax, Inc. All rights reserved.</a:t>
            </a:r>
          </a:p>
        </p:txBody>
      </p:sp>
      <p:pic>
        <p:nvPicPr>
          <p:cNvPr id="16" name="Picture 15">
            <a:extLst>
              <a:ext uri="{FF2B5EF4-FFF2-40B4-BE49-F238E27FC236}">
                <a16:creationId xmlns:a16="http://schemas.microsoft.com/office/drawing/2014/main" id="{538F5BF8-7ED5-4AED-B9D6-BBA3F78412A2}"/>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771280" y="6509242"/>
            <a:ext cx="1034077" cy="197448"/>
          </a:xfrm>
          <a:prstGeom prst="rect">
            <a:avLst/>
          </a:prstGeom>
        </p:spPr>
      </p:pic>
    </p:spTree>
    <p:extLst>
      <p:ext uri="{BB962C8B-B14F-4D97-AF65-F5344CB8AC3E}">
        <p14:creationId xmlns:p14="http://schemas.microsoft.com/office/powerpoint/2010/main" val="161883932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3" r:id="rId17"/>
    <p:sldLayoutId id="2147483676"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2800" kern="1200">
          <a:solidFill>
            <a:srgbClr val="02538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25389"/>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EDF1480-E34C-48BA-A05D-778106E48902}"/>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E6680B3D-243D-4C7B-999A-02712793F64D}"/>
              </a:ext>
            </a:extLst>
          </p:cNvPr>
          <p:cNvSpPr>
            <a:spLocks noGrp="1"/>
          </p:cNvSpPr>
          <p:nvPr>
            <p:ph type="body" idx="1"/>
          </p:nvPr>
        </p:nvSpPr>
        <p:spPr>
          <a:xfrm>
            <a:off x="638175" y="991349"/>
            <a:ext cx="10915650" cy="51856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F8CF8FE9-A732-4899-B4D3-6B2464AD56A9}"/>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316006" y="893327"/>
            <a:ext cx="7014477" cy="265311"/>
          </a:xfrm>
          <a:prstGeom prst="rect">
            <a:avLst/>
          </a:prstGeom>
        </p:spPr>
      </p:pic>
      <p:sp>
        <p:nvSpPr>
          <p:cNvPr id="10" name="Rectangle 9">
            <a:extLst>
              <a:ext uri="{FF2B5EF4-FFF2-40B4-BE49-F238E27FC236}">
                <a16:creationId xmlns:a16="http://schemas.microsoft.com/office/drawing/2014/main" id="{CAE701C3-A535-409A-BE3E-3E9CA817511D}"/>
              </a:ext>
            </a:extLst>
          </p:cNvPr>
          <p:cNvSpPr/>
          <p:nvPr userDrawn="1"/>
        </p:nvSpPr>
        <p:spPr>
          <a:xfrm>
            <a:off x="0" y="6357934"/>
            <a:ext cx="12192000" cy="508716"/>
          </a:xfrm>
          <a:prstGeom prst="rect">
            <a:avLst/>
          </a:prstGeom>
          <a:gradFill flip="none" rotWithShape="1">
            <a:gsLst>
              <a:gs pos="0">
                <a:srgbClr val="025389"/>
              </a:gs>
              <a:gs pos="100000">
                <a:srgbClr val="00386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D4D5AA2E-6B15-4337-97A0-22618193FF8C}"/>
              </a:ext>
            </a:extLst>
          </p:cNvPr>
          <p:cNvCxnSpPr/>
          <p:nvPr userDrawn="1"/>
        </p:nvCxnSpPr>
        <p:spPr>
          <a:xfrm>
            <a:off x="10050157" y="6465084"/>
            <a:ext cx="0" cy="2688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96CA9A-638A-4568-92EF-3289ABAF81AE}"/>
              </a:ext>
            </a:extLst>
          </p:cNvPr>
          <p:cNvSpPr txBox="1"/>
          <p:nvPr userDrawn="1"/>
        </p:nvSpPr>
        <p:spPr>
          <a:xfrm>
            <a:off x="7632762" y="6402675"/>
            <a:ext cx="2275153" cy="396689"/>
          </a:xfrm>
          <a:prstGeom prst="rect">
            <a:avLst/>
          </a:prstGeom>
        </p:spPr>
        <p:txBody>
          <a:bodyPr vert="horz" wrap="square"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D3077E-5629-469D-A78F-BD8EE7BB379E}" type="datetime1">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6/5/2019</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3" name="TextBox 12">
            <a:extLst>
              <a:ext uri="{FF2B5EF4-FFF2-40B4-BE49-F238E27FC236}">
                <a16:creationId xmlns:a16="http://schemas.microsoft.com/office/drawing/2014/main" id="{2F2AA493-1BEE-4610-BF83-AD4A5F116281}"/>
              </a:ext>
            </a:extLst>
          </p:cNvPr>
          <p:cNvSpPr txBox="1"/>
          <p:nvPr userDrawn="1"/>
        </p:nvSpPr>
        <p:spPr>
          <a:xfrm>
            <a:off x="10050155" y="6402675"/>
            <a:ext cx="551897" cy="396689"/>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ABEAD90-4CD1-45CF-83A0-0509C2927C89}"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rPr>
              <a:t>‹#›</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4" name="TextBox 13">
            <a:extLst>
              <a:ext uri="{FF2B5EF4-FFF2-40B4-BE49-F238E27FC236}">
                <a16:creationId xmlns:a16="http://schemas.microsoft.com/office/drawing/2014/main" id="{5A17A94D-5D62-43C2-B55A-69E5B3387727}"/>
              </a:ext>
            </a:extLst>
          </p:cNvPr>
          <p:cNvSpPr txBox="1"/>
          <p:nvPr userDrawn="1"/>
        </p:nvSpPr>
        <p:spPr>
          <a:xfrm>
            <a:off x="511699" y="6488972"/>
            <a:ext cx="4982515" cy="228600"/>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Proprietary and Confidential © 2019 Kofax. All rights reserved.</a:t>
            </a:r>
          </a:p>
        </p:txBody>
      </p:sp>
      <p:pic>
        <p:nvPicPr>
          <p:cNvPr id="16" name="Picture 15">
            <a:extLst>
              <a:ext uri="{FF2B5EF4-FFF2-40B4-BE49-F238E27FC236}">
                <a16:creationId xmlns:a16="http://schemas.microsoft.com/office/drawing/2014/main" id="{538F5BF8-7ED5-4AED-B9D6-BBA3F78412A2}"/>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771280" y="6509242"/>
            <a:ext cx="1034077" cy="197448"/>
          </a:xfrm>
          <a:prstGeom prst="rect">
            <a:avLst/>
          </a:prstGeom>
        </p:spPr>
      </p:pic>
    </p:spTree>
    <p:extLst>
      <p:ext uri="{BB962C8B-B14F-4D97-AF65-F5344CB8AC3E}">
        <p14:creationId xmlns:p14="http://schemas.microsoft.com/office/powerpoint/2010/main" val="36571698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Lst>
  <p:txStyles>
    <p:titleStyle>
      <a:lvl1pPr algn="l" defTabSz="914400" rtl="0" eaLnBrk="1" latinLnBrk="0" hangingPunct="1">
        <a:lnSpc>
          <a:spcPct val="90000"/>
        </a:lnSpc>
        <a:spcBef>
          <a:spcPct val="0"/>
        </a:spcBef>
        <a:buNone/>
        <a:defRPr sz="2800" kern="1200">
          <a:solidFill>
            <a:srgbClr val="02538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25389"/>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3.png"/><Relationship Id="rId18" Type="http://schemas.openxmlformats.org/officeDocument/2006/relationships/image" Target="../media/image48.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2.svg"/><Relationship Id="rId17" Type="http://schemas.openxmlformats.org/officeDocument/2006/relationships/image" Target="../media/image47.png"/><Relationship Id="rId2" Type="http://schemas.openxmlformats.org/officeDocument/2006/relationships/notesSlide" Target="../notesSlides/notesSlide14.xml"/><Relationship Id="rId16" Type="http://schemas.openxmlformats.org/officeDocument/2006/relationships/image" Target="../media/image46.svg"/><Relationship Id="rId1" Type="http://schemas.openxmlformats.org/officeDocument/2006/relationships/slideLayout" Target="../slideLayouts/slideLayout17.xml"/><Relationship Id="rId6" Type="http://schemas.openxmlformats.org/officeDocument/2006/relationships/image" Target="../media/image38.svg"/><Relationship Id="rId11" Type="http://schemas.openxmlformats.org/officeDocument/2006/relationships/image" Target="../media/image41.png"/><Relationship Id="rId5" Type="http://schemas.openxmlformats.org/officeDocument/2006/relationships/image" Target="../media/image37.png"/><Relationship Id="rId15" Type="http://schemas.openxmlformats.org/officeDocument/2006/relationships/image" Target="../media/image45.png"/><Relationship Id="rId10" Type="http://schemas.openxmlformats.org/officeDocument/2006/relationships/image" Target="../media/image29.svg"/><Relationship Id="rId4" Type="http://schemas.openxmlformats.org/officeDocument/2006/relationships/image" Target="../media/image36.svg"/><Relationship Id="rId9" Type="http://schemas.openxmlformats.org/officeDocument/2006/relationships/image" Target="../media/image28.png"/><Relationship Id="rId14" Type="http://schemas.openxmlformats.org/officeDocument/2006/relationships/image" Target="../media/image4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7.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6.svg"/><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image" Target="../media/image52.svg"/><Relationship Id="rId11" Type="http://schemas.openxmlformats.org/officeDocument/2006/relationships/image" Target="../media/image55.png"/><Relationship Id="rId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50.sv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3" Type="http://schemas.openxmlformats.org/officeDocument/2006/relationships/image" Target="../media/image46.svg"/><Relationship Id="rId21" Type="http://schemas.openxmlformats.org/officeDocument/2006/relationships/image" Target="../media/image72.svg"/><Relationship Id="rId34" Type="http://schemas.openxmlformats.org/officeDocument/2006/relationships/image" Target="../media/image84.svg"/><Relationship Id="rId7" Type="http://schemas.openxmlformats.org/officeDocument/2006/relationships/image" Target="../media/image59.svg"/><Relationship Id="rId12" Type="http://schemas.openxmlformats.org/officeDocument/2006/relationships/image" Target="../media/image63.svg"/><Relationship Id="rId17" Type="http://schemas.openxmlformats.org/officeDocument/2006/relationships/image" Target="../media/image68.svg"/><Relationship Id="rId25" Type="http://schemas.openxmlformats.org/officeDocument/2006/relationships/image" Target="../media/image76.svg"/><Relationship Id="rId33" Type="http://schemas.openxmlformats.org/officeDocument/2006/relationships/image" Target="../media/image83.png"/><Relationship Id="rId2" Type="http://schemas.openxmlformats.org/officeDocument/2006/relationships/image" Target="../media/image45.png"/><Relationship Id="rId16" Type="http://schemas.openxmlformats.org/officeDocument/2006/relationships/image" Target="../media/image67.png"/><Relationship Id="rId20" Type="http://schemas.openxmlformats.org/officeDocument/2006/relationships/image" Target="../media/image71.png"/><Relationship Id="rId29" Type="http://schemas.openxmlformats.org/officeDocument/2006/relationships/image" Target="../media/image80.svg"/><Relationship Id="rId1" Type="http://schemas.openxmlformats.org/officeDocument/2006/relationships/slideLayout" Target="../slideLayouts/slideLayout41.xml"/><Relationship Id="rId6" Type="http://schemas.openxmlformats.org/officeDocument/2006/relationships/image" Target="../media/image58.png"/><Relationship Id="rId11" Type="http://schemas.openxmlformats.org/officeDocument/2006/relationships/image" Target="../media/image62.png"/><Relationship Id="rId24" Type="http://schemas.openxmlformats.org/officeDocument/2006/relationships/image" Target="../media/image75.png"/><Relationship Id="rId32" Type="http://schemas.openxmlformats.org/officeDocument/2006/relationships/image" Target="../media/image1.png"/><Relationship Id="rId5" Type="http://schemas.openxmlformats.org/officeDocument/2006/relationships/image" Target="../media/image52.svg"/><Relationship Id="rId15" Type="http://schemas.openxmlformats.org/officeDocument/2006/relationships/image" Target="../media/image66.png"/><Relationship Id="rId23" Type="http://schemas.openxmlformats.org/officeDocument/2006/relationships/image" Target="../media/image74.svg"/><Relationship Id="rId28" Type="http://schemas.openxmlformats.org/officeDocument/2006/relationships/image" Target="../media/image79.png"/><Relationship Id="rId10" Type="http://schemas.openxmlformats.org/officeDocument/2006/relationships/image" Target="../media/image57.png"/><Relationship Id="rId19" Type="http://schemas.openxmlformats.org/officeDocument/2006/relationships/image" Target="../media/image70.svg"/><Relationship Id="rId31" Type="http://schemas.openxmlformats.org/officeDocument/2006/relationships/image" Target="../media/image82.svg"/><Relationship Id="rId4" Type="http://schemas.openxmlformats.org/officeDocument/2006/relationships/image" Target="../media/image51.png"/><Relationship Id="rId9" Type="http://schemas.openxmlformats.org/officeDocument/2006/relationships/image" Target="../media/image61.svg"/><Relationship Id="rId14" Type="http://schemas.openxmlformats.org/officeDocument/2006/relationships/image" Target="../media/image65.svg"/><Relationship Id="rId22" Type="http://schemas.openxmlformats.org/officeDocument/2006/relationships/image" Target="../media/image73.png"/><Relationship Id="rId27" Type="http://schemas.openxmlformats.org/officeDocument/2006/relationships/image" Target="../media/image78.svg"/><Relationship Id="rId30" Type="http://schemas.openxmlformats.org/officeDocument/2006/relationships/image" Target="../media/image81.png"/></Relationships>
</file>

<file path=ppt/slides/_rels/slide19.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4.svg"/><Relationship Id="rId18" Type="http://schemas.openxmlformats.org/officeDocument/2006/relationships/image" Target="../media/image60.png"/><Relationship Id="rId3" Type="http://schemas.openxmlformats.org/officeDocument/2006/relationships/image" Target="../media/image71.png"/><Relationship Id="rId21" Type="http://schemas.openxmlformats.org/officeDocument/2006/relationships/image" Target="../media/image90.svg"/><Relationship Id="rId7" Type="http://schemas.openxmlformats.org/officeDocument/2006/relationships/image" Target="../media/image51.png"/><Relationship Id="rId12" Type="http://schemas.openxmlformats.org/officeDocument/2006/relationships/image" Target="../media/image53.png"/><Relationship Id="rId17" Type="http://schemas.openxmlformats.org/officeDocument/2006/relationships/image" Target="../media/image88.svg"/><Relationship Id="rId2" Type="http://schemas.openxmlformats.org/officeDocument/2006/relationships/notesSlide" Target="../notesSlides/notesSlide17.xml"/><Relationship Id="rId16" Type="http://schemas.openxmlformats.org/officeDocument/2006/relationships/image" Target="../media/image87.png"/><Relationship Id="rId20" Type="http://schemas.openxmlformats.org/officeDocument/2006/relationships/image" Target="../media/image89.png"/><Relationship Id="rId1" Type="http://schemas.openxmlformats.org/officeDocument/2006/relationships/slideLayout" Target="../slideLayouts/slideLayout42.xml"/><Relationship Id="rId6" Type="http://schemas.openxmlformats.org/officeDocument/2006/relationships/image" Target="../media/image86.svg"/><Relationship Id="rId11" Type="http://schemas.openxmlformats.org/officeDocument/2006/relationships/image" Target="../media/image59.svg"/><Relationship Id="rId24" Type="http://schemas.openxmlformats.org/officeDocument/2006/relationships/image" Target="../media/image56.svg"/><Relationship Id="rId5" Type="http://schemas.openxmlformats.org/officeDocument/2006/relationships/image" Target="../media/image85.png"/><Relationship Id="rId15" Type="http://schemas.openxmlformats.org/officeDocument/2006/relationships/image" Target="../media/image46.svg"/><Relationship Id="rId23" Type="http://schemas.openxmlformats.org/officeDocument/2006/relationships/image" Target="../media/image55.png"/><Relationship Id="rId10" Type="http://schemas.openxmlformats.org/officeDocument/2006/relationships/image" Target="../media/image58.png"/><Relationship Id="rId19" Type="http://schemas.openxmlformats.org/officeDocument/2006/relationships/image" Target="../media/image61.svg"/><Relationship Id="rId4" Type="http://schemas.openxmlformats.org/officeDocument/2006/relationships/image" Target="../media/image72.svg"/><Relationship Id="rId9" Type="http://schemas.openxmlformats.org/officeDocument/2006/relationships/image" Target="../media/image57.png"/><Relationship Id="rId14" Type="http://schemas.openxmlformats.org/officeDocument/2006/relationships/image" Target="../media/image45.png"/><Relationship Id="rId22"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png"/><Relationship Id="rId3" Type="http://schemas.openxmlformats.org/officeDocument/2006/relationships/image" Target="../media/image45.png"/><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notesSlide" Target="../notesSlides/notesSlide18.xml"/><Relationship Id="rId16" Type="http://schemas.openxmlformats.org/officeDocument/2006/relationships/image" Target="../media/image102.svg"/><Relationship Id="rId1" Type="http://schemas.openxmlformats.org/officeDocument/2006/relationships/slideLayout" Target="../slideLayouts/slideLayout42.xml"/><Relationship Id="rId6" Type="http://schemas.openxmlformats.org/officeDocument/2006/relationships/image" Target="../media/image92.sv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101.png"/><Relationship Id="rId10" Type="http://schemas.openxmlformats.org/officeDocument/2006/relationships/image" Target="../media/image96.svg"/><Relationship Id="rId4" Type="http://schemas.openxmlformats.org/officeDocument/2006/relationships/image" Target="../media/image46.svg"/><Relationship Id="rId9" Type="http://schemas.openxmlformats.org/officeDocument/2006/relationships/image" Target="../media/image95.png"/><Relationship Id="rId14" Type="http://schemas.openxmlformats.org/officeDocument/2006/relationships/image" Target="../media/image100.sv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1.png"/><Relationship Id="rId18" Type="http://schemas.openxmlformats.org/officeDocument/2006/relationships/image" Target="../media/image72.svg"/><Relationship Id="rId26" Type="http://schemas.openxmlformats.org/officeDocument/2006/relationships/image" Target="../media/image84.svg"/><Relationship Id="rId3" Type="http://schemas.openxmlformats.org/officeDocument/2006/relationships/image" Target="../media/image1.png"/><Relationship Id="rId21" Type="http://schemas.openxmlformats.org/officeDocument/2006/relationships/image" Target="../media/image55.png"/><Relationship Id="rId7" Type="http://schemas.openxmlformats.org/officeDocument/2006/relationships/image" Target="../media/image104.svg"/><Relationship Id="rId12" Type="http://schemas.openxmlformats.org/officeDocument/2006/relationships/image" Target="../media/image106.svg"/><Relationship Id="rId17" Type="http://schemas.openxmlformats.org/officeDocument/2006/relationships/image" Target="../media/image71.png"/><Relationship Id="rId25" Type="http://schemas.openxmlformats.org/officeDocument/2006/relationships/image" Target="../media/image83.png"/><Relationship Id="rId2" Type="http://schemas.openxmlformats.org/officeDocument/2006/relationships/notesSlide" Target="../notesSlides/notesSlide19.xml"/><Relationship Id="rId16" Type="http://schemas.openxmlformats.org/officeDocument/2006/relationships/image" Target="../media/image108.svg"/><Relationship Id="rId20" Type="http://schemas.openxmlformats.org/officeDocument/2006/relationships/image" Target="../media/image70.svg"/><Relationship Id="rId1" Type="http://schemas.openxmlformats.org/officeDocument/2006/relationships/slideLayout" Target="../slideLayouts/slideLayout41.xml"/><Relationship Id="rId6" Type="http://schemas.openxmlformats.org/officeDocument/2006/relationships/image" Target="../media/image103.png"/><Relationship Id="rId11" Type="http://schemas.openxmlformats.org/officeDocument/2006/relationships/image" Target="../media/image105.png"/><Relationship Id="rId24" Type="http://schemas.openxmlformats.org/officeDocument/2006/relationships/image" Target="../media/image110.svg"/><Relationship Id="rId5" Type="http://schemas.openxmlformats.org/officeDocument/2006/relationships/image" Target="../media/image59.svg"/><Relationship Id="rId15" Type="http://schemas.openxmlformats.org/officeDocument/2006/relationships/image" Target="../media/image107.png"/><Relationship Id="rId23" Type="http://schemas.openxmlformats.org/officeDocument/2006/relationships/image" Target="../media/image109.png"/><Relationship Id="rId10" Type="http://schemas.openxmlformats.org/officeDocument/2006/relationships/image" Target="../media/image57.png"/><Relationship Id="rId19" Type="http://schemas.openxmlformats.org/officeDocument/2006/relationships/image" Target="../media/image69.png"/><Relationship Id="rId4" Type="http://schemas.openxmlformats.org/officeDocument/2006/relationships/image" Target="../media/image58.png"/><Relationship Id="rId9" Type="http://schemas.openxmlformats.org/officeDocument/2006/relationships/image" Target="../media/image46.svg"/><Relationship Id="rId14" Type="http://schemas.openxmlformats.org/officeDocument/2006/relationships/image" Target="../media/image52.svg"/><Relationship Id="rId22" Type="http://schemas.openxmlformats.org/officeDocument/2006/relationships/image" Target="../media/image56.svg"/></Relationships>
</file>

<file path=ppt/slides/_rels/slide22.xml.rels><?xml version="1.0" encoding="UTF-8" standalone="yes"?>
<Relationships xmlns="http://schemas.openxmlformats.org/package/2006/relationships"><Relationship Id="rId8" Type="http://schemas.openxmlformats.org/officeDocument/2006/relationships/image" Target="../media/image108.svg"/><Relationship Id="rId13" Type="http://schemas.openxmlformats.org/officeDocument/2006/relationships/image" Target="../media/image71.png"/><Relationship Id="rId3" Type="http://schemas.openxmlformats.org/officeDocument/2006/relationships/image" Target="../media/image58.png"/><Relationship Id="rId7" Type="http://schemas.openxmlformats.org/officeDocument/2006/relationships/image" Target="../media/image107.png"/><Relationship Id="rId12" Type="http://schemas.openxmlformats.org/officeDocument/2006/relationships/image" Target="../media/image52.svg"/><Relationship Id="rId2" Type="http://schemas.openxmlformats.org/officeDocument/2006/relationships/notesSlide" Target="../notesSlides/notesSlide20.xml"/><Relationship Id="rId1" Type="http://schemas.openxmlformats.org/officeDocument/2006/relationships/slideLayout" Target="../slideLayouts/slideLayout42.xml"/><Relationship Id="rId6" Type="http://schemas.openxmlformats.org/officeDocument/2006/relationships/image" Target="../media/image88.svg"/><Relationship Id="rId11" Type="http://schemas.openxmlformats.org/officeDocument/2006/relationships/image" Target="../media/image51.png"/><Relationship Id="rId5" Type="http://schemas.openxmlformats.org/officeDocument/2006/relationships/image" Target="../media/image87.png"/><Relationship Id="rId10" Type="http://schemas.openxmlformats.org/officeDocument/2006/relationships/image" Target="../media/image86.svg"/><Relationship Id="rId4" Type="http://schemas.openxmlformats.org/officeDocument/2006/relationships/image" Target="../media/image59.svg"/><Relationship Id="rId9" Type="http://schemas.openxmlformats.org/officeDocument/2006/relationships/image" Target="../media/image85.png"/><Relationship Id="rId14" Type="http://schemas.openxmlformats.org/officeDocument/2006/relationships/image" Target="../media/image72.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chart" Target="../charts/char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117.svg"/><Relationship Id="rId5" Type="http://schemas.openxmlformats.org/officeDocument/2006/relationships/image" Target="../media/image116.png"/><Relationship Id="rId4" Type="http://schemas.openxmlformats.org/officeDocument/2006/relationships/image" Target="../media/image115.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936933-6EC1-4966-8DE3-FCA77A349C6E}"/>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B2ACCA00-5C40-4BA9-A426-510FB9A977B3}"/>
              </a:ext>
            </a:extLst>
          </p:cNvPr>
          <p:cNvSpPr>
            <a:spLocks noGrp="1"/>
          </p:cNvSpPr>
          <p:nvPr>
            <p:ph type="title"/>
          </p:nvPr>
        </p:nvSpPr>
        <p:spPr/>
        <p:txBody>
          <a:bodyPr/>
          <a:lstStyle/>
          <a:p>
            <a:r>
              <a:rPr lang="en-US"/>
              <a:t>Kofax ControlSuite</a:t>
            </a:r>
          </a:p>
        </p:txBody>
      </p:sp>
      <p:sp>
        <p:nvSpPr>
          <p:cNvPr id="6" name="Text Placeholder 5">
            <a:extLst>
              <a:ext uri="{FF2B5EF4-FFF2-40B4-BE49-F238E27FC236}">
                <a16:creationId xmlns:a16="http://schemas.microsoft.com/office/drawing/2014/main" id="{8E7BBDC2-CEE3-417E-8A12-24A602B5D3B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7090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441A-F2C9-47AD-87F7-21088139A4D1}"/>
              </a:ext>
            </a:extLst>
          </p:cNvPr>
          <p:cNvSpPr>
            <a:spLocks noGrp="1"/>
          </p:cNvSpPr>
          <p:nvPr>
            <p:ph type="title"/>
          </p:nvPr>
        </p:nvSpPr>
        <p:spPr>
          <a:xfrm>
            <a:off x="645725" y="2454974"/>
            <a:ext cx="10193725" cy="851119"/>
          </a:xfrm>
        </p:spPr>
        <p:txBody>
          <a:bodyPr>
            <a:normAutofit fontScale="90000"/>
          </a:bodyPr>
          <a:lstStyle/>
          <a:p>
            <a:br>
              <a:rPr lang="en-US"/>
            </a:br>
            <a:br>
              <a:rPr lang="en-US"/>
            </a:br>
            <a:br>
              <a:rPr lang="en-US"/>
            </a:br>
            <a:br>
              <a:rPr lang="en-US"/>
            </a:br>
            <a:r>
              <a:rPr lang="en-US"/>
              <a:t>And the Experts Agree… </a:t>
            </a:r>
            <a:br>
              <a:rPr lang="en-US"/>
            </a:br>
            <a:r>
              <a:rPr lang="en-US"/>
              <a:t>ControlSuite is Ripe for the Market</a:t>
            </a:r>
          </a:p>
        </p:txBody>
      </p:sp>
    </p:spTree>
    <p:extLst>
      <p:ext uri="{BB962C8B-B14F-4D97-AF65-F5344CB8AC3E}">
        <p14:creationId xmlns:p14="http://schemas.microsoft.com/office/powerpoint/2010/main" val="293178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294793" y="2636412"/>
            <a:ext cx="3499744" cy="34409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de-DE" sz="2400">
              <a:solidFill>
                <a:srgbClr val="FFFFFF"/>
              </a:solidFill>
              <a:latin typeface="Arial"/>
            </a:endParaRPr>
          </a:p>
        </p:txBody>
      </p:sp>
      <p:sp>
        <p:nvSpPr>
          <p:cNvPr id="6" name="Title 5"/>
          <p:cNvSpPr>
            <a:spLocks noGrp="1"/>
          </p:cNvSpPr>
          <p:nvPr>
            <p:ph type="title"/>
          </p:nvPr>
        </p:nvSpPr>
        <p:spPr/>
        <p:txBody>
          <a:bodyPr>
            <a:normAutofit/>
          </a:bodyPr>
          <a:lstStyle/>
          <a:p>
            <a:r>
              <a:rPr lang="en-US"/>
              <a:t>What the industry experts are saying</a:t>
            </a:r>
            <a:endParaRPr lang="de-DE"/>
          </a:p>
        </p:txBody>
      </p:sp>
      <p:sp>
        <p:nvSpPr>
          <p:cNvPr id="7" name="Text Placeholder 6"/>
          <p:cNvSpPr>
            <a:spLocks noGrp="1"/>
          </p:cNvSpPr>
          <p:nvPr>
            <p:ph type="body" sz="quarter" idx="13"/>
          </p:nvPr>
        </p:nvSpPr>
        <p:spPr>
          <a:xfrm>
            <a:off x="713455" y="1063535"/>
            <a:ext cx="10582696" cy="463880"/>
          </a:xfrm>
        </p:spPr>
        <p:txBody>
          <a:bodyPr>
            <a:normAutofit/>
          </a:bodyPr>
          <a:lstStyle/>
          <a:p>
            <a:r>
              <a:rPr lang="de-DE" sz="2000" dirty="0"/>
              <a:t>IDC Whitepaper</a:t>
            </a:r>
          </a:p>
        </p:txBody>
      </p:sp>
      <p:grpSp>
        <p:nvGrpSpPr>
          <p:cNvPr id="66" name="Group 65"/>
          <p:cNvGrpSpPr/>
          <p:nvPr/>
        </p:nvGrpSpPr>
        <p:grpSpPr>
          <a:xfrm>
            <a:off x="749300" y="1457492"/>
            <a:ext cx="10674351" cy="1105097"/>
            <a:chOff x="561975" y="1159485"/>
            <a:chExt cx="8005763" cy="828823"/>
          </a:xfrm>
        </p:grpSpPr>
        <p:sp>
          <p:nvSpPr>
            <p:cNvPr id="49" name="Rectangle 48"/>
            <p:cNvSpPr/>
            <p:nvPr/>
          </p:nvSpPr>
          <p:spPr>
            <a:xfrm>
              <a:off x="561975" y="1159485"/>
              <a:ext cx="8005763" cy="82882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de-DE" sz="2400">
                <a:solidFill>
                  <a:srgbClr val="FFFFFF"/>
                </a:solidFill>
                <a:latin typeface="Arial"/>
              </a:endParaRPr>
            </a:p>
          </p:txBody>
        </p:sp>
        <p:sp>
          <p:nvSpPr>
            <p:cNvPr id="10" name="Rectangle 9"/>
            <p:cNvSpPr/>
            <p:nvPr/>
          </p:nvSpPr>
          <p:spPr>
            <a:xfrm>
              <a:off x="657069" y="1191150"/>
              <a:ext cx="7065256" cy="323165"/>
            </a:xfrm>
            <a:prstGeom prst="rect">
              <a:avLst/>
            </a:prstGeom>
          </p:spPr>
          <p:txBody>
            <a:bodyPr wrap="square">
              <a:spAutoFit/>
            </a:bodyPr>
            <a:lstStyle/>
            <a:p>
              <a:pPr defTabSz="609570"/>
              <a:r>
                <a:rPr lang="en-US" sz="2200" b="1" dirty="0">
                  <a:solidFill>
                    <a:srgbClr val="FFFFFF"/>
                  </a:solidFill>
                  <a:latin typeface="Arial"/>
                </a:rPr>
                <a:t>The market needs a holistic software approach for smart MFDs</a:t>
              </a:r>
              <a:endParaRPr lang="de-DE" sz="2200" dirty="0">
                <a:solidFill>
                  <a:srgbClr val="FFFFFF"/>
                </a:solidFill>
                <a:latin typeface="Arial"/>
              </a:endParaRPr>
            </a:p>
          </p:txBody>
        </p:sp>
        <p:sp>
          <p:nvSpPr>
            <p:cNvPr id="12" name="Rectangle 11"/>
            <p:cNvSpPr/>
            <p:nvPr/>
          </p:nvSpPr>
          <p:spPr>
            <a:xfrm>
              <a:off x="657070" y="1479971"/>
              <a:ext cx="6518020" cy="461665"/>
            </a:xfrm>
            <a:prstGeom prst="rect">
              <a:avLst/>
            </a:prstGeom>
          </p:spPr>
          <p:txBody>
            <a:bodyPr wrap="square">
              <a:spAutoFit/>
            </a:bodyPr>
            <a:lstStyle/>
            <a:p>
              <a:pPr defTabSz="609570">
                <a:spcAft>
                  <a:spcPts val="800"/>
                </a:spcAft>
              </a:pPr>
              <a:r>
                <a:rPr lang="en-US" sz="1700" dirty="0">
                  <a:solidFill>
                    <a:schemeClr val="tx2">
                      <a:lumMod val="75000"/>
                    </a:schemeClr>
                  </a:solidFill>
                  <a:latin typeface="Arial"/>
                </a:rPr>
                <a:t>The integrated and holistic solutions tactic should be a consideration for print vendors and their channel partners in order to best serve end user customers</a:t>
              </a:r>
            </a:p>
          </p:txBody>
        </p:sp>
      </p:grpSp>
      <p:sp>
        <p:nvSpPr>
          <p:cNvPr id="52" name="Rectangle 51"/>
          <p:cNvSpPr/>
          <p:nvPr/>
        </p:nvSpPr>
        <p:spPr>
          <a:xfrm>
            <a:off x="762003" y="2636411"/>
            <a:ext cx="3476020" cy="732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lnSpc>
                <a:spcPct val="75000"/>
              </a:lnSpc>
            </a:pPr>
            <a:endParaRPr lang="en-GB" sz="2400">
              <a:solidFill>
                <a:schemeClr val="accent1"/>
              </a:solidFill>
              <a:latin typeface="Arial"/>
            </a:endParaRPr>
          </a:p>
        </p:txBody>
      </p:sp>
      <p:sp>
        <p:nvSpPr>
          <p:cNvPr id="53" name="Rectangle 52"/>
          <p:cNvSpPr/>
          <p:nvPr/>
        </p:nvSpPr>
        <p:spPr>
          <a:xfrm>
            <a:off x="762003" y="2753565"/>
            <a:ext cx="3476020" cy="1571745"/>
          </a:xfrm>
          <a:prstGeom prst="rect">
            <a:avLst/>
          </a:prstGeom>
          <a:solidFill>
            <a:schemeClr val="tx2">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6000" rIns="48000" rtlCol="0" anchor="ctr"/>
          <a:lstStyle/>
          <a:p>
            <a:pPr defTabSz="609570"/>
            <a:r>
              <a:rPr lang="en-US" sz="1700" dirty="0">
                <a:solidFill>
                  <a:srgbClr val="333333"/>
                </a:solidFill>
                <a:latin typeface="Arial"/>
              </a:rPr>
              <a:t>Makes the MFD an essential component in all stages of the company's document</a:t>
            </a:r>
            <a:br>
              <a:rPr lang="en-US" sz="1700" dirty="0">
                <a:solidFill>
                  <a:srgbClr val="333333"/>
                </a:solidFill>
                <a:latin typeface="Arial"/>
              </a:rPr>
            </a:br>
            <a:r>
              <a:rPr lang="en-US" sz="1700" dirty="0">
                <a:solidFill>
                  <a:srgbClr val="333333"/>
                </a:solidFill>
                <a:latin typeface="Arial"/>
              </a:rPr>
              <a:t>&amp; business processes</a:t>
            </a:r>
            <a:endParaRPr lang="en-GB" sz="1700" dirty="0">
              <a:solidFill>
                <a:srgbClr val="333333"/>
              </a:solidFill>
              <a:latin typeface="Arial"/>
            </a:endParaRPr>
          </a:p>
        </p:txBody>
      </p:sp>
      <p:sp>
        <p:nvSpPr>
          <p:cNvPr id="56" name="Rectangle 55"/>
          <p:cNvSpPr/>
          <p:nvPr/>
        </p:nvSpPr>
        <p:spPr>
          <a:xfrm>
            <a:off x="762003" y="4390763"/>
            <a:ext cx="3476020" cy="732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lnSpc>
                <a:spcPct val="75000"/>
              </a:lnSpc>
            </a:pPr>
            <a:endParaRPr lang="en-GB" sz="2400">
              <a:solidFill>
                <a:srgbClr val="FFFFFF"/>
              </a:solidFill>
              <a:latin typeface="Arial"/>
            </a:endParaRPr>
          </a:p>
        </p:txBody>
      </p:sp>
      <p:sp>
        <p:nvSpPr>
          <p:cNvPr id="57" name="Rectangle 56"/>
          <p:cNvSpPr/>
          <p:nvPr/>
        </p:nvSpPr>
        <p:spPr>
          <a:xfrm>
            <a:off x="762003" y="4507917"/>
            <a:ext cx="3476020" cy="1571745"/>
          </a:xfrm>
          <a:prstGeom prst="rect">
            <a:avLst/>
          </a:prstGeom>
          <a:solidFill>
            <a:schemeClr val="tx2">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6000" rIns="48000" rtlCol="0" anchor="ctr"/>
          <a:lstStyle/>
          <a:p>
            <a:pPr defTabSz="609570"/>
            <a:r>
              <a:rPr lang="en-GB" sz="1700" dirty="0">
                <a:solidFill>
                  <a:srgbClr val="333333"/>
                </a:solidFill>
                <a:latin typeface="Arial"/>
              </a:rPr>
              <a:t>Offers an opportunity for manufacturers to  customize workflows in line with their own </a:t>
            </a:r>
            <a:br>
              <a:rPr lang="en-GB" sz="1700" dirty="0">
                <a:solidFill>
                  <a:srgbClr val="333333"/>
                </a:solidFill>
                <a:latin typeface="Arial"/>
              </a:rPr>
            </a:br>
            <a:r>
              <a:rPr lang="en-GB" sz="1700" dirty="0">
                <a:solidFill>
                  <a:srgbClr val="333333"/>
                </a:solidFill>
                <a:latin typeface="Arial"/>
              </a:rPr>
              <a:t>go-to-market strategy</a:t>
            </a:r>
          </a:p>
        </p:txBody>
      </p:sp>
      <p:sp>
        <p:nvSpPr>
          <p:cNvPr id="64" name="Rectangle 63"/>
          <p:cNvSpPr/>
          <p:nvPr/>
        </p:nvSpPr>
        <p:spPr>
          <a:xfrm>
            <a:off x="7841497" y="2636411"/>
            <a:ext cx="3582152" cy="732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lnSpc>
                <a:spcPct val="75000"/>
              </a:lnSpc>
            </a:pPr>
            <a:endParaRPr lang="en-GB" sz="2400">
              <a:solidFill>
                <a:srgbClr val="FFFFFF"/>
              </a:solidFill>
              <a:latin typeface="Arial"/>
            </a:endParaRPr>
          </a:p>
        </p:txBody>
      </p:sp>
      <p:sp>
        <p:nvSpPr>
          <p:cNvPr id="65" name="Rectangle 64"/>
          <p:cNvSpPr/>
          <p:nvPr/>
        </p:nvSpPr>
        <p:spPr>
          <a:xfrm>
            <a:off x="7841497" y="2753565"/>
            <a:ext cx="3582152" cy="1571745"/>
          </a:xfrm>
          <a:prstGeom prst="rect">
            <a:avLst/>
          </a:prstGeom>
          <a:solidFill>
            <a:schemeClr val="tx2">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6000" rIns="48000" rtlCol="0" anchor="ctr"/>
          <a:lstStyle/>
          <a:p>
            <a:pPr defTabSz="609570"/>
            <a:r>
              <a:rPr lang="en-GB" sz="1700">
                <a:solidFill>
                  <a:srgbClr val="333333"/>
                </a:solidFill>
                <a:latin typeface="Arial"/>
              </a:rPr>
              <a:t>Highlights the need to provide an all-inclusive and secure print, capture, &amp; routing package</a:t>
            </a:r>
          </a:p>
        </p:txBody>
      </p:sp>
      <p:sp>
        <p:nvSpPr>
          <p:cNvPr id="62" name="Rectangle 61"/>
          <p:cNvSpPr/>
          <p:nvPr/>
        </p:nvSpPr>
        <p:spPr>
          <a:xfrm>
            <a:off x="7841497" y="4390763"/>
            <a:ext cx="3582152" cy="732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lnSpc>
                <a:spcPct val="75000"/>
              </a:lnSpc>
            </a:pPr>
            <a:endParaRPr lang="en-GB" sz="2400">
              <a:solidFill>
                <a:srgbClr val="FFFFFF"/>
              </a:solidFill>
              <a:latin typeface="Arial"/>
            </a:endParaRPr>
          </a:p>
        </p:txBody>
      </p:sp>
      <p:sp>
        <p:nvSpPr>
          <p:cNvPr id="63" name="Rectangle 62"/>
          <p:cNvSpPr/>
          <p:nvPr/>
        </p:nvSpPr>
        <p:spPr>
          <a:xfrm>
            <a:off x="7841497" y="4507917"/>
            <a:ext cx="3582152" cy="1571745"/>
          </a:xfrm>
          <a:prstGeom prst="rect">
            <a:avLst/>
          </a:prstGeom>
          <a:solidFill>
            <a:schemeClr val="tx2">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6000" rIns="48000" rtlCol="0" anchor="ctr"/>
          <a:lstStyle/>
          <a:p>
            <a:pPr defTabSz="609570"/>
            <a:r>
              <a:rPr lang="en-GB" sz="1700">
                <a:solidFill>
                  <a:srgbClr val="333333"/>
                </a:solidFill>
                <a:latin typeface="Arial"/>
              </a:rPr>
              <a:t>Requires an attractively-priced packaged &amp; integrated software solution versus separately priced</a:t>
            </a:r>
            <a:br>
              <a:rPr lang="en-GB" sz="1700">
                <a:solidFill>
                  <a:srgbClr val="333333"/>
                </a:solidFill>
                <a:latin typeface="Arial"/>
              </a:rPr>
            </a:br>
            <a:r>
              <a:rPr lang="en-GB" sz="1700">
                <a:solidFill>
                  <a:srgbClr val="333333"/>
                </a:solidFill>
                <a:latin typeface="Arial"/>
              </a:rPr>
              <a:t>products</a:t>
            </a:r>
          </a:p>
        </p:txBody>
      </p:sp>
      <p:grpSp>
        <p:nvGrpSpPr>
          <p:cNvPr id="69" name="Group 68"/>
          <p:cNvGrpSpPr/>
          <p:nvPr/>
        </p:nvGrpSpPr>
        <p:grpSpPr>
          <a:xfrm>
            <a:off x="3741495" y="3832964"/>
            <a:ext cx="441024" cy="441024"/>
            <a:chOff x="2733675" y="2900198"/>
            <a:chExt cx="330768" cy="330768"/>
          </a:xfrm>
        </p:grpSpPr>
        <p:sp>
          <p:nvSpPr>
            <p:cNvPr id="68" name="Oval 67"/>
            <p:cNvSpPr/>
            <p:nvPr/>
          </p:nvSpPr>
          <p:spPr>
            <a:xfrm>
              <a:off x="2733675" y="2900198"/>
              <a:ext cx="330768" cy="330768"/>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de-DE" sz="2400">
                <a:solidFill>
                  <a:srgbClr val="FFFFFF"/>
                </a:solidFill>
                <a:latin typeface="Arial"/>
              </a:endParaRPr>
            </a:p>
          </p:txBody>
        </p:sp>
        <p:sp>
          <p:nvSpPr>
            <p:cNvPr id="67" name="Freeform 11"/>
            <p:cNvSpPr>
              <a:spLocks/>
            </p:cNvSpPr>
            <p:nvPr/>
          </p:nvSpPr>
          <p:spPr bwMode="auto">
            <a:xfrm>
              <a:off x="2793350" y="2978822"/>
              <a:ext cx="221314" cy="179408"/>
            </a:xfrm>
            <a:custGeom>
              <a:avLst/>
              <a:gdLst>
                <a:gd name="T0" fmla="*/ 231 w 299"/>
                <a:gd name="T1" fmla="*/ 15 h 242"/>
                <a:gd name="T2" fmla="*/ 98 w 299"/>
                <a:gd name="T3" fmla="*/ 147 h 242"/>
                <a:gd name="T4" fmla="*/ 69 w 299"/>
                <a:gd name="T5" fmla="*/ 117 h 242"/>
                <a:gd name="T6" fmla="*/ 15 w 299"/>
                <a:gd name="T7" fmla="*/ 117 h 242"/>
                <a:gd name="T8" fmla="*/ 15 w 299"/>
                <a:gd name="T9" fmla="*/ 171 h 242"/>
                <a:gd name="T10" fmla="*/ 68 w 299"/>
                <a:gd name="T11" fmla="*/ 223 h 242"/>
                <a:gd name="T12" fmla="*/ 71 w 299"/>
                <a:gd name="T13" fmla="*/ 228 h 242"/>
                <a:gd name="T14" fmla="*/ 125 w 299"/>
                <a:gd name="T15" fmla="*/ 228 h 242"/>
                <a:gd name="T16" fmla="*/ 284 w 299"/>
                <a:gd name="T17" fmla="*/ 68 h 242"/>
                <a:gd name="T18" fmla="*/ 284 w 299"/>
                <a:gd name="T19" fmla="*/ 15 h 242"/>
                <a:gd name="T20" fmla="*/ 231 w 299"/>
                <a:gd name="T2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2">
                  <a:moveTo>
                    <a:pt x="231" y="15"/>
                  </a:moveTo>
                  <a:cubicBezTo>
                    <a:pt x="98" y="147"/>
                    <a:pt x="98" y="147"/>
                    <a:pt x="98" y="147"/>
                  </a:cubicBezTo>
                  <a:cubicBezTo>
                    <a:pt x="69" y="117"/>
                    <a:pt x="69" y="117"/>
                    <a:pt x="69" y="117"/>
                  </a:cubicBezTo>
                  <a:cubicBezTo>
                    <a:pt x="54" y="102"/>
                    <a:pt x="30" y="102"/>
                    <a:pt x="15" y="117"/>
                  </a:cubicBezTo>
                  <a:cubicBezTo>
                    <a:pt x="0" y="132"/>
                    <a:pt x="0" y="156"/>
                    <a:pt x="15" y="171"/>
                  </a:cubicBezTo>
                  <a:cubicBezTo>
                    <a:pt x="68" y="223"/>
                    <a:pt x="68" y="223"/>
                    <a:pt x="68" y="223"/>
                  </a:cubicBezTo>
                  <a:cubicBezTo>
                    <a:pt x="69" y="225"/>
                    <a:pt x="70" y="226"/>
                    <a:pt x="71" y="228"/>
                  </a:cubicBezTo>
                  <a:cubicBezTo>
                    <a:pt x="86" y="242"/>
                    <a:pt x="110" y="242"/>
                    <a:pt x="125" y="228"/>
                  </a:cubicBezTo>
                  <a:cubicBezTo>
                    <a:pt x="284" y="68"/>
                    <a:pt x="284" y="68"/>
                    <a:pt x="284" y="68"/>
                  </a:cubicBezTo>
                  <a:cubicBezTo>
                    <a:pt x="299" y="53"/>
                    <a:pt x="299" y="29"/>
                    <a:pt x="284" y="15"/>
                  </a:cubicBezTo>
                  <a:cubicBezTo>
                    <a:pt x="269" y="0"/>
                    <a:pt x="245" y="0"/>
                    <a:pt x="231" y="1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70"/>
              <a:endParaRPr lang="sv-SE" sz="2400">
                <a:solidFill>
                  <a:srgbClr val="333333"/>
                </a:solidFill>
                <a:latin typeface="Arial"/>
              </a:endParaRPr>
            </a:p>
          </p:txBody>
        </p:sp>
      </p:grpSp>
      <p:grpSp>
        <p:nvGrpSpPr>
          <p:cNvPr id="70" name="Group 69"/>
          <p:cNvGrpSpPr/>
          <p:nvPr/>
        </p:nvGrpSpPr>
        <p:grpSpPr>
          <a:xfrm>
            <a:off x="3741495" y="5606676"/>
            <a:ext cx="441024" cy="441024"/>
            <a:chOff x="2733675" y="2900198"/>
            <a:chExt cx="330768" cy="330768"/>
          </a:xfrm>
        </p:grpSpPr>
        <p:sp>
          <p:nvSpPr>
            <p:cNvPr id="71" name="Oval 70"/>
            <p:cNvSpPr/>
            <p:nvPr/>
          </p:nvSpPr>
          <p:spPr>
            <a:xfrm>
              <a:off x="2733675" y="2900198"/>
              <a:ext cx="330768" cy="330768"/>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de-DE" sz="2400">
                <a:solidFill>
                  <a:srgbClr val="FFFFFF"/>
                </a:solidFill>
                <a:latin typeface="Arial"/>
              </a:endParaRPr>
            </a:p>
          </p:txBody>
        </p:sp>
        <p:sp>
          <p:nvSpPr>
            <p:cNvPr id="72" name="Freeform 11"/>
            <p:cNvSpPr>
              <a:spLocks/>
            </p:cNvSpPr>
            <p:nvPr/>
          </p:nvSpPr>
          <p:spPr bwMode="auto">
            <a:xfrm>
              <a:off x="2793350" y="2978822"/>
              <a:ext cx="221314" cy="179408"/>
            </a:xfrm>
            <a:custGeom>
              <a:avLst/>
              <a:gdLst>
                <a:gd name="T0" fmla="*/ 231 w 299"/>
                <a:gd name="T1" fmla="*/ 15 h 242"/>
                <a:gd name="T2" fmla="*/ 98 w 299"/>
                <a:gd name="T3" fmla="*/ 147 h 242"/>
                <a:gd name="T4" fmla="*/ 69 w 299"/>
                <a:gd name="T5" fmla="*/ 117 h 242"/>
                <a:gd name="T6" fmla="*/ 15 w 299"/>
                <a:gd name="T7" fmla="*/ 117 h 242"/>
                <a:gd name="T8" fmla="*/ 15 w 299"/>
                <a:gd name="T9" fmla="*/ 171 h 242"/>
                <a:gd name="T10" fmla="*/ 68 w 299"/>
                <a:gd name="T11" fmla="*/ 223 h 242"/>
                <a:gd name="T12" fmla="*/ 71 w 299"/>
                <a:gd name="T13" fmla="*/ 228 h 242"/>
                <a:gd name="T14" fmla="*/ 125 w 299"/>
                <a:gd name="T15" fmla="*/ 228 h 242"/>
                <a:gd name="T16" fmla="*/ 284 w 299"/>
                <a:gd name="T17" fmla="*/ 68 h 242"/>
                <a:gd name="T18" fmla="*/ 284 w 299"/>
                <a:gd name="T19" fmla="*/ 15 h 242"/>
                <a:gd name="T20" fmla="*/ 231 w 299"/>
                <a:gd name="T2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2">
                  <a:moveTo>
                    <a:pt x="231" y="15"/>
                  </a:moveTo>
                  <a:cubicBezTo>
                    <a:pt x="98" y="147"/>
                    <a:pt x="98" y="147"/>
                    <a:pt x="98" y="147"/>
                  </a:cubicBezTo>
                  <a:cubicBezTo>
                    <a:pt x="69" y="117"/>
                    <a:pt x="69" y="117"/>
                    <a:pt x="69" y="117"/>
                  </a:cubicBezTo>
                  <a:cubicBezTo>
                    <a:pt x="54" y="102"/>
                    <a:pt x="30" y="102"/>
                    <a:pt x="15" y="117"/>
                  </a:cubicBezTo>
                  <a:cubicBezTo>
                    <a:pt x="0" y="132"/>
                    <a:pt x="0" y="156"/>
                    <a:pt x="15" y="171"/>
                  </a:cubicBezTo>
                  <a:cubicBezTo>
                    <a:pt x="68" y="223"/>
                    <a:pt x="68" y="223"/>
                    <a:pt x="68" y="223"/>
                  </a:cubicBezTo>
                  <a:cubicBezTo>
                    <a:pt x="69" y="225"/>
                    <a:pt x="70" y="226"/>
                    <a:pt x="71" y="228"/>
                  </a:cubicBezTo>
                  <a:cubicBezTo>
                    <a:pt x="86" y="242"/>
                    <a:pt x="110" y="242"/>
                    <a:pt x="125" y="228"/>
                  </a:cubicBezTo>
                  <a:cubicBezTo>
                    <a:pt x="284" y="68"/>
                    <a:pt x="284" y="68"/>
                    <a:pt x="284" y="68"/>
                  </a:cubicBezTo>
                  <a:cubicBezTo>
                    <a:pt x="299" y="53"/>
                    <a:pt x="299" y="29"/>
                    <a:pt x="284" y="15"/>
                  </a:cubicBezTo>
                  <a:cubicBezTo>
                    <a:pt x="269" y="0"/>
                    <a:pt x="245" y="0"/>
                    <a:pt x="231" y="1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70"/>
              <a:endParaRPr lang="sv-SE" sz="2400">
                <a:solidFill>
                  <a:srgbClr val="333333"/>
                </a:solidFill>
                <a:latin typeface="Arial"/>
              </a:endParaRPr>
            </a:p>
          </p:txBody>
        </p:sp>
      </p:grpSp>
      <p:grpSp>
        <p:nvGrpSpPr>
          <p:cNvPr id="73" name="Group 72"/>
          <p:cNvGrpSpPr/>
          <p:nvPr/>
        </p:nvGrpSpPr>
        <p:grpSpPr>
          <a:xfrm>
            <a:off x="10932757" y="3832964"/>
            <a:ext cx="441024" cy="441024"/>
            <a:chOff x="2733675" y="2900198"/>
            <a:chExt cx="330768" cy="330768"/>
          </a:xfrm>
        </p:grpSpPr>
        <p:sp>
          <p:nvSpPr>
            <p:cNvPr id="74" name="Oval 73"/>
            <p:cNvSpPr/>
            <p:nvPr/>
          </p:nvSpPr>
          <p:spPr>
            <a:xfrm>
              <a:off x="2733675" y="2900198"/>
              <a:ext cx="330768" cy="330768"/>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de-DE" sz="2400" dirty="0">
                <a:solidFill>
                  <a:srgbClr val="FFFFFF"/>
                </a:solidFill>
                <a:latin typeface="Arial"/>
              </a:endParaRPr>
            </a:p>
          </p:txBody>
        </p:sp>
        <p:sp>
          <p:nvSpPr>
            <p:cNvPr id="75" name="Freeform 11"/>
            <p:cNvSpPr>
              <a:spLocks/>
            </p:cNvSpPr>
            <p:nvPr/>
          </p:nvSpPr>
          <p:spPr bwMode="auto">
            <a:xfrm>
              <a:off x="2793350" y="2978822"/>
              <a:ext cx="221314" cy="179408"/>
            </a:xfrm>
            <a:custGeom>
              <a:avLst/>
              <a:gdLst>
                <a:gd name="T0" fmla="*/ 231 w 299"/>
                <a:gd name="T1" fmla="*/ 15 h 242"/>
                <a:gd name="T2" fmla="*/ 98 w 299"/>
                <a:gd name="T3" fmla="*/ 147 h 242"/>
                <a:gd name="T4" fmla="*/ 69 w 299"/>
                <a:gd name="T5" fmla="*/ 117 h 242"/>
                <a:gd name="T6" fmla="*/ 15 w 299"/>
                <a:gd name="T7" fmla="*/ 117 h 242"/>
                <a:gd name="T8" fmla="*/ 15 w 299"/>
                <a:gd name="T9" fmla="*/ 171 h 242"/>
                <a:gd name="T10" fmla="*/ 68 w 299"/>
                <a:gd name="T11" fmla="*/ 223 h 242"/>
                <a:gd name="T12" fmla="*/ 71 w 299"/>
                <a:gd name="T13" fmla="*/ 228 h 242"/>
                <a:gd name="T14" fmla="*/ 125 w 299"/>
                <a:gd name="T15" fmla="*/ 228 h 242"/>
                <a:gd name="T16" fmla="*/ 284 w 299"/>
                <a:gd name="T17" fmla="*/ 68 h 242"/>
                <a:gd name="T18" fmla="*/ 284 w 299"/>
                <a:gd name="T19" fmla="*/ 15 h 242"/>
                <a:gd name="T20" fmla="*/ 231 w 299"/>
                <a:gd name="T2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2">
                  <a:moveTo>
                    <a:pt x="231" y="15"/>
                  </a:moveTo>
                  <a:cubicBezTo>
                    <a:pt x="98" y="147"/>
                    <a:pt x="98" y="147"/>
                    <a:pt x="98" y="147"/>
                  </a:cubicBezTo>
                  <a:cubicBezTo>
                    <a:pt x="69" y="117"/>
                    <a:pt x="69" y="117"/>
                    <a:pt x="69" y="117"/>
                  </a:cubicBezTo>
                  <a:cubicBezTo>
                    <a:pt x="54" y="102"/>
                    <a:pt x="30" y="102"/>
                    <a:pt x="15" y="117"/>
                  </a:cubicBezTo>
                  <a:cubicBezTo>
                    <a:pt x="0" y="132"/>
                    <a:pt x="0" y="156"/>
                    <a:pt x="15" y="171"/>
                  </a:cubicBezTo>
                  <a:cubicBezTo>
                    <a:pt x="68" y="223"/>
                    <a:pt x="68" y="223"/>
                    <a:pt x="68" y="223"/>
                  </a:cubicBezTo>
                  <a:cubicBezTo>
                    <a:pt x="69" y="225"/>
                    <a:pt x="70" y="226"/>
                    <a:pt x="71" y="228"/>
                  </a:cubicBezTo>
                  <a:cubicBezTo>
                    <a:pt x="86" y="242"/>
                    <a:pt x="110" y="242"/>
                    <a:pt x="125" y="228"/>
                  </a:cubicBezTo>
                  <a:cubicBezTo>
                    <a:pt x="284" y="68"/>
                    <a:pt x="284" y="68"/>
                    <a:pt x="284" y="68"/>
                  </a:cubicBezTo>
                  <a:cubicBezTo>
                    <a:pt x="299" y="53"/>
                    <a:pt x="299" y="29"/>
                    <a:pt x="284" y="15"/>
                  </a:cubicBezTo>
                  <a:cubicBezTo>
                    <a:pt x="269" y="0"/>
                    <a:pt x="245" y="0"/>
                    <a:pt x="231" y="1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70"/>
              <a:endParaRPr lang="sv-SE" sz="2400">
                <a:solidFill>
                  <a:srgbClr val="333333"/>
                </a:solidFill>
                <a:latin typeface="Arial"/>
              </a:endParaRPr>
            </a:p>
          </p:txBody>
        </p:sp>
      </p:grpSp>
      <p:grpSp>
        <p:nvGrpSpPr>
          <p:cNvPr id="76" name="Group 75"/>
          <p:cNvGrpSpPr/>
          <p:nvPr/>
        </p:nvGrpSpPr>
        <p:grpSpPr>
          <a:xfrm>
            <a:off x="10932757" y="5606676"/>
            <a:ext cx="441024" cy="441024"/>
            <a:chOff x="2733675" y="2900198"/>
            <a:chExt cx="330768" cy="330768"/>
          </a:xfrm>
        </p:grpSpPr>
        <p:sp>
          <p:nvSpPr>
            <p:cNvPr id="77" name="Oval 76"/>
            <p:cNvSpPr/>
            <p:nvPr/>
          </p:nvSpPr>
          <p:spPr>
            <a:xfrm>
              <a:off x="2733675" y="2900198"/>
              <a:ext cx="330768" cy="330768"/>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de-DE" sz="2400">
                <a:solidFill>
                  <a:srgbClr val="FFFFFF"/>
                </a:solidFill>
                <a:latin typeface="Arial"/>
              </a:endParaRPr>
            </a:p>
          </p:txBody>
        </p:sp>
        <p:sp>
          <p:nvSpPr>
            <p:cNvPr id="78" name="Freeform 11"/>
            <p:cNvSpPr>
              <a:spLocks/>
            </p:cNvSpPr>
            <p:nvPr/>
          </p:nvSpPr>
          <p:spPr bwMode="auto">
            <a:xfrm>
              <a:off x="2793350" y="2978822"/>
              <a:ext cx="221314" cy="179408"/>
            </a:xfrm>
            <a:custGeom>
              <a:avLst/>
              <a:gdLst>
                <a:gd name="T0" fmla="*/ 231 w 299"/>
                <a:gd name="T1" fmla="*/ 15 h 242"/>
                <a:gd name="T2" fmla="*/ 98 w 299"/>
                <a:gd name="T3" fmla="*/ 147 h 242"/>
                <a:gd name="T4" fmla="*/ 69 w 299"/>
                <a:gd name="T5" fmla="*/ 117 h 242"/>
                <a:gd name="T6" fmla="*/ 15 w 299"/>
                <a:gd name="T7" fmla="*/ 117 h 242"/>
                <a:gd name="T8" fmla="*/ 15 w 299"/>
                <a:gd name="T9" fmla="*/ 171 h 242"/>
                <a:gd name="T10" fmla="*/ 68 w 299"/>
                <a:gd name="T11" fmla="*/ 223 h 242"/>
                <a:gd name="T12" fmla="*/ 71 w 299"/>
                <a:gd name="T13" fmla="*/ 228 h 242"/>
                <a:gd name="T14" fmla="*/ 125 w 299"/>
                <a:gd name="T15" fmla="*/ 228 h 242"/>
                <a:gd name="T16" fmla="*/ 284 w 299"/>
                <a:gd name="T17" fmla="*/ 68 h 242"/>
                <a:gd name="T18" fmla="*/ 284 w 299"/>
                <a:gd name="T19" fmla="*/ 15 h 242"/>
                <a:gd name="T20" fmla="*/ 231 w 299"/>
                <a:gd name="T2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2">
                  <a:moveTo>
                    <a:pt x="231" y="15"/>
                  </a:moveTo>
                  <a:cubicBezTo>
                    <a:pt x="98" y="147"/>
                    <a:pt x="98" y="147"/>
                    <a:pt x="98" y="147"/>
                  </a:cubicBezTo>
                  <a:cubicBezTo>
                    <a:pt x="69" y="117"/>
                    <a:pt x="69" y="117"/>
                    <a:pt x="69" y="117"/>
                  </a:cubicBezTo>
                  <a:cubicBezTo>
                    <a:pt x="54" y="102"/>
                    <a:pt x="30" y="102"/>
                    <a:pt x="15" y="117"/>
                  </a:cubicBezTo>
                  <a:cubicBezTo>
                    <a:pt x="0" y="132"/>
                    <a:pt x="0" y="156"/>
                    <a:pt x="15" y="171"/>
                  </a:cubicBezTo>
                  <a:cubicBezTo>
                    <a:pt x="68" y="223"/>
                    <a:pt x="68" y="223"/>
                    <a:pt x="68" y="223"/>
                  </a:cubicBezTo>
                  <a:cubicBezTo>
                    <a:pt x="69" y="225"/>
                    <a:pt x="70" y="226"/>
                    <a:pt x="71" y="228"/>
                  </a:cubicBezTo>
                  <a:cubicBezTo>
                    <a:pt x="86" y="242"/>
                    <a:pt x="110" y="242"/>
                    <a:pt x="125" y="228"/>
                  </a:cubicBezTo>
                  <a:cubicBezTo>
                    <a:pt x="284" y="68"/>
                    <a:pt x="284" y="68"/>
                    <a:pt x="284" y="68"/>
                  </a:cubicBezTo>
                  <a:cubicBezTo>
                    <a:pt x="299" y="53"/>
                    <a:pt x="299" y="29"/>
                    <a:pt x="284" y="15"/>
                  </a:cubicBezTo>
                  <a:cubicBezTo>
                    <a:pt x="269" y="0"/>
                    <a:pt x="245" y="0"/>
                    <a:pt x="231" y="1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70"/>
              <a:endParaRPr lang="sv-SE" sz="2400">
                <a:solidFill>
                  <a:srgbClr val="333333"/>
                </a:solidFill>
                <a:latin typeface="Arial"/>
              </a:endParaRPr>
            </a:p>
          </p:txBody>
        </p:sp>
      </p:grpSp>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87650">
            <a:off x="4618101" y="2620084"/>
            <a:ext cx="2746208" cy="355391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p:spPr>
      </p:pic>
      <p:sp>
        <p:nvSpPr>
          <p:cNvPr id="30" name="Rectangle 29"/>
          <p:cNvSpPr/>
          <p:nvPr/>
        </p:nvSpPr>
        <p:spPr>
          <a:xfrm>
            <a:off x="713455" y="6041980"/>
            <a:ext cx="4888760" cy="230832"/>
          </a:xfrm>
          <a:prstGeom prst="rect">
            <a:avLst/>
          </a:prstGeom>
          <a:noFill/>
        </p:spPr>
        <p:txBody>
          <a:bodyPr wrap="square">
            <a:spAutoFit/>
          </a:bodyPr>
          <a:lstStyle/>
          <a:p>
            <a:pPr marR="243829" defTabSz="609570">
              <a:spcBef>
                <a:spcPts val="1333"/>
              </a:spcBef>
              <a:spcAft>
                <a:spcPts val="2133"/>
              </a:spcAft>
            </a:pPr>
            <a:r>
              <a:rPr lang="en-US" sz="900" i="1">
                <a:solidFill>
                  <a:srgbClr val="000000"/>
                </a:solidFill>
                <a:latin typeface="Calibri" panose="020F0502020204030204" pitchFamily="34" charset="0"/>
                <a:ea typeface="Calibri" panose="020F0502020204030204" pitchFamily="34" charset="0"/>
                <a:cs typeface="Times New Roman" panose="02020603050405020304" pitchFamily="18" charset="0"/>
              </a:rPr>
              <a:t>2017 IDC Whitepaper: Today's Market Need for a Holistic Software Approach for Smart MFDs</a:t>
            </a:r>
            <a:endParaRPr lang="en-US" sz="90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4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003083" y="1451821"/>
            <a:ext cx="8473556" cy="213642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de-DE" sz="2400">
              <a:solidFill>
                <a:srgbClr val="FFFFFF"/>
              </a:solidFill>
              <a:latin typeface="Arial"/>
            </a:endParaRPr>
          </a:p>
        </p:txBody>
      </p:sp>
      <p:sp>
        <p:nvSpPr>
          <p:cNvPr id="20" name="Title 19"/>
          <p:cNvSpPr>
            <a:spLocks noGrp="1"/>
          </p:cNvSpPr>
          <p:nvPr>
            <p:ph type="title"/>
          </p:nvPr>
        </p:nvSpPr>
        <p:spPr/>
        <p:txBody>
          <a:bodyPr>
            <a:normAutofit/>
          </a:bodyPr>
          <a:lstStyle/>
          <a:p>
            <a:r>
              <a:rPr lang="en-US"/>
              <a:t>The Value of Integrated Print &amp; Capture</a:t>
            </a:r>
            <a:endParaRPr lang="de-DE"/>
          </a:p>
        </p:txBody>
      </p:sp>
      <p:sp>
        <p:nvSpPr>
          <p:cNvPr id="21" name="Text Placeholder 20"/>
          <p:cNvSpPr>
            <a:spLocks noGrp="1"/>
          </p:cNvSpPr>
          <p:nvPr>
            <p:ph type="body" sz="quarter" idx="13"/>
          </p:nvPr>
        </p:nvSpPr>
        <p:spPr/>
        <p:txBody>
          <a:bodyPr/>
          <a:lstStyle/>
          <a:p>
            <a:r>
              <a:rPr lang="en-GB" sz="2000" dirty="0"/>
              <a:t>Market Research Study</a:t>
            </a:r>
            <a:endParaRPr lang="de-DE" sz="2000" dirty="0"/>
          </a:p>
        </p:txBody>
      </p:sp>
      <p:grpSp>
        <p:nvGrpSpPr>
          <p:cNvPr id="53" name="Group 52"/>
          <p:cNvGrpSpPr/>
          <p:nvPr/>
        </p:nvGrpSpPr>
        <p:grpSpPr>
          <a:xfrm>
            <a:off x="762002" y="1451821"/>
            <a:ext cx="2325794" cy="4519844"/>
            <a:chOff x="571501" y="1234504"/>
            <a:chExt cx="1744345" cy="3389883"/>
          </a:xfrm>
        </p:grpSpPr>
        <p:sp>
          <p:nvSpPr>
            <p:cNvPr id="27" name="Rectangle 26"/>
            <p:cNvSpPr/>
            <p:nvPr/>
          </p:nvSpPr>
          <p:spPr>
            <a:xfrm>
              <a:off x="571501" y="1234504"/>
              <a:ext cx="1634669" cy="33898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de-DE" sz="2400">
                <a:solidFill>
                  <a:srgbClr val="FFFFFF"/>
                </a:solidFill>
                <a:latin typeface="Arial"/>
              </a:endParaRPr>
            </a:p>
          </p:txBody>
        </p:sp>
        <p:sp>
          <p:nvSpPr>
            <p:cNvPr id="22" name="Rectangle 21"/>
            <p:cNvSpPr/>
            <p:nvPr/>
          </p:nvSpPr>
          <p:spPr>
            <a:xfrm>
              <a:off x="594090" y="1302794"/>
              <a:ext cx="1721756" cy="1502719"/>
            </a:xfrm>
            <a:prstGeom prst="rect">
              <a:avLst/>
            </a:prstGeom>
          </p:spPr>
          <p:txBody>
            <a:bodyPr wrap="square">
              <a:spAutoFit/>
            </a:bodyPr>
            <a:lstStyle/>
            <a:p>
              <a:pPr defTabSz="609570">
                <a:lnSpc>
                  <a:spcPct val="90000"/>
                </a:lnSpc>
              </a:pPr>
              <a:r>
                <a:rPr lang="en-US" sz="2300" dirty="0">
                  <a:solidFill>
                    <a:srgbClr val="FFFFFF"/>
                  </a:solidFill>
                  <a:latin typeface="Arial"/>
                </a:rPr>
                <a:t>Organizations react positively to the Kofax ControlSuite proposed solution</a:t>
              </a:r>
              <a:endParaRPr lang="de-DE" sz="2300" dirty="0">
                <a:solidFill>
                  <a:srgbClr val="FFFFFF"/>
                </a:solidFill>
                <a:latin typeface="Arial"/>
              </a:endParaRPr>
            </a:p>
          </p:txBody>
        </p:sp>
      </p:grpSp>
      <p:grpSp>
        <p:nvGrpSpPr>
          <p:cNvPr id="26" name="Group 25"/>
          <p:cNvGrpSpPr/>
          <p:nvPr/>
        </p:nvGrpSpPr>
        <p:grpSpPr>
          <a:xfrm>
            <a:off x="3003084" y="4409568"/>
            <a:ext cx="2786131" cy="1562097"/>
            <a:chOff x="571500" y="2500314"/>
            <a:chExt cx="1564199" cy="1171573"/>
          </a:xfrm>
        </p:grpSpPr>
        <p:sp>
          <p:nvSpPr>
            <p:cNvPr id="24" name="Rectangle 23"/>
            <p:cNvSpPr/>
            <p:nvPr/>
          </p:nvSpPr>
          <p:spPr>
            <a:xfrm>
              <a:off x="571500" y="2500314"/>
              <a:ext cx="1564199" cy="7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lnSpc>
                  <a:spcPct val="90000"/>
                </a:lnSpc>
              </a:pPr>
              <a:endParaRPr lang="en-GB" sz="2200">
                <a:solidFill>
                  <a:srgbClr val="FFFFFF"/>
                </a:solidFill>
                <a:latin typeface="Arial"/>
              </a:endParaRPr>
            </a:p>
          </p:txBody>
        </p:sp>
        <p:sp>
          <p:nvSpPr>
            <p:cNvPr id="25" name="Rectangle 24"/>
            <p:cNvSpPr/>
            <p:nvPr/>
          </p:nvSpPr>
          <p:spPr>
            <a:xfrm>
              <a:off x="571500" y="2614936"/>
              <a:ext cx="1564199" cy="1056951"/>
            </a:xfrm>
            <a:prstGeom prst="rect">
              <a:avLst/>
            </a:prstGeom>
            <a:solidFill>
              <a:schemeClr val="tx2">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6000" rIns="48000" rtlCol="0" anchor="ctr"/>
            <a:lstStyle/>
            <a:p>
              <a:pPr defTabSz="609570">
                <a:lnSpc>
                  <a:spcPct val="90000"/>
                </a:lnSpc>
              </a:pPr>
              <a:r>
                <a:rPr lang="en-GB" sz="2200" dirty="0">
                  <a:solidFill>
                    <a:srgbClr val="333333"/>
                  </a:solidFill>
                  <a:latin typeface="Arial"/>
                </a:rPr>
                <a:t>Want to learn more about the solution</a:t>
              </a:r>
            </a:p>
          </p:txBody>
        </p:sp>
      </p:grpSp>
      <p:grpSp>
        <p:nvGrpSpPr>
          <p:cNvPr id="29" name="Group 28"/>
          <p:cNvGrpSpPr/>
          <p:nvPr/>
        </p:nvGrpSpPr>
        <p:grpSpPr>
          <a:xfrm>
            <a:off x="5846796" y="4409566"/>
            <a:ext cx="2786131" cy="1553285"/>
            <a:chOff x="571500" y="2500314"/>
            <a:chExt cx="1564199" cy="1164964"/>
          </a:xfrm>
        </p:grpSpPr>
        <p:sp>
          <p:nvSpPr>
            <p:cNvPr id="30" name="Rectangle 29"/>
            <p:cNvSpPr/>
            <p:nvPr/>
          </p:nvSpPr>
          <p:spPr>
            <a:xfrm>
              <a:off x="571500" y="2500314"/>
              <a:ext cx="1564199" cy="7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lnSpc>
                  <a:spcPct val="90000"/>
                </a:lnSpc>
              </a:pPr>
              <a:endParaRPr lang="en-GB" sz="2200">
                <a:solidFill>
                  <a:srgbClr val="FFFFFF"/>
                </a:solidFill>
                <a:latin typeface="Arial"/>
              </a:endParaRPr>
            </a:p>
          </p:txBody>
        </p:sp>
        <p:sp>
          <p:nvSpPr>
            <p:cNvPr id="31" name="Rectangle 30"/>
            <p:cNvSpPr/>
            <p:nvPr/>
          </p:nvSpPr>
          <p:spPr>
            <a:xfrm>
              <a:off x="571500" y="2614936"/>
              <a:ext cx="1564199" cy="1050342"/>
            </a:xfrm>
            <a:prstGeom prst="rect">
              <a:avLst/>
            </a:prstGeom>
            <a:solidFill>
              <a:schemeClr val="tx2">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6000" rIns="48000" rtlCol="0" anchor="ctr"/>
            <a:lstStyle/>
            <a:p>
              <a:pPr defTabSz="609570">
                <a:lnSpc>
                  <a:spcPct val="90000"/>
                </a:lnSpc>
              </a:pPr>
              <a:r>
                <a:rPr lang="en-GB" sz="2200">
                  <a:solidFill>
                    <a:srgbClr val="333333"/>
                  </a:solidFill>
                  <a:latin typeface="Arial"/>
                </a:rPr>
                <a:t>Feel the solution would provide value to the organization</a:t>
              </a:r>
            </a:p>
          </p:txBody>
        </p:sp>
      </p:grpSp>
      <p:grpSp>
        <p:nvGrpSpPr>
          <p:cNvPr id="33" name="Group 32"/>
          <p:cNvGrpSpPr/>
          <p:nvPr/>
        </p:nvGrpSpPr>
        <p:grpSpPr>
          <a:xfrm>
            <a:off x="8690509" y="4409566"/>
            <a:ext cx="2786131" cy="1553285"/>
            <a:chOff x="571500" y="2500314"/>
            <a:chExt cx="1564199" cy="1164964"/>
          </a:xfrm>
        </p:grpSpPr>
        <p:sp>
          <p:nvSpPr>
            <p:cNvPr id="34" name="Rectangle 33"/>
            <p:cNvSpPr/>
            <p:nvPr/>
          </p:nvSpPr>
          <p:spPr>
            <a:xfrm>
              <a:off x="571500" y="2500314"/>
              <a:ext cx="1564199" cy="7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lnSpc>
                  <a:spcPct val="90000"/>
                </a:lnSpc>
              </a:pPr>
              <a:endParaRPr lang="en-GB" sz="2200">
                <a:solidFill>
                  <a:srgbClr val="FFFFFF"/>
                </a:solidFill>
                <a:latin typeface="Arial"/>
              </a:endParaRPr>
            </a:p>
          </p:txBody>
        </p:sp>
        <p:sp>
          <p:nvSpPr>
            <p:cNvPr id="35" name="Rectangle 34"/>
            <p:cNvSpPr/>
            <p:nvPr/>
          </p:nvSpPr>
          <p:spPr>
            <a:xfrm>
              <a:off x="571500" y="2614936"/>
              <a:ext cx="1564199" cy="1050342"/>
            </a:xfrm>
            <a:prstGeom prst="rect">
              <a:avLst/>
            </a:prstGeom>
            <a:solidFill>
              <a:schemeClr val="tx2">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6000" rIns="48000" rtlCol="0" anchor="ctr"/>
            <a:lstStyle/>
            <a:p>
              <a:pPr defTabSz="609570">
                <a:lnSpc>
                  <a:spcPct val="90000"/>
                </a:lnSpc>
              </a:pPr>
              <a:r>
                <a:rPr lang="en-GB" sz="2200">
                  <a:solidFill>
                    <a:srgbClr val="333333"/>
                  </a:solidFill>
                  <a:latin typeface="Arial"/>
                </a:rPr>
                <a:t>Would consider purchasing</a:t>
              </a:r>
            </a:p>
          </p:txBody>
        </p:sp>
      </p:grpSp>
      <p:sp>
        <p:nvSpPr>
          <p:cNvPr id="37" name="Rectangle 36"/>
          <p:cNvSpPr/>
          <p:nvPr/>
        </p:nvSpPr>
        <p:spPr>
          <a:xfrm>
            <a:off x="3018973" y="4088958"/>
            <a:ext cx="1235916" cy="308739"/>
          </a:xfrm>
          <a:prstGeom prst="rect">
            <a:avLst/>
          </a:prstGeom>
        </p:spPr>
        <p:txBody>
          <a:bodyPr wrap="none" lIns="0" tIns="0" rIns="0" bIns="0" anchor="b">
            <a:spAutoFit/>
          </a:bodyPr>
          <a:lstStyle/>
          <a:p>
            <a:pPr defTabSz="609570">
              <a:lnSpc>
                <a:spcPct val="75000"/>
              </a:lnSpc>
            </a:pPr>
            <a:r>
              <a:rPr lang="en-US" sz="2667" b="1">
                <a:solidFill>
                  <a:schemeClr val="accent1"/>
                </a:solidFill>
                <a:latin typeface="Arial"/>
                <a:cs typeface="Arial"/>
              </a:rPr>
              <a:t>Interest</a:t>
            </a:r>
          </a:p>
        </p:txBody>
      </p:sp>
      <p:sp>
        <p:nvSpPr>
          <p:cNvPr id="38" name="Rectangle 37"/>
          <p:cNvSpPr/>
          <p:nvPr/>
        </p:nvSpPr>
        <p:spPr>
          <a:xfrm>
            <a:off x="5836176" y="4088958"/>
            <a:ext cx="893258" cy="308739"/>
          </a:xfrm>
          <a:prstGeom prst="rect">
            <a:avLst/>
          </a:prstGeom>
        </p:spPr>
        <p:txBody>
          <a:bodyPr wrap="none" lIns="0" tIns="0" rIns="0" bIns="0" anchor="b">
            <a:spAutoFit/>
          </a:bodyPr>
          <a:lstStyle/>
          <a:p>
            <a:pPr defTabSz="609570">
              <a:lnSpc>
                <a:spcPct val="75000"/>
              </a:lnSpc>
            </a:pPr>
            <a:r>
              <a:rPr lang="en-US" sz="2667" b="1">
                <a:solidFill>
                  <a:schemeClr val="accent1"/>
                </a:solidFill>
                <a:latin typeface="Arial"/>
                <a:cs typeface="Arial"/>
              </a:rPr>
              <a:t>Value</a:t>
            </a:r>
          </a:p>
        </p:txBody>
      </p:sp>
      <p:sp>
        <p:nvSpPr>
          <p:cNvPr id="39" name="Rectangle 38"/>
          <p:cNvSpPr/>
          <p:nvPr/>
        </p:nvSpPr>
        <p:spPr>
          <a:xfrm>
            <a:off x="8653383" y="3781118"/>
            <a:ext cx="2297104" cy="616579"/>
          </a:xfrm>
          <a:prstGeom prst="rect">
            <a:avLst/>
          </a:prstGeom>
        </p:spPr>
        <p:txBody>
          <a:bodyPr wrap="none" lIns="0" tIns="0" rIns="0" bIns="0" anchor="b">
            <a:spAutoFit/>
          </a:bodyPr>
          <a:lstStyle/>
          <a:p>
            <a:pPr defTabSz="609570">
              <a:lnSpc>
                <a:spcPct val="75000"/>
              </a:lnSpc>
            </a:pPr>
            <a:r>
              <a:rPr lang="en-US" sz="2667" b="1" dirty="0">
                <a:solidFill>
                  <a:schemeClr val="accent1"/>
                </a:solidFill>
                <a:latin typeface="Arial"/>
                <a:cs typeface="Arial"/>
              </a:rPr>
              <a:t>Purchase</a:t>
            </a:r>
            <a:br>
              <a:rPr lang="en-US" sz="2667" b="1" dirty="0">
                <a:solidFill>
                  <a:schemeClr val="accent1"/>
                </a:solidFill>
                <a:latin typeface="Arial"/>
                <a:cs typeface="Arial"/>
              </a:rPr>
            </a:br>
            <a:r>
              <a:rPr lang="en-US" sz="2667" b="1" dirty="0">
                <a:solidFill>
                  <a:schemeClr val="accent1"/>
                </a:solidFill>
                <a:latin typeface="Arial"/>
                <a:cs typeface="Arial"/>
              </a:rPr>
              <a:t>Consideration</a:t>
            </a:r>
          </a:p>
        </p:txBody>
      </p:sp>
      <p:grpSp>
        <p:nvGrpSpPr>
          <p:cNvPr id="46" name="Group 45"/>
          <p:cNvGrpSpPr/>
          <p:nvPr/>
        </p:nvGrpSpPr>
        <p:grpSpPr>
          <a:xfrm>
            <a:off x="3231359" y="1446714"/>
            <a:ext cx="2764467" cy="2169232"/>
            <a:chOff x="2393038" y="1230673"/>
            <a:chExt cx="2073350" cy="1626924"/>
          </a:xfrm>
        </p:grpSpPr>
        <p:graphicFrame>
          <p:nvGraphicFramePr>
            <p:cNvPr id="43" name="Chart 42"/>
            <p:cNvGraphicFramePr/>
            <p:nvPr>
              <p:extLst>
                <p:ext uri="{D42A27DB-BD31-4B8C-83A1-F6EECF244321}">
                  <p14:modId xmlns:p14="http://schemas.microsoft.com/office/powerpoint/2010/main" val="1395344195"/>
                </p:ext>
              </p:extLst>
            </p:nvPr>
          </p:nvGraphicFramePr>
          <p:xfrm>
            <a:off x="2393038" y="1230673"/>
            <a:ext cx="1721762" cy="1626924"/>
          </p:xfrm>
          <a:graphic>
            <a:graphicData uri="http://schemas.openxmlformats.org/drawingml/2006/chart">
              <c:chart xmlns:c="http://schemas.openxmlformats.org/drawingml/2006/chart" xmlns:r="http://schemas.openxmlformats.org/officeDocument/2006/relationships" r:id="rId3"/>
            </a:graphicData>
          </a:graphic>
        </p:graphicFrame>
        <p:sp>
          <p:nvSpPr>
            <p:cNvPr id="40" name="Rectangle 39"/>
            <p:cNvSpPr/>
            <p:nvPr/>
          </p:nvSpPr>
          <p:spPr>
            <a:xfrm>
              <a:off x="3481118" y="2194325"/>
              <a:ext cx="985270" cy="623248"/>
            </a:xfrm>
            <a:prstGeom prst="rect">
              <a:avLst/>
            </a:prstGeom>
          </p:spPr>
          <p:txBody>
            <a:bodyPr wrap="none">
              <a:spAutoFit/>
            </a:bodyPr>
            <a:lstStyle/>
            <a:p>
              <a:pPr defTabSz="609570"/>
              <a:r>
                <a:rPr lang="en-US" sz="4800" b="1" spc="-200">
                  <a:solidFill>
                    <a:schemeClr val="accent1"/>
                  </a:solidFill>
                  <a:effectLst>
                    <a:outerShdw blurRad="1270000" sx="102000" sy="102000" algn="ctr" rotWithShape="0">
                      <a:srgbClr val="FFFFFF"/>
                    </a:outerShdw>
                  </a:effectLst>
                  <a:latin typeface="Arial"/>
                </a:rPr>
                <a:t>84</a:t>
              </a:r>
              <a:r>
                <a:rPr lang="en-US" sz="4800" b="1" spc="-200" baseline="30000">
                  <a:solidFill>
                    <a:schemeClr val="accent1"/>
                  </a:solidFill>
                  <a:effectLst>
                    <a:outerShdw blurRad="1270000" sx="102000" sy="102000" algn="ctr" rotWithShape="0">
                      <a:srgbClr val="FFFFFF"/>
                    </a:outerShdw>
                  </a:effectLst>
                  <a:latin typeface="Arial"/>
                </a:rPr>
                <a:t>%</a:t>
              </a:r>
              <a:r>
                <a:rPr lang="en-US" sz="4800" b="1" spc="-200">
                  <a:solidFill>
                    <a:schemeClr val="accent1"/>
                  </a:solidFill>
                  <a:effectLst>
                    <a:outerShdw blurRad="1270000" sx="102000" sy="102000" algn="ctr" rotWithShape="0">
                      <a:srgbClr val="FFFFFF"/>
                    </a:outerShdw>
                  </a:effectLst>
                  <a:latin typeface="Arial"/>
                </a:rPr>
                <a:t> </a:t>
              </a:r>
            </a:p>
          </p:txBody>
        </p:sp>
      </p:grpSp>
      <p:grpSp>
        <p:nvGrpSpPr>
          <p:cNvPr id="47" name="Group 46"/>
          <p:cNvGrpSpPr/>
          <p:nvPr/>
        </p:nvGrpSpPr>
        <p:grpSpPr>
          <a:xfrm>
            <a:off x="6083875" y="1416276"/>
            <a:ext cx="2764467" cy="2169232"/>
            <a:chOff x="2393038" y="1230673"/>
            <a:chExt cx="2073350" cy="1626924"/>
          </a:xfrm>
        </p:grpSpPr>
        <p:graphicFrame>
          <p:nvGraphicFramePr>
            <p:cNvPr id="48" name="Chart 47"/>
            <p:cNvGraphicFramePr/>
            <p:nvPr>
              <p:extLst>
                <p:ext uri="{D42A27DB-BD31-4B8C-83A1-F6EECF244321}">
                  <p14:modId xmlns:p14="http://schemas.microsoft.com/office/powerpoint/2010/main" val="927334240"/>
                </p:ext>
              </p:extLst>
            </p:nvPr>
          </p:nvGraphicFramePr>
          <p:xfrm>
            <a:off x="2393038" y="1230673"/>
            <a:ext cx="1721762" cy="1626924"/>
          </p:xfrm>
          <a:graphic>
            <a:graphicData uri="http://schemas.openxmlformats.org/drawingml/2006/chart">
              <c:chart xmlns:c="http://schemas.openxmlformats.org/drawingml/2006/chart" xmlns:r="http://schemas.openxmlformats.org/officeDocument/2006/relationships" r:id="rId4"/>
            </a:graphicData>
          </a:graphic>
        </p:graphicFrame>
        <p:sp>
          <p:nvSpPr>
            <p:cNvPr id="49" name="Rectangle 48"/>
            <p:cNvSpPr/>
            <p:nvPr/>
          </p:nvSpPr>
          <p:spPr>
            <a:xfrm>
              <a:off x="3481118" y="2194325"/>
              <a:ext cx="985270" cy="623248"/>
            </a:xfrm>
            <a:prstGeom prst="rect">
              <a:avLst/>
            </a:prstGeom>
          </p:spPr>
          <p:txBody>
            <a:bodyPr wrap="none">
              <a:spAutoFit/>
            </a:bodyPr>
            <a:lstStyle/>
            <a:p>
              <a:pPr defTabSz="609570"/>
              <a:r>
                <a:rPr lang="en-US" sz="4800" b="1" spc="-200">
                  <a:solidFill>
                    <a:schemeClr val="accent1"/>
                  </a:solidFill>
                  <a:effectLst>
                    <a:outerShdw blurRad="1270000" sx="102000" sy="102000" algn="ctr" rotWithShape="0">
                      <a:srgbClr val="FFFFFF"/>
                    </a:outerShdw>
                  </a:effectLst>
                  <a:latin typeface="Arial"/>
                </a:rPr>
                <a:t>84</a:t>
              </a:r>
              <a:r>
                <a:rPr lang="en-US" sz="4800" b="1" spc="-200" baseline="30000">
                  <a:solidFill>
                    <a:schemeClr val="accent1"/>
                  </a:solidFill>
                  <a:effectLst>
                    <a:outerShdw blurRad="1270000" sx="102000" sy="102000" algn="ctr" rotWithShape="0">
                      <a:srgbClr val="FFFFFF"/>
                    </a:outerShdw>
                  </a:effectLst>
                  <a:latin typeface="Arial"/>
                </a:rPr>
                <a:t>%</a:t>
              </a:r>
              <a:r>
                <a:rPr lang="en-US" sz="4800" b="1" spc="-200">
                  <a:solidFill>
                    <a:srgbClr val="FF5400"/>
                  </a:solidFill>
                  <a:effectLst>
                    <a:outerShdw blurRad="1270000" sx="102000" sy="102000" algn="ctr" rotWithShape="0">
                      <a:srgbClr val="FFFFFF"/>
                    </a:outerShdw>
                  </a:effectLst>
                  <a:latin typeface="Arial"/>
                </a:rPr>
                <a:t> </a:t>
              </a:r>
            </a:p>
          </p:txBody>
        </p:sp>
      </p:grpSp>
      <p:grpSp>
        <p:nvGrpSpPr>
          <p:cNvPr id="54" name="Group 53"/>
          <p:cNvGrpSpPr/>
          <p:nvPr/>
        </p:nvGrpSpPr>
        <p:grpSpPr>
          <a:xfrm>
            <a:off x="8926271" y="1410611"/>
            <a:ext cx="2703852" cy="2169232"/>
            <a:chOff x="6694701" y="1203596"/>
            <a:chExt cx="2027889" cy="1626924"/>
          </a:xfrm>
        </p:grpSpPr>
        <p:graphicFrame>
          <p:nvGraphicFramePr>
            <p:cNvPr id="51" name="Chart 50"/>
            <p:cNvGraphicFramePr/>
            <p:nvPr>
              <p:extLst>
                <p:ext uri="{D42A27DB-BD31-4B8C-83A1-F6EECF244321}">
                  <p14:modId xmlns:p14="http://schemas.microsoft.com/office/powerpoint/2010/main" val="705735126"/>
                </p:ext>
              </p:extLst>
            </p:nvPr>
          </p:nvGraphicFramePr>
          <p:xfrm>
            <a:off x="6694701" y="1203596"/>
            <a:ext cx="1721762" cy="1626924"/>
          </p:xfrm>
          <a:graphic>
            <a:graphicData uri="http://schemas.openxmlformats.org/drawingml/2006/chart">
              <c:chart xmlns:c="http://schemas.openxmlformats.org/drawingml/2006/chart" xmlns:r="http://schemas.openxmlformats.org/officeDocument/2006/relationships" r:id="rId5"/>
            </a:graphicData>
          </a:graphic>
        </p:graphicFrame>
        <p:sp>
          <p:nvSpPr>
            <p:cNvPr id="52" name="Rectangle 51"/>
            <p:cNvSpPr/>
            <p:nvPr/>
          </p:nvSpPr>
          <p:spPr>
            <a:xfrm>
              <a:off x="7737320" y="2169018"/>
              <a:ext cx="985270" cy="623248"/>
            </a:xfrm>
            <a:prstGeom prst="rect">
              <a:avLst/>
            </a:prstGeom>
          </p:spPr>
          <p:txBody>
            <a:bodyPr wrap="none">
              <a:spAutoFit/>
            </a:bodyPr>
            <a:lstStyle/>
            <a:p>
              <a:pPr defTabSz="609570"/>
              <a:r>
                <a:rPr lang="en-US" sz="4800" b="1" spc="-200">
                  <a:solidFill>
                    <a:schemeClr val="accent1"/>
                  </a:solidFill>
                  <a:effectLst>
                    <a:outerShdw blurRad="1270000" sx="102000" sy="102000" algn="ctr" rotWithShape="0">
                      <a:srgbClr val="FFFFFF"/>
                    </a:outerShdw>
                  </a:effectLst>
                  <a:latin typeface="Arial"/>
                </a:rPr>
                <a:t>72</a:t>
              </a:r>
              <a:r>
                <a:rPr lang="en-US" sz="4800" b="1" spc="-200" baseline="30000">
                  <a:solidFill>
                    <a:schemeClr val="accent1"/>
                  </a:solidFill>
                  <a:effectLst>
                    <a:outerShdw blurRad="1270000" sx="102000" sy="102000" algn="ctr" rotWithShape="0">
                      <a:srgbClr val="FFFFFF"/>
                    </a:outerShdw>
                  </a:effectLst>
                  <a:latin typeface="Arial"/>
                </a:rPr>
                <a:t>%</a:t>
              </a:r>
              <a:r>
                <a:rPr lang="en-US" sz="4800" b="1" spc="-200">
                  <a:solidFill>
                    <a:srgbClr val="FF5400"/>
                  </a:solidFill>
                  <a:effectLst>
                    <a:outerShdw blurRad="1270000" sx="102000" sy="102000" algn="ctr" rotWithShape="0">
                      <a:srgbClr val="FFFFFF"/>
                    </a:outerShdw>
                  </a:effectLst>
                  <a:latin typeface="Arial"/>
                </a:rPr>
                <a:t> </a:t>
              </a:r>
            </a:p>
          </p:txBody>
        </p:sp>
      </p:grpSp>
      <p:sp>
        <p:nvSpPr>
          <p:cNvPr id="32" name="Rectangle 31"/>
          <p:cNvSpPr/>
          <p:nvPr/>
        </p:nvSpPr>
        <p:spPr>
          <a:xfrm>
            <a:off x="674940" y="5968014"/>
            <a:ext cx="5030400" cy="256545"/>
          </a:xfrm>
          <a:prstGeom prst="rect">
            <a:avLst/>
          </a:prstGeom>
          <a:noFill/>
        </p:spPr>
        <p:txBody>
          <a:bodyPr wrap="square">
            <a:spAutoFit/>
          </a:bodyPr>
          <a:lstStyle/>
          <a:p>
            <a:pPr defTabSz="609570"/>
            <a:r>
              <a:rPr lang="en-US" sz="1067" i="1" err="1">
                <a:solidFill>
                  <a:schemeClr val="bg2">
                    <a:lumMod val="50000"/>
                  </a:schemeClr>
                </a:solidFill>
                <a:latin typeface="Calibri" panose="020F0502020204030204" pitchFamily="34" charset="0"/>
                <a:cs typeface="Times New Roman" panose="02020603050405020304" pitchFamily="18" charset="0"/>
              </a:rPr>
              <a:t>Isurus</a:t>
            </a:r>
            <a:r>
              <a:rPr lang="en-US" sz="1067" i="1">
                <a:solidFill>
                  <a:schemeClr val="bg2">
                    <a:lumMod val="50000"/>
                  </a:schemeClr>
                </a:solidFill>
                <a:latin typeface="Calibri" panose="020F0502020204030204" pitchFamily="34" charset="0"/>
                <a:cs typeface="Times New Roman" panose="02020603050405020304" pitchFamily="18" charset="0"/>
              </a:rPr>
              <a:t> Market Research and Consulting 2016/2017 Online Market Research Study</a:t>
            </a:r>
          </a:p>
        </p:txBody>
      </p:sp>
    </p:spTree>
    <p:extLst>
      <p:ext uri="{BB962C8B-B14F-4D97-AF65-F5344CB8AC3E}">
        <p14:creationId xmlns:p14="http://schemas.microsoft.com/office/powerpoint/2010/main" val="77672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22" presetClass="entr" presetSubtype="1"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22" presetClass="entr" presetSubtype="1"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22" presetClass="entr" presetSubtype="1"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up)">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441A-F2C9-47AD-87F7-21088139A4D1}"/>
              </a:ext>
            </a:extLst>
          </p:cNvPr>
          <p:cNvSpPr>
            <a:spLocks noGrp="1"/>
          </p:cNvSpPr>
          <p:nvPr>
            <p:ph type="title"/>
          </p:nvPr>
        </p:nvSpPr>
        <p:spPr>
          <a:xfrm>
            <a:off x="645725" y="2454974"/>
            <a:ext cx="10193725" cy="851119"/>
          </a:xfrm>
        </p:spPr>
        <p:txBody>
          <a:bodyPr>
            <a:normAutofit fontScale="90000"/>
          </a:bodyPr>
          <a:lstStyle/>
          <a:p>
            <a:br>
              <a:rPr lang="en-US" dirty="0"/>
            </a:br>
            <a:br>
              <a:rPr lang="en-US" dirty="0"/>
            </a:br>
            <a:br>
              <a:rPr lang="en-US" dirty="0"/>
            </a:br>
            <a:br>
              <a:rPr lang="en-US" dirty="0"/>
            </a:br>
            <a:r>
              <a:rPr lang="en-US" dirty="0"/>
              <a:t>Kofax ControlSuite Critical Capabilities</a:t>
            </a:r>
          </a:p>
        </p:txBody>
      </p:sp>
    </p:spTree>
    <p:extLst>
      <p:ext uri="{BB962C8B-B14F-4D97-AF65-F5344CB8AC3E}">
        <p14:creationId xmlns:p14="http://schemas.microsoft.com/office/powerpoint/2010/main" val="18332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 Extensible Platform of Capabilities</a:t>
            </a:r>
          </a:p>
        </p:txBody>
      </p:sp>
      <p:sp>
        <p:nvSpPr>
          <p:cNvPr id="47" name="Rectangle 46">
            <a:extLst>
              <a:ext uri="{FF2B5EF4-FFF2-40B4-BE49-F238E27FC236}">
                <a16:creationId xmlns:a16="http://schemas.microsoft.com/office/drawing/2014/main" id="{520EE73C-4CD7-429D-8CD3-73762076BA93}"/>
              </a:ext>
            </a:extLst>
          </p:cNvPr>
          <p:cNvSpPr/>
          <p:nvPr/>
        </p:nvSpPr>
        <p:spPr>
          <a:xfrm>
            <a:off x="2929468" y="1587289"/>
            <a:ext cx="1645920" cy="1337733"/>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48000" tIns="426720" rIns="48000" bIns="0" rtlCol="0" anchor="ctr"/>
          <a:lstStyle/>
          <a:p>
            <a:pPr algn="ctr" defTabSz="609585">
              <a:lnSpc>
                <a:spcPct val="90000"/>
              </a:lnSpc>
            </a:pPr>
            <a:r>
              <a:rPr lang="en-GB" sz="1867" dirty="0">
                <a:solidFill>
                  <a:schemeClr val="tx2">
                    <a:lumMod val="75000"/>
                  </a:schemeClr>
                </a:solidFill>
              </a:rPr>
              <a:t>Document</a:t>
            </a:r>
          </a:p>
          <a:p>
            <a:pPr algn="ctr" defTabSz="609585">
              <a:lnSpc>
                <a:spcPct val="90000"/>
              </a:lnSpc>
            </a:pPr>
            <a:r>
              <a:rPr lang="en-GB" sz="1867" dirty="0">
                <a:solidFill>
                  <a:schemeClr val="tx2">
                    <a:lumMod val="75000"/>
                  </a:schemeClr>
                </a:solidFill>
              </a:rPr>
              <a:t>security</a:t>
            </a:r>
          </a:p>
        </p:txBody>
      </p:sp>
      <p:sp>
        <p:nvSpPr>
          <p:cNvPr id="48" name="Rectangle 47">
            <a:extLst>
              <a:ext uri="{FF2B5EF4-FFF2-40B4-BE49-F238E27FC236}">
                <a16:creationId xmlns:a16="http://schemas.microsoft.com/office/drawing/2014/main" id="{E7194AD4-DEBB-42B8-A199-F3DE6980C3EE}"/>
              </a:ext>
            </a:extLst>
          </p:cNvPr>
          <p:cNvSpPr/>
          <p:nvPr/>
        </p:nvSpPr>
        <p:spPr>
          <a:xfrm>
            <a:off x="2929468" y="2983357"/>
            <a:ext cx="1645920" cy="1337733"/>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48000" tIns="0" rIns="48000" bIns="426720" rtlCol="0" anchor="ctr"/>
          <a:lstStyle/>
          <a:p>
            <a:pPr algn="ctr" defTabSz="609585">
              <a:lnSpc>
                <a:spcPct val="90000"/>
              </a:lnSpc>
            </a:pPr>
            <a:r>
              <a:rPr lang="en-US" sz="1867">
                <a:solidFill>
                  <a:schemeClr val="tx2">
                    <a:lumMod val="75000"/>
                  </a:schemeClr>
                </a:solidFill>
                <a:ea typeface="PMingLiU" panose="02020500000000000000" pitchFamily="18" charset="-120"/>
              </a:rPr>
              <a:t>Document conversion</a:t>
            </a:r>
            <a:endParaRPr lang="en-GB" sz="1867">
              <a:solidFill>
                <a:schemeClr val="tx2">
                  <a:lumMod val="75000"/>
                </a:schemeClr>
              </a:solidFill>
              <a:ea typeface="PMingLiU" panose="02020500000000000000" pitchFamily="18" charset="-120"/>
            </a:endParaRPr>
          </a:p>
        </p:txBody>
      </p:sp>
      <p:grpSp>
        <p:nvGrpSpPr>
          <p:cNvPr id="68" name="Group 67">
            <a:extLst>
              <a:ext uri="{FF2B5EF4-FFF2-40B4-BE49-F238E27FC236}">
                <a16:creationId xmlns:a16="http://schemas.microsoft.com/office/drawing/2014/main" id="{264FEECC-AC80-4593-B297-FB4EF5FBAD01}"/>
              </a:ext>
            </a:extLst>
          </p:cNvPr>
          <p:cNvGrpSpPr/>
          <p:nvPr/>
        </p:nvGrpSpPr>
        <p:grpSpPr>
          <a:xfrm>
            <a:off x="4171810" y="3889217"/>
            <a:ext cx="330200" cy="330200"/>
            <a:chOff x="3629025" y="2590800"/>
            <a:chExt cx="247650" cy="247650"/>
          </a:xfrm>
        </p:grpSpPr>
        <p:sp>
          <p:nvSpPr>
            <p:cNvPr id="75" name="Oval 74">
              <a:extLst>
                <a:ext uri="{FF2B5EF4-FFF2-40B4-BE49-F238E27FC236}">
                  <a16:creationId xmlns:a16="http://schemas.microsoft.com/office/drawing/2014/main" id="{B2495C02-C4A6-429E-A1F9-C3B335EA4F06}"/>
                </a:ext>
              </a:extLst>
            </p:cNvPr>
            <p:cNvSpPr/>
            <p:nvPr/>
          </p:nvSpPr>
          <p:spPr>
            <a:xfrm>
              <a:off x="3629025" y="2590800"/>
              <a:ext cx="247650" cy="24765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dirty="0">
                <a:solidFill>
                  <a:srgbClr val="FFFFFF"/>
                </a:solidFill>
              </a:endParaRPr>
            </a:p>
          </p:txBody>
        </p:sp>
        <p:sp>
          <p:nvSpPr>
            <p:cNvPr id="76" name="Freeform 11">
              <a:extLst>
                <a:ext uri="{FF2B5EF4-FFF2-40B4-BE49-F238E27FC236}">
                  <a16:creationId xmlns:a16="http://schemas.microsoft.com/office/drawing/2014/main" id="{503FF4EC-2CAB-486B-A03C-80B59C88E9FE}"/>
                </a:ext>
              </a:extLst>
            </p:cNvPr>
            <p:cNvSpPr>
              <a:spLocks/>
            </p:cNvSpPr>
            <p:nvPr/>
          </p:nvSpPr>
          <p:spPr bwMode="auto">
            <a:xfrm>
              <a:off x="3669825" y="2647320"/>
              <a:ext cx="166051" cy="134611"/>
            </a:xfrm>
            <a:custGeom>
              <a:avLst/>
              <a:gdLst>
                <a:gd name="T0" fmla="*/ 231 w 299"/>
                <a:gd name="T1" fmla="*/ 15 h 242"/>
                <a:gd name="T2" fmla="*/ 98 w 299"/>
                <a:gd name="T3" fmla="*/ 147 h 242"/>
                <a:gd name="T4" fmla="*/ 69 w 299"/>
                <a:gd name="T5" fmla="*/ 117 h 242"/>
                <a:gd name="T6" fmla="*/ 15 w 299"/>
                <a:gd name="T7" fmla="*/ 117 h 242"/>
                <a:gd name="T8" fmla="*/ 15 w 299"/>
                <a:gd name="T9" fmla="*/ 171 h 242"/>
                <a:gd name="T10" fmla="*/ 68 w 299"/>
                <a:gd name="T11" fmla="*/ 223 h 242"/>
                <a:gd name="T12" fmla="*/ 71 w 299"/>
                <a:gd name="T13" fmla="*/ 228 h 242"/>
                <a:gd name="T14" fmla="*/ 125 w 299"/>
                <a:gd name="T15" fmla="*/ 228 h 242"/>
                <a:gd name="T16" fmla="*/ 284 w 299"/>
                <a:gd name="T17" fmla="*/ 68 h 242"/>
                <a:gd name="T18" fmla="*/ 284 w 299"/>
                <a:gd name="T19" fmla="*/ 15 h 242"/>
                <a:gd name="T20" fmla="*/ 231 w 299"/>
                <a:gd name="T2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2">
                  <a:moveTo>
                    <a:pt x="231" y="15"/>
                  </a:moveTo>
                  <a:cubicBezTo>
                    <a:pt x="98" y="147"/>
                    <a:pt x="98" y="147"/>
                    <a:pt x="98" y="147"/>
                  </a:cubicBezTo>
                  <a:cubicBezTo>
                    <a:pt x="69" y="117"/>
                    <a:pt x="69" y="117"/>
                    <a:pt x="69" y="117"/>
                  </a:cubicBezTo>
                  <a:cubicBezTo>
                    <a:pt x="54" y="102"/>
                    <a:pt x="30" y="102"/>
                    <a:pt x="15" y="117"/>
                  </a:cubicBezTo>
                  <a:cubicBezTo>
                    <a:pt x="0" y="132"/>
                    <a:pt x="0" y="156"/>
                    <a:pt x="15" y="171"/>
                  </a:cubicBezTo>
                  <a:cubicBezTo>
                    <a:pt x="68" y="223"/>
                    <a:pt x="68" y="223"/>
                    <a:pt x="68" y="223"/>
                  </a:cubicBezTo>
                  <a:cubicBezTo>
                    <a:pt x="69" y="225"/>
                    <a:pt x="70" y="226"/>
                    <a:pt x="71" y="228"/>
                  </a:cubicBezTo>
                  <a:cubicBezTo>
                    <a:pt x="86" y="242"/>
                    <a:pt x="110" y="242"/>
                    <a:pt x="125" y="228"/>
                  </a:cubicBezTo>
                  <a:cubicBezTo>
                    <a:pt x="284" y="68"/>
                    <a:pt x="284" y="68"/>
                    <a:pt x="284" y="68"/>
                  </a:cubicBezTo>
                  <a:cubicBezTo>
                    <a:pt x="299" y="53"/>
                    <a:pt x="299" y="29"/>
                    <a:pt x="284" y="15"/>
                  </a:cubicBezTo>
                  <a:cubicBezTo>
                    <a:pt x="269" y="0"/>
                    <a:pt x="245" y="0"/>
                    <a:pt x="231" y="1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sv-SE" sz="2400">
                <a:solidFill>
                  <a:srgbClr val="333333"/>
                </a:solidFill>
              </a:endParaRPr>
            </a:p>
          </p:txBody>
        </p:sp>
      </p:grpSp>
      <p:sp>
        <p:nvSpPr>
          <p:cNvPr id="51" name="Rectangle 50">
            <a:extLst>
              <a:ext uri="{FF2B5EF4-FFF2-40B4-BE49-F238E27FC236}">
                <a16:creationId xmlns:a16="http://schemas.microsoft.com/office/drawing/2014/main" id="{C4DA8CBB-F05F-43A7-96DB-3C8870CBEDE8}"/>
              </a:ext>
            </a:extLst>
          </p:cNvPr>
          <p:cNvSpPr/>
          <p:nvPr/>
        </p:nvSpPr>
        <p:spPr>
          <a:xfrm>
            <a:off x="4640208" y="1587289"/>
            <a:ext cx="1645920" cy="1337733"/>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48000" tIns="426720" rIns="48000" bIns="0" rtlCol="0" anchor="ctr"/>
          <a:lstStyle/>
          <a:p>
            <a:pPr algn="ctr" defTabSz="609585">
              <a:lnSpc>
                <a:spcPct val="90000"/>
              </a:lnSpc>
            </a:pPr>
            <a:r>
              <a:rPr lang="en-US" sz="1867" dirty="0">
                <a:solidFill>
                  <a:schemeClr val="tx2">
                    <a:lumMod val="75000"/>
                  </a:schemeClr>
                </a:solidFill>
                <a:ea typeface="PMingLiU" panose="02020500000000000000" pitchFamily="18" charset="-120"/>
              </a:rPr>
              <a:t>Document workflow automation</a:t>
            </a:r>
            <a:endParaRPr lang="en-GB" sz="1867" dirty="0">
              <a:solidFill>
                <a:schemeClr val="tx2">
                  <a:lumMod val="75000"/>
                </a:schemeClr>
              </a:solidFill>
              <a:ea typeface="PMingLiU" panose="02020500000000000000" pitchFamily="18" charset="-120"/>
            </a:endParaRPr>
          </a:p>
        </p:txBody>
      </p:sp>
      <p:sp>
        <p:nvSpPr>
          <p:cNvPr id="52" name="Rectangle 51">
            <a:extLst>
              <a:ext uri="{FF2B5EF4-FFF2-40B4-BE49-F238E27FC236}">
                <a16:creationId xmlns:a16="http://schemas.microsoft.com/office/drawing/2014/main" id="{872338F3-F9AB-492F-B8CB-41EE81A949D6}"/>
              </a:ext>
            </a:extLst>
          </p:cNvPr>
          <p:cNvSpPr/>
          <p:nvPr/>
        </p:nvSpPr>
        <p:spPr>
          <a:xfrm>
            <a:off x="4640208" y="2983357"/>
            <a:ext cx="1645920" cy="1337733"/>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48000" tIns="0" rIns="48000" bIns="426720" rtlCol="0" anchor="ctr"/>
          <a:lstStyle/>
          <a:p>
            <a:pPr algn="ctr" defTabSz="609585">
              <a:lnSpc>
                <a:spcPct val="90000"/>
              </a:lnSpc>
            </a:pPr>
            <a:r>
              <a:rPr lang="en-GB" sz="1867">
                <a:solidFill>
                  <a:schemeClr val="tx2">
                    <a:lumMod val="75000"/>
                  </a:schemeClr>
                </a:solidFill>
              </a:rPr>
              <a:t>Document and print stream transformation</a:t>
            </a:r>
          </a:p>
        </p:txBody>
      </p:sp>
      <p:sp>
        <p:nvSpPr>
          <p:cNvPr id="54" name="Rectangle 53">
            <a:extLst>
              <a:ext uri="{FF2B5EF4-FFF2-40B4-BE49-F238E27FC236}">
                <a16:creationId xmlns:a16="http://schemas.microsoft.com/office/drawing/2014/main" id="{DB0B8754-80FB-41FB-A7A6-591F3DCECB7A}"/>
              </a:ext>
            </a:extLst>
          </p:cNvPr>
          <p:cNvSpPr/>
          <p:nvPr/>
        </p:nvSpPr>
        <p:spPr>
          <a:xfrm>
            <a:off x="6350948" y="1587289"/>
            <a:ext cx="1645920" cy="1337733"/>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48000" tIns="426720" rIns="48000" bIns="0" rtlCol="0" anchor="ctr"/>
          <a:lstStyle/>
          <a:p>
            <a:pPr algn="ctr" defTabSz="609585">
              <a:lnSpc>
                <a:spcPct val="90000"/>
              </a:lnSpc>
            </a:pPr>
            <a:r>
              <a:rPr lang="en-US" sz="1867">
                <a:solidFill>
                  <a:schemeClr val="tx2">
                    <a:lumMod val="75000"/>
                  </a:schemeClr>
                </a:solidFill>
                <a:ea typeface="PMingLiU" panose="02020500000000000000" pitchFamily="18" charset="-120"/>
              </a:rPr>
              <a:t>Scanning </a:t>
            </a:r>
          </a:p>
          <a:p>
            <a:pPr algn="ctr" defTabSz="609585">
              <a:lnSpc>
                <a:spcPct val="90000"/>
              </a:lnSpc>
            </a:pPr>
            <a:r>
              <a:rPr lang="en-US" sz="1867">
                <a:solidFill>
                  <a:schemeClr val="tx2">
                    <a:lumMod val="75000"/>
                  </a:schemeClr>
                </a:solidFill>
                <a:ea typeface="PMingLiU" panose="02020500000000000000" pitchFamily="18" charset="-120"/>
              </a:rPr>
              <a:t>&amp; document routing</a:t>
            </a:r>
            <a:endParaRPr lang="en-GB" sz="1867">
              <a:solidFill>
                <a:schemeClr val="tx2">
                  <a:lumMod val="75000"/>
                </a:schemeClr>
              </a:solidFill>
              <a:ea typeface="PMingLiU" panose="02020500000000000000" pitchFamily="18" charset="-120"/>
            </a:endParaRPr>
          </a:p>
        </p:txBody>
      </p:sp>
      <p:sp>
        <p:nvSpPr>
          <p:cNvPr id="55" name="Rectangle 54">
            <a:extLst>
              <a:ext uri="{FF2B5EF4-FFF2-40B4-BE49-F238E27FC236}">
                <a16:creationId xmlns:a16="http://schemas.microsoft.com/office/drawing/2014/main" id="{FA1727D6-3340-4F06-9F8A-B7CEBF12E08C}"/>
              </a:ext>
            </a:extLst>
          </p:cNvPr>
          <p:cNvSpPr/>
          <p:nvPr/>
        </p:nvSpPr>
        <p:spPr>
          <a:xfrm>
            <a:off x="6350948" y="2983357"/>
            <a:ext cx="1645920" cy="1337733"/>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48000" tIns="0" rIns="48000" bIns="426720" rtlCol="0" anchor="ctr"/>
          <a:lstStyle/>
          <a:p>
            <a:pPr algn="ctr" defTabSz="609585">
              <a:lnSpc>
                <a:spcPct val="90000"/>
              </a:lnSpc>
            </a:pPr>
            <a:r>
              <a:rPr lang="en-US" sz="1867">
                <a:solidFill>
                  <a:schemeClr val="tx2">
                    <a:lumMod val="75000"/>
                  </a:schemeClr>
                </a:solidFill>
                <a:ea typeface="PMingLiU" panose="02020500000000000000" pitchFamily="18" charset="-120"/>
              </a:rPr>
              <a:t>Print</a:t>
            </a:r>
          </a:p>
          <a:p>
            <a:pPr algn="ctr" defTabSz="609585">
              <a:lnSpc>
                <a:spcPct val="90000"/>
              </a:lnSpc>
            </a:pPr>
            <a:r>
              <a:rPr lang="en-US" sz="1867">
                <a:solidFill>
                  <a:schemeClr val="tx2">
                    <a:lumMod val="75000"/>
                  </a:schemeClr>
                </a:solidFill>
                <a:ea typeface="PMingLiU" panose="02020500000000000000" pitchFamily="18" charset="-120"/>
              </a:rPr>
              <a:t>avoidance  and reduction</a:t>
            </a:r>
          </a:p>
        </p:txBody>
      </p:sp>
      <p:sp>
        <p:nvSpPr>
          <p:cNvPr id="79" name="Rectangle 78">
            <a:extLst>
              <a:ext uri="{FF2B5EF4-FFF2-40B4-BE49-F238E27FC236}">
                <a16:creationId xmlns:a16="http://schemas.microsoft.com/office/drawing/2014/main" id="{872688A0-7AE4-4812-AD35-022AA9A5E981}"/>
              </a:ext>
            </a:extLst>
          </p:cNvPr>
          <p:cNvSpPr/>
          <p:nvPr/>
        </p:nvSpPr>
        <p:spPr>
          <a:xfrm>
            <a:off x="8062870" y="1587289"/>
            <a:ext cx="1645920" cy="1337733"/>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426720" rIns="0" bIns="0" rtlCol="0" anchor="ctr"/>
          <a:lstStyle/>
          <a:p>
            <a:pPr algn="ctr" defTabSz="609585">
              <a:lnSpc>
                <a:spcPct val="90000"/>
              </a:lnSpc>
            </a:pPr>
            <a:r>
              <a:rPr lang="en-GB" sz="1867" dirty="0">
                <a:solidFill>
                  <a:schemeClr val="tx2">
                    <a:lumMod val="75000"/>
                  </a:schemeClr>
                </a:solidFill>
              </a:rPr>
              <a:t>Business system connectors</a:t>
            </a:r>
          </a:p>
        </p:txBody>
      </p:sp>
      <p:sp>
        <p:nvSpPr>
          <p:cNvPr id="105" name="Rectangle 104">
            <a:extLst>
              <a:ext uri="{FF2B5EF4-FFF2-40B4-BE49-F238E27FC236}">
                <a16:creationId xmlns:a16="http://schemas.microsoft.com/office/drawing/2014/main" id="{B61F10F9-7085-402D-8554-FC7701C8DBAD}"/>
              </a:ext>
            </a:extLst>
          </p:cNvPr>
          <p:cNvSpPr/>
          <p:nvPr/>
        </p:nvSpPr>
        <p:spPr>
          <a:xfrm>
            <a:off x="8061688" y="2983357"/>
            <a:ext cx="1645920" cy="1337733"/>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48000" tIns="0" rIns="48000" bIns="426720" rtlCol="0" anchor="ctr"/>
          <a:lstStyle/>
          <a:p>
            <a:pPr algn="ctr" defTabSz="609585">
              <a:lnSpc>
                <a:spcPct val="90000"/>
              </a:lnSpc>
            </a:pPr>
            <a:r>
              <a:rPr lang="en-US" sz="1867">
                <a:solidFill>
                  <a:schemeClr val="tx2">
                    <a:lumMod val="75000"/>
                  </a:schemeClr>
                </a:solidFill>
                <a:ea typeface="PMingLiU" panose="02020500000000000000" pitchFamily="18" charset="-120"/>
              </a:rPr>
              <a:t>Print accountability &amp; auditing</a:t>
            </a:r>
            <a:endParaRPr lang="en-GB" sz="1867">
              <a:solidFill>
                <a:schemeClr val="tx2">
                  <a:lumMod val="75000"/>
                </a:schemeClr>
              </a:solidFill>
              <a:ea typeface="PMingLiU" panose="02020500000000000000" pitchFamily="18" charset="-120"/>
            </a:endParaRPr>
          </a:p>
        </p:txBody>
      </p:sp>
      <p:sp>
        <p:nvSpPr>
          <p:cNvPr id="106" name="Rectangle 105">
            <a:extLst>
              <a:ext uri="{FF2B5EF4-FFF2-40B4-BE49-F238E27FC236}">
                <a16:creationId xmlns:a16="http://schemas.microsoft.com/office/drawing/2014/main" id="{8F72BEDA-FC93-4E72-9E4F-661EC73D4DBD}"/>
              </a:ext>
            </a:extLst>
          </p:cNvPr>
          <p:cNvSpPr/>
          <p:nvPr/>
        </p:nvSpPr>
        <p:spPr>
          <a:xfrm>
            <a:off x="9773977" y="1587289"/>
            <a:ext cx="1645920" cy="1337733"/>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48000" tIns="426720" rIns="48000" bIns="0" rtlCol="0" anchor="ctr"/>
          <a:lstStyle/>
          <a:p>
            <a:pPr algn="ctr" defTabSz="609585">
              <a:lnSpc>
                <a:spcPct val="90000"/>
              </a:lnSpc>
            </a:pPr>
            <a:r>
              <a:rPr lang="en-GB" sz="1867">
                <a:solidFill>
                  <a:schemeClr val="tx2">
                    <a:lumMod val="75000"/>
                  </a:schemeClr>
                </a:solidFill>
              </a:rPr>
              <a:t>Mobile workflows</a:t>
            </a:r>
          </a:p>
        </p:txBody>
      </p:sp>
      <p:sp>
        <p:nvSpPr>
          <p:cNvPr id="107" name="Rectangle 106">
            <a:extLst>
              <a:ext uri="{FF2B5EF4-FFF2-40B4-BE49-F238E27FC236}">
                <a16:creationId xmlns:a16="http://schemas.microsoft.com/office/drawing/2014/main" id="{C98DBE3A-D125-43F5-984F-80FED4B050C7}"/>
              </a:ext>
            </a:extLst>
          </p:cNvPr>
          <p:cNvSpPr/>
          <p:nvPr/>
        </p:nvSpPr>
        <p:spPr>
          <a:xfrm>
            <a:off x="9773609" y="2983357"/>
            <a:ext cx="1645920" cy="1337733"/>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48000" tIns="0" rIns="48000" bIns="426720" rtlCol="0" anchor="ctr"/>
          <a:lstStyle/>
          <a:p>
            <a:pPr algn="ctr" defTabSz="609585">
              <a:lnSpc>
                <a:spcPct val="90000"/>
              </a:lnSpc>
            </a:pPr>
            <a:r>
              <a:rPr lang="en-GB" sz="1867">
                <a:solidFill>
                  <a:schemeClr val="tx2">
                    <a:lumMod val="75000"/>
                  </a:schemeClr>
                </a:solidFill>
              </a:rPr>
              <a:t>Cloud deployable</a:t>
            </a:r>
          </a:p>
        </p:txBody>
      </p:sp>
      <p:sp>
        <p:nvSpPr>
          <p:cNvPr id="78" name="Rectangle 77">
            <a:extLst>
              <a:ext uri="{FF2B5EF4-FFF2-40B4-BE49-F238E27FC236}">
                <a16:creationId xmlns:a16="http://schemas.microsoft.com/office/drawing/2014/main" id="{85916E8D-2CBD-4EC6-AFFB-6CA39C4575CF}"/>
              </a:ext>
            </a:extLst>
          </p:cNvPr>
          <p:cNvSpPr/>
          <p:nvPr/>
        </p:nvSpPr>
        <p:spPr>
          <a:xfrm>
            <a:off x="768351" y="1571604"/>
            <a:ext cx="2104836" cy="3320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FFFFFF"/>
              </a:solidFill>
            </a:endParaRPr>
          </a:p>
        </p:txBody>
      </p:sp>
      <p:pic>
        <p:nvPicPr>
          <p:cNvPr id="80" name="Picture 79">
            <a:extLst>
              <a:ext uri="{FF2B5EF4-FFF2-40B4-BE49-F238E27FC236}">
                <a16:creationId xmlns:a16="http://schemas.microsoft.com/office/drawing/2014/main" id="{947B35F0-3D51-4ED0-A510-95DDC1303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73" y="1914766"/>
            <a:ext cx="1930552" cy="523180"/>
          </a:xfrm>
          <a:prstGeom prst="rect">
            <a:avLst/>
          </a:prstGeom>
        </p:spPr>
      </p:pic>
      <p:grpSp>
        <p:nvGrpSpPr>
          <p:cNvPr id="11" name="Group 10">
            <a:extLst>
              <a:ext uri="{FF2B5EF4-FFF2-40B4-BE49-F238E27FC236}">
                <a16:creationId xmlns:a16="http://schemas.microsoft.com/office/drawing/2014/main" id="{E838E7CA-B847-4C34-ADBC-B7D556A8C163}"/>
              </a:ext>
            </a:extLst>
          </p:cNvPr>
          <p:cNvGrpSpPr/>
          <p:nvPr/>
        </p:nvGrpSpPr>
        <p:grpSpPr>
          <a:xfrm>
            <a:off x="2929470" y="4364610"/>
            <a:ext cx="8490060" cy="527875"/>
            <a:chOff x="2197102" y="3544178"/>
            <a:chExt cx="6367545" cy="395906"/>
          </a:xfrm>
        </p:grpSpPr>
        <p:sp>
          <p:nvSpPr>
            <p:cNvPr id="10" name="Rectangle 9">
              <a:extLst>
                <a:ext uri="{FF2B5EF4-FFF2-40B4-BE49-F238E27FC236}">
                  <a16:creationId xmlns:a16="http://schemas.microsoft.com/office/drawing/2014/main" id="{405BCBCA-1EDC-4B55-B7D2-AFC3C4FEA26C}"/>
                </a:ext>
              </a:extLst>
            </p:cNvPr>
            <p:cNvSpPr/>
            <p:nvPr/>
          </p:nvSpPr>
          <p:spPr>
            <a:xfrm>
              <a:off x="2197102" y="3544178"/>
              <a:ext cx="6367545" cy="3959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267">
                  <a:solidFill>
                    <a:srgbClr val="FFFFFF"/>
                  </a:solidFill>
                </a:rPr>
                <a:t>Secure document workflow automation platform</a:t>
              </a:r>
            </a:p>
          </p:txBody>
        </p:sp>
        <p:grpSp>
          <p:nvGrpSpPr>
            <p:cNvPr id="92" name="Group 91">
              <a:extLst>
                <a:ext uri="{FF2B5EF4-FFF2-40B4-BE49-F238E27FC236}">
                  <a16:creationId xmlns:a16="http://schemas.microsoft.com/office/drawing/2014/main" id="{8A4A2A63-A8D6-4F0F-B66F-CD54792DD2BF}"/>
                </a:ext>
              </a:extLst>
            </p:cNvPr>
            <p:cNvGrpSpPr/>
            <p:nvPr/>
          </p:nvGrpSpPr>
          <p:grpSpPr>
            <a:xfrm rot="20232839">
              <a:off x="2573728" y="3555492"/>
              <a:ext cx="292496" cy="374922"/>
              <a:chOff x="3745908" y="1756585"/>
              <a:chExt cx="292496" cy="374922"/>
            </a:xfrm>
          </p:grpSpPr>
          <p:sp>
            <p:nvSpPr>
              <p:cNvPr id="93" name="Freeform 5">
                <a:extLst>
                  <a:ext uri="{FF2B5EF4-FFF2-40B4-BE49-F238E27FC236}">
                    <a16:creationId xmlns:a16="http://schemas.microsoft.com/office/drawing/2014/main" id="{8260F777-E0B1-4009-9496-203CE892CCB0}"/>
                  </a:ext>
                </a:extLst>
              </p:cNvPr>
              <p:cNvSpPr>
                <a:spLocks noEditPoints="1"/>
              </p:cNvSpPr>
              <p:nvPr/>
            </p:nvSpPr>
            <p:spPr bwMode="auto">
              <a:xfrm>
                <a:off x="3745908" y="1756585"/>
                <a:ext cx="201599" cy="200810"/>
              </a:xfrm>
              <a:custGeom>
                <a:avLst/>
                <a:gdLst>
                  <a:gd name="T0" fmla="*/ 380 w 430"/>
                  <a:gd name="T1" fmla="*/ 181 h 428"/>
                  <a:gd name="T2" fmla="*/ 356 w 430"/>
                  <a:gd name="T3" fmla="*/ 121 h 428"/>
                  <a:gd name="T4" fmla="*/ 354 w 430"/>
                  <a:gd name="T5" fmla="*/ 117 h 428"/>
                  <a:gd name="T6" fmla="*/ 379 w 430"/>
                  <a:gd name="T7" fmla="*/ 75 h 428"/>
                  <a:gd name="T8" fmla="*/ 355 w 430"/>
                  <a:gd name="T9" fmla="*/ 50 h 428"/>
                  <a:gd name="T10" fmla="*/ 313 w 430"/>
                  <a:gd name="T11" fmla="*/ 76 h 428"/>
                  <a:gd name="T12" fmla="*/ 309 w 430"/>
                  <a:gd name="T13" fmla="*/ 73 h 428"/>
                  <a:gd name="T14" fmla="*/ 247 w 430"/>
                  <a:gd name="T15" fmla="*/ 47 h 428"/>
                  <a:gd name="T16" fmla="*/ 243 w 430"/>
                  <a:gd name="T17" fmla="*/ 46 h 428"/>
                  <a:gd name="T18" fmla="*/ 232 w 430"/>
                  <a:gd name="T19" fmla="*/ 0 h 428"/>
                  <a:gd name="T20" fmla="*/ 197 w 430"/>
                  <a:gd name="T21" fmla="*/ 0 h 428"/>
                  <a:gd name="T22" fmla="*/ 185 w 430"/>
                  <a:gd name="T23" fmla="*/ 46 h 428"/>
                  <a:gd name="T24" fmla="*/ 182 w 430"/>
                  <a:gd name="T25" fmla="*/ 47 h 428"/>
                  <a:gd name="T26" fmla="*/ 119 w 430"/>
                  <a:gd name="T27" fmla="*/ 73 h 428"/>
                  <a:gd name="T28" fmla="*/ 116 w 430"/>
                  <a:gd name="T29" fmla="*/ 75 h 428"/>
                  <a:gd name="T30" fmla="*/ 75 w 430"/>
                  <a:gd name="T31" fmla="*/ 50 h 428"/>
                  <a:gd name="T32" fmla="*/ 50 w 430"/>
                  <a:gd name="T33" fmla="*/ 75 h 428"/>
                  <a:gd name="T34" fmla="*/ 75 w 430"/>
                  <a:gd name="T35" fmla="*/ 116 h 428"/>
                  <a:gd name="T36" fmla="*/ 73 w 430"/>
                  <a:gd name="T37" fmla="*/ 119 h 428"/>
                  <a:gd name="T38" fmla="*/ 47 w 430"/>
                  <a:gd name="T39" fmla="*/ 181 h 428"/>
                  <a:gd name="T40" fmla="*/ 46 w 430"/>
                  <a:gd name="T41" fmla="*/ 185 h 428"/>
                  <a:gd name="T42" fmla="*/ 0 w 430"/>
                  <a:gd name="T43" fmla="*/ 197 h 428"/>
                  <a:gd name="T44" fmla="*/ 0 w 430"/>
                  <a:gd name="T45" fmla="*/ 231 h 428"/>
                  <a:gd name="T46" fmla="*/ 46 w 430"/>
                  <a:gd name="T47" fmla="*/ 243 h 428"/>
                  <a:gd name="T48" fmla="*/ 47 w 430"/>
                  <a:gd name="T49" fmla="*/ 246 h 428"/>
                  <a:gd name="T50" fmla="*/ 73 w 430"/>
                  <a:gd name="T51" fmla="*/ 310 h 428"/>
                  <a:gd name="T52" fmla="*/ 76 w 430"/>
                  <a:gd name="T53" fmla="*/ 313 h 428"/>
                  <a:gd name="T54" fmla="*/ 52 w 430"/>
                  <a:gd name="T55" fmla="*/ 353 h 428"/>
                  <a:gd name="T56" fmla="*/ 76 w 430"/>
                  <a:gd name="T57" fmla="*/ 377 h 428"/>
                  <a:gd name="T58" fmla="*/ 116 w 430"/>
                  <a:gd name="T59" fmla="*/ 353 h 428"/>
                  <a:gd name="T60" fmla="*/ 120 w 430"/>
                  <a:gd name="T61" fmla="*/ 355 h 428"/>
                  <a:gd name="T62" fmla="*/ 183 w 430"/>
                  <a:gd name="T63" fmla="*/ 381 h 428"/>
                  <a:gd name="T64" fmla="*/ 187 w 430"/>
                  <a:gd name="T65" fmla="*/ 382 h 428"/>
                  <a:gd name="T66" fmla="*/ 199 w 430"/>
                  <a:gd name="T67" fmla="*/ 428 h 428"/>
                  <a:gd name="T68" fmla="*/ 233 w 430"/>
                  <a:gd name="T69" fmla="*/ 428 h 428"/>
                  <a:gd name="T70" fmla="*/ 245 w 430"/>
                  <a:gd name="T71" fmla="*/ 381 h 428"/>
                  <a:gd name="T72" fmla="*/ 249 w 430"/>
                  <a:gd name="T73" fmla="*/ 380 h 428"/>
                  <a:gd name="T74" fmla="*/ 309 w 430"/>
                  <a:gd name="T75" fmla="*/ 354 h 428"/>
                  <a:gd name="T76" fmla="*/ 313 w 430"/>
                  <a:gd name="T77" fmla="*/ 352 h 428"/>
                  <a:gd name="T78" fmla="*/ 355 w 430"/>
                  <a:gd name="T79" fmla="*/ 377 h 428"/>
                  <a:gd name="T80" fmla="*/ 379 w 430"/>
                  <a:gd name="T81" fmla="*/ 353 h 428"/>
                  <a:gd name="T82" fmla="*/ 354 w 430"/>
                  <a:gd name="T83" fmla="*/ 310 h 428"/>
                  <a:gd name="T84" fmla="*/ 356 w 430"/>
                  <a:gd name="T85" fmla="*/ 307 h 428"/>
                  <a:gd name="T86" fmla="*/ 380 w 430"/>
                  <a:gd name="T87" fmla="*/ 247 h 428"/>
                  <a:gd name="T88" fmla="*/ 381 w 430"/>
                  <a:gd name="T89" fmla="*/ 243 h 428"/>
                  <a:gd name="T90" fmla="*/ 430 w 430"/>
                  <a:gd name="T91" fmla="*/ 231 h 428"/>
                  <a:gd name="T92" fmla="*/ 430 w 430"/>
                  <a:gd name="T93" fmla="*/ 197 h 428"/>
                  <a:gd name="T94" fmla="*/ 381 w 430"/>
                  <a:gd name="T95" fmla="*/ 184 h 428"/>
                  <a:gd name="T96" fmla="*/ 380 w 430"/>
                  <a:gd name="T97" fmla="*/ 181 h 428"/>
                  <a:gd name="T98" fmla="*/ 215 w 430"/>
                  <a:gd name="T99" fmla="*/ 352 h 428"/>
                  <a:gd name="T100" fmla="*/ 77 w 430"/>
                  <a:gd name="T101" fmla="*/ 214 h 428"/>
                  <a:gd name="T102" fmla="*/ 215 w 430"/>
                  <a:gd name="T103" fmla="*/ 76 h 428"/>
                  <a:gd name="T104" fmla="*/ 353 w 430"/>
                  <a:gd name="T105" fmla="*/ 214 h 428"/>
                  <a:gd name="T106" fmla="*/ 215 w 430"/>
                  <a:gd name="T107" fmla="*/ 35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0" h="428">
                    <a:moveTo>
                      <a:pt x="380" y="181"/>
                    </a:moveTo>
                    <a:cubicBezTo>
                      <a:pt x="376" y="159"/>
                      <a:pt x="368" y="139"/>
                      <a:pt x="356" y="121"/>
                    </a:cubicBezTo>
                    <a:cubicBezTo>
                      <a:pt x="354" y="117"/>
                      <a:pt x="354" y="117"/>
                      <a:pt x="354" y="117"/>
                    </a:cubicBezTo>
                    <a:cubicBezTo>
                      <a:pt x="379" y="75"/>
                      <a:pt x="379" y="75"/>
                      <a:pt x="379" y="75"/>
                    </a:cubicBezTo>
                    <a:cubicBezTo>
                      <a:pt x="355" y="50"/>
                      <a:pt x="355" y="50"/>
                      <a:pt x="355" y="50"/>
                    </a:cubicBezTo>
                    <a:cubicBezTo>
                      <a:pt x="313" y="76"/>
                      <a:pt x="313" y="76"/>
                      <a:pt x="313" y="76"/>
                    </a:cubicBezTo>
                    <a:cubicBezTo>
                      <a:pt x="309" y="73"/>
                      <a:pt x="309" y="73"/>
                      <a:pt x="309" y="73"/>
                    </a:cubicBezTo>
                    <a:cubicBezTo>
                      <a:pt x="290" y="60"/>
                      <a:pt x="269" y="51"/>
                      <a:pt x="247" y="47"/>
                    </a:cubicBezTo>
                    <a:cubicBezTo>
                      <a:pt x="243" y="46"/>
                      <a:pt x="243" y="46"/>
                      <a:pt x="243" y="46"/>
                    </a:cubicBezTo>
                    <a:cubicBezTo>
                      <a:pt x="232" y="0"/>
                      <a:pt x="232" y="0"/>
                      <a:pt x="232" y="0"/>
                    </a:cubicBezTo>
                    <a:cubicBezTo>
                      <a:pt x="197" y="0"/>
                      <a:pt x="197" y="0"/>
                      <a:pt x="197" y="0"/>
                    </a:cubicBezTo>
                    <a:cubicBezTo>
                      <a:pt x="185" y="46"/>
                      <a:pt x="185" y="46"/>
                      <a:pt x="185" y="46"/>
                    </a:cubicBezTo>
                    <a:cubicBezTo>
                      <a:pt x="182" y="47"/>
                      <a:pt x="182" y="47"/>
                      <a:pt x="182" y="47"/>
                    </a:cubicBezTo>
                    <a:cubicBezTo>
                      <a:pt x="159" y="51"/>
                      <a:pt x="138" y="60"/>
                      <a:pt x="119" y="73"/>
                    </a:cubicBezTo>
                    <a:cubicBezTo>
                      <a:pt x="116" y="75"/>
                      <a:pt x="116" y="75"/>
                      <a:pt x="116" y="75"/>
                    </a:cubicBezTo>
                    <a:cubicBezTo>
                      <a:pt x="75" y="50"/>
                      <a:pt x="75" y="50"/>
                      <a:pt x="75" y="50"/>
                    </a:cubicBezTo>
                    <a:cubicBezTo>
                      <a:pt x="50" y="75"/>
                      <a:pt x="50" y="75"/>
                      <a:pt x="50" y="75"/>
                    </a:cubicBezTo>
                    <a:cubicBezTo>
                      <a:pt x="75" y="116"/>
                      <a:pt x="75" y="116"/>
                      <a:pt x="75" y="116"/>
                    </a:cubicBezTo>
                    <a:cubicBezTo>
                      <a:pt x="73" y="119"/>
                      <a:pt x="73" y="119"/>
                      <a:pt x="73" y="119"/>
                    </a:cubicBezTo>
                    <a:cubicBezTo>
                      <a:pt x="60" y="138"/>
                      <a:pt x="51" y="159"/>
                      <a:pt x="47" y="181"/>
                    </a:cubicBezTo>
                    <a:cubicBezTo>
                      <a:pt x="46" y="185"/>
                      <a:pt x="46" y="185"/>
                      <a:pt x="46" y="185"/>
                    </a:cubicBezTo>
                    <a:cubicBezTo>
                      <a:pt x="0" y="197"/>
                      <a:pt x="0" y="197"/>
                      <a:pt x="0" y="197"/>
                    </a:cubicBezTo>
                    <a:cubicBezTo>
                      <a:pt x="0" y="231"/>
                      <a:pt x="0" y="231"/>
                      <a:pt x="0" y="231"/>
                    </a:cubicBezTo>
                    <a:cubicBezTo>
                      <a:pt x="46" y="243"/>
                      <a:pt x="46" y="243"/>
                      <a:pt x="46" y="243"/>
                    </a:cubicBezTo>
                    <a:cubicBezTo>
                      <a:pt x="47" y="246"/>
                      <a:pt x="47" y="246"/>
                      <a:pt x="47" y="246"/>
                    </a:cubicBezTo>
                    <a:cubicBezTo>
                      <a:pt x="51" y="269"/>
                      <a:pt x="60" y="291"/>
                      <a:pt x="73" y="310"/>
                    </a:cubicBezTo>
                    <a:cubicBezTo>
                      <a:pt x="76" y="313"/>
                      <a:pt x="76" y="313"/>
                      <a:pt x="76" y="313"/>
                    </a:cubicBezTo>
                    <a:cubicBezTo>
                      <a:pt x="52" y="353"/>
                      <a:pt x="52" y="353"/>
                      <a:pt x="52" y="353"/>
                    </a:cubicBezTo>
                    <a:cubicBezTo>
                      <a:pt x="76" y="377"/>
                      <a:pt x="76" y="377"/>
                      <a:pt x="76" y="377"/>
                    </a:cubicBezTo>
                    <a:cubicBezTo>
                      <a:pt x="116" y="353"/>
                      <a:pt x="116" y="353"/>
                      <a:pt x="116" y="353"/>
                    </a:cubicBezTo>
                    <a:cubicBezTo>
                      <a:pt x="120" y="355"/>
                      <a:pt x="120" y="355"/>
                      <a:pt x="120" y="355"/>
                    </a:cubicBezTo>
                    <a:cubicBezTo>
                      <a:pt x="139" y="368"/>
                      <a:pt x="160" y="377"/>
                      <a:pt x="183" y="381"/>
                    </a:cubicBezTo>
                    <a:cubicBezTo>
                      <a:pt x="187" y="382"/>
                      <a:pt x="187" y="382"/>
                      <a:pt x="187" y="382"/>
                    </a:cubicBezTo>
                    <a:cubicBezTo>
                      <a:pt x="199" y="428"/>
                      <a:pt x="199" y="428"/>
                      <a:pt x="199" y="428"/>
                    </a:cubicBezTo>
                    <a:cubicBezTo>
                      <a:pt x="233" y="428"/>
                      <a:pt x="233" y="428"/>
                      <a:pt x="233" y="428"/>
                    </a:cubicBezTo>
                    <a:cubicBezTo>
                      <a:pt x="245" y="381"/>
                      <a:pt x="245" y="381"/>
                      <a:pt x="245" y="381"/>
                    </a:cubicBezTo>
                    <a:cubicBezTo>
                      <a:pt x="249" y="380"/>
                      <a:pt x="249" y="380"/>
                      <a:pt x="249" y="380"/>
                    </a:cubicBezTo>
                    <a:cubicBezTo>
                      <a:pt x="270" y="376"/>
                      <a:pt x="291" y="367"/>
                      <a:pt x="309" y="354"/>
                    </a:cubicBezTo>
                    <a:cubicBezTo>
                      <a:pt x="313" y="352"/>
                      <a:pt x="313" y="352"/>
                      <a:pt x="313" y="352"/>
                    </a:cubicBezTo>
                    <a:cubicBezTo>
                      <a:pt x="355" y="377"/>
                      <a:pt x="355" y="377"/>
                      <a:pt x="355" y="377"/>
                    </a:cubicBezTo>
                    <a:cubicBezTo>
                      <a:pt x="379" y="353"/>
                      <a:pt x="379" y="353"/>
                      <a:pt x="379" y="353"/>
                    </a:cubicBezTo>
                    <a:cubicBezTo>
                      <a:pt x="354" y="310"/>
                      <a:pt x="354" y="310"/>
                      <a:pt x="354" y="310"/>
                    </a:cubicBezTo>
                    <a:cubicBezTo>
                      <a:pt x="356" y="307"/>
                      <a:pt x="356" y="307"/>
                      <a:pt x="356" y="307"/>
                    </a:cubicBezTo>
                    <a:cubicBezTo>
                      <a:pt x="368" y="289"/>
                      <a:pt x="376" y="268"/>
                      <a:pt x="380" y="247"/>
                    </a:cubicBezTo>
                    <a:cubicBezTo>
                      <a:pt x="381" y="243"/>
                      <a:pt x="381" y="243"/>
                      <a:pt x="381" y="243"/>
                    </a:cubicBezTo>
                    <a:cubicBezTo>
                      <a:pt x="430" y="231"/>
                      <a:pt x="430" y="231"/>
                      <a:pt x="430" y="231"/>
                    </a:cubicBezTo>
                    <a:cubicBezTo>
                      <a:pt x="430" y="197"/>
                      <a:pt x="430" y="197"/>
                      <a:pt x="430" y="197"/>
                    </a:cubicBezTo>
                    <a:cubicBezTo>
                      <a:pt x="381" y="184"/>
                      <a:pt x="381" y="184"/>
                      <a:pt x="381" y="184"/>
                    </a:cubicBezTo>
                    <a:lnTo>
                      <a:pt x="380" y="181"/>
                    </a:lnTo>
                    <a:close/>
                    <a:moveTo>
                      <a:pt x="215" y="352"/>
                    </a:moveTo>
                    <a:cubicBezTo>
                      <a:pt x="139" y="352"/>
                      <a:pt x="77" y="290"/>
                      <a:pt x="77" y="214"/>
                    </a:cubicBezTo>
                    <a:cubicBezTo>
                      <a:pt x="77" y="138"/>
                      <a:pt x="139" y="76"/>
                      <a:pt x="215" y="76"/>
                    </a:cubicBezTo>
                    <a:cubicBezTo>
                      <a:pt x="291" y="76"/>
                      <a:pt x="353" y="138"/>
                      <a:pt x="353" y="214"/>
                    </a:cubicBezTo>
                    <a:cubicBezTo>
                      <a:pt x="353" y="290"/>
                      <a:pt x="291" y="352"/>
                      <a:pt x="215" y="352"/>
                    </a:cubicBez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pPr defTabSz="609585"/>
                <a:endParaRPr lang="en-US" sz="2400">
                  <a:solidFill>
                    <a:srgbClr val="333333"/>
                  </a:solidFill>
                </a:endParaRPr>
              </a:p>
            </p:txBody>
          </p:sp>
          <p:sp>
            <p:nvSpPr>
              <p:cNvPr id="94" name="Freeform 5">
                <a:extLst>
                  <a:ext uri="{FF2B5EF4-FFF2-40B4-BE49-F238E27FC236}">
                    <a16:creationId xmlns:a16="http://schemas.microsoft.com/office/drawing/2014/main" id="{AEFAEAE9-9A2D-4D4D-8067-F5CF28B7807B}"/>
                  </a:ext>
                </a:extLst>
              </p:cNvPr>
              <p:cNvSpPr>
                <a:spLocks noEditPoints="1"/>
              </p:cNvSpPr>
              <p:nvPr/>
            </p:nvSpPr>
            <p:spPr bwMode="auto">
              <a:xfrm>
                <a:off x="3836805" y="1930697"/>
                <a:ext cx="201599" cy="200810"/>
              </a:xfrm>
              <a:custGeom>
                <a:avLst/>
                <a:gdLst>
                  <a:gd name="T0" fmla="*/ 380 w 430"/>
                  <a:gd name="T1" fmla="*/ 181 h 428"/>
                  <a:gd name="T2" fmla="*/ 356 w 430"/>
                  <a:gd name="T3" fmla="*/ 121 h 428"/>
                  <a:gd name="T4" fmla="*/ 354 w 430"/>
                  <a:gd name="T5" fmla="*/ 117 h 428"/>
                  <a:gd name="T6" fmla="*/ 379 w 430"/>
                  <a:gd name="T7" fmla="*/ 75 h 428"/>
                  <a:gd name="T8" fmla="*/ 355 w 430"/>
                  <a:gd name="T9" fmla="*/ 50 h 428"/>
                  <a:gd name="T10" fmla="*/ 313 w 430"/>
                  <a:gd name="T11" fmla="*/ 76 h 428"/>
                  <a:gd name="T12" fmla="*/ 309 w 430"/>
                  <a:gd name="T13" fmla="*/ 73 h 428"/>
                  <a:gd name="T14" fmla="*/ 247 w 430"/>
                  <a:gd name="T15" fmla="*/ 47 h 428"/>
                  <a:gd name="T16" fmla="*/ 243 w 430"/>
                  <a:gd name="T17" fmla="*/ 46 h 428"/>
                  <a:gd name="T18" fmla="*/ 232 w 430"/>
                  <a:gd name="T19" fmla="*/ 0 h 428"/>
                  <a:gd name="T20" fmla="*/ 197 w 430"/>
                  <a:gd name="T21" fmla="*/ 0 h 428"/>
                  <a:gd name="T22" fmla="*/ 185 w 430"/>
                  <a:gd name="T23" fmla="*/ 46 h 428"/>
                  <a:gd name="T24" fmla="*/ 182 w 430"/>
                  <a:gd name="T25" fmla="*/ 47 h 428"/>
                  <a:gd name="T26" fmla="*/ 119 w 430"/>
                  <a:gd name="T27" fmla="*/ 73 h 428"/>
                  <a:gd name="T28" fmla="*/ 116 w 430"/>
                  <a:gd name="T29" fmla="*/ 75 h 428"/>
                  <a:gd name="T30" fmla="*/ 75 w 430"/>
                  <a:gd name="T31" fmla="*/ 50 h 428"/>
                  <a:gd name="T32" fmla="*/ 50 w 430"/>
                  <a:gd name="T33" fmla="*/ 75 h 428"/>
                  <a:gd name="T34" fmla="*/ 75 w 430"/>
                  <a:gd name="T35" fmla="*/ 116 h 428"/>
                  <a:gd name="T36" fmla="*/ 73 w 430"/>
                  <a:gd name="T37" fmla="*/ 119 h 428"/>
                  <a:gd name="T38" fmla="*/ 47 w 430"/>
                  <a:gd name="T39" fmla="*/ 181 h 428"/>
                  <a:gd name="T40" fmla="*/ 46 w 430"/>
                  <a:gd name="T41" fmla="*/ 185 h 428"/>
                  <a:gd name="T42" fmla="*/ 0 w 430"/>
                  <a:gd name="T43" fmla="*/ 197 h 428"/>
                  <a:gd name="T44" fmla="*/ 0 w 430"/>
                  <a:gd name="T45" fmla="*/ 231 h 428"/>
                  <a:gd name="T46" fmla="*/ 46 w 430"/>
                  <a:gd name="T47" fmla="*/ 243 h 428"/>
                  <a:gd name="T48" fmla="*/ 47 w 430"/>
                  <a:gd name="T49" fmla="*/ 246 h 428"/>
                  <a:gd name="T50" fmla="*/ 73 w 430"/>
                  <a:gd name="T51" fmla="*/ 310 h 428"/>
                  <a:gd name="T52" fmla="*/ 76 w 430"/>
                  <a:gd name="T53" fmla="*/ 313 h 428"/>
                  <a:gd name="T54" fmla="*/ 52 w 430"/>
                  <a:gd name="T55" fmla="*/ 353 h 428"/>
                  <a:gd name="T56" fmla="*/ 76 w 430"/>
                  <a:gd name="T57" fmla="*/ 377 h 428"/>
                  <a:gd name="T58" fmla="*/ 116 w 430"/>
                  <a:gd name="T59" fmla="*/ 353 h 428"/>
                  <a:gd name="T60" fmla="*/ 120 w 430"/>
                  <a:gd name="T61" fmla="*/ 355 h 428"/>
                  <a:gd name="T62" fmla="*/ 183 w 430"/>
                  <a:gd name="T63" fmla="*/ 381 h 428"/>
                  <a:gd name="T64" fmla="*/ 187 w 430"/>
                  <a:gd name="T65" fmla="*/ 382 h 428"/>
                  <a:gd name="T66" fmla="*/ 199 w 430"/>
                  <a:gd name="T67" fmla="*/ 428 h 428"/>
                  <a:gd name="T68" fmla="*/ 233 w 430"/>
                  <a:gd name="T69" fmla="*/ 428 h 428"/>
                  <a:gd name="T70" fmla="*/ 245 w 430"/>
                  <a:gd name="T71" fmla="*/ 381 h 428"/>
                  <a:gd name="T72" fmla="*/ 249 w 430"/>
                  <a:gd name="T73" fmla="*/ 380 h 428"/>
                  <a:gd name="T74" fmla="*/ 309 w 430"/>
                  <a:gd name="T75" fmla="*/ 354 h 428"/>
                  <a:gd name="T76" fmla="*/ 313 w 430"/>
                  <a:gd name="T77" fmla="*/ 352 h 428"/>
                  <a:gd name="T78" fmla="*/ 355 w 430"/>
                  <a:gd name="T79" fmla="*/ 377 h 428"/>
                  <a:gd name="T80" fmla="*/ 379 w 430"/>
                  <a:gd name="T81" fmla="*/ 353 h 428"/>
                  <a:gd name="T82" fmla="*/ 354 w 430"/>
                  <a:gd name="T83" fmla="*/ 310 h 428"/>
                  <a:gd name="T84" fmla="*/ 356 w 430"/>
                  <a:gd name="T85" fmla="*/ 307 h 428"/>
                  <a:gd name="T86" fmla="*/ 380 w 430"/>
                  <a:gd name="T87" fmla="*/ 247 h 428"/>
                  <a:gd name="T88" fmla="*/ 381 w 430"/>
                  <a:gd name="T89" fmla="*/ 243 h 428"/>
                  <a:gd name="T90" fmla="*/ 430 w 430"/>
                  <a:gd name="T91" fmla="*/ 231 h 428"/>
                  <a:gd name="T92" fmla="*/ 430 w 430"/>
                  <a:gd name="T93" fmla="*/ 197 h 428"/>
                  <a:gd name="T94" fmla="*/ 381 w 430"/>
                  <a:gd name="T95" fmla="*/ 184 h 428"/>
                  <a:gd name="T96" fmla="*/ 380 w 430"/>
                  <a:gd name="T97" fmla="*/ 181 h 428"/>
                  <a:gd name="T98" fmla="*/ 215 w 430"/>
                  <a:gd name="T99" fmla="*/ 352 h 428"/>
                  <a:gd name="T100" fmla="*/ 77 w 430"/>
                  <a:gd name="T101" fmla="*/ 214 h 428"/>
                  <a:gd name="T102" fmla="*/ 215 w 430"/>
                  <a:gd name="T103" fmla="*/ 76 h 428"/>
                  <a:gd name="T104" fmla="*/ 353 w 430"/>
                  <a:gd name="T105" fmla="*/ 214 h 428"/>
                  <a:gd name="T106" fmla="*/ 215 w 430"/>
                  <a:gd name="T107" fmla="*/ 35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0" h="428">
                    <a:moveTo>
                      <a:pt x="380" y="181"/>
                    </a:moveTo>
                    <a:cubicBezTo>
                      <a:pt x="376" y="159"/>
                      <a:pt x="368" y="139"/>
                      <a:pt x="356" y="121"/>
                    </a:cubicBezTo>
                    <a:cubicBezTo>
                      <a:pt x="354" y="117"/>
                      <a:pt x="354" y="117"/>
                      <a:pt x="354" y="117"/>
                    </a:cubicBezTo>
                    <a:cubicBezTo>
                      <a:pt x="379" y="75"/>
                      <a:pt x="379" y="75"/>
                      <a:pt x="379" y="75"/>
                    </a:cubicBezTo>
                    <a:cubicBezTo>
                      <a:pt x="355" y="50"/>
                      <a:pt x="355" y="50"/>
                      <a:pt x="355" y="50"/>
                    </a:cubicBezTo>
                    <a:cubicBezTo>
                      <a:pt x="313" y="76"/>
                      <a:pt x="313" y="76"/>
                      <a:pt x="313" y="76"/>
                    </a:cubicBezTo>
                    <a:cubicBezTo>
                      <a:pt x="309" y="73"/>
                      <a:pt x="309" y="73"/>
                      <a:pt x="309" y="73"/>
                    </a:cubicBezTo>
                    <a:cubicBezTo>
                      <a:pt x="290" y="60"/>
                      <a:pt x="269" y="51"/>
                      <a:pt x="247" y="47"/>
                    </a:cubicBezTo>
                    <a:cubicBezTo>
                      <a:pt x="243" y="46"/>
                      <a:pt x="243" y="46"/>
                      <a:pt x="243" y="46"/>
                    </a:cubicBezTo>
                    <a:cubicBezTo>
                      <a:pt x="232" y="0"/>
                      <a:pt x="232" y="0"/>
                      <a:pt x="232" y="0"/>
                    </a:cubicBezTo>
                    <a:cubicBezTo>
                      <a:pt x="197" y="0"/>
                      <a:pt x="197" y="0"/>
                      <a:pt x="197" y="0"/>
                    </a:cubicBezTo>
                    <a:cubicBezTo>
                      <a:pt x="185" y="46"/>
                      <a:pt x="185" y="46"/>
                      <a:pt x="185" y="46"/>
                    </a:cubicBezTo>
                    <a:cubicBezTo>
                      <a:pt x="182" y="47"/>
                      <a:pt x="182" y="47"/>
                      <a:pt x="182" y="47"/>
                    </a:cubicBezTo>
                    <a:cubicBezTo>
                      <a:pt x="159" y="51"/>
                      <a:pt x="138" y="60"/>
                      <a:pt x="119" y="73"/>
                    </a:cubicBezTo>
                    <a:cubicBezTo>
                      <a:pt x="116" y="75"/>
                      <a:pt x="116" y="75"/>
                      <a:pt x="116" y="75"/>
                    </a:cubicBezTo>
                    <a:cubicBezTo>
                      <a:pt x="75" y="50"/>
                      <a:pt x="75" y="50"/>
                      <a:pt x="75" y="50"/>
                    </a:cubicBezTo>
                    <a:cubicBezTo>
                      <a:pt x="50" y="75"/>
                      <a:pt x="50" y="75"/>
                      <a:pt x="50" y="75"/>
                    </a:cubicBezTo>
                    <a:cubicBezTo>
                      <a:pt x="75" y="116"/>
                      <a:pt x="75" y="116"/>
                      <a:pt x="75" y="116"/>
                    </a:cubicBezTo>
                    <a:cubicBezTo>
                      <a:pt x="73" y="119"/>
                      <a:pt x="73" y="119"/>
                      <a:pt x="73" y="119"/>
                    </a:cubicBezTo>
                    <a:cubicBezTo>
                      <a:pt x="60" y="138"/>
                      <a:pt x="51" y="159"/>
                      <a:pt x="47" y="181"/>
                    </a:cubicBezTo>
                    <a:cubicBezTo>
                      <a:pt x="46" y="185"/>
                      <a:pt x="46" y="185"/>
                      <a:pt x="46" y="185"/>
                    </a:cubicBezTo>
                    <a:cubicBezTo>
                      <a:pt x="0" y="197"/>
                      <a:pt x="0" y="197"/>
                      <a:pt x="0" y="197"/>
                    </a:cubicBezTo>
                    <a:cubicBezTo>
                      <a:pt x="0" y="231"/>
                      <a:pt x="0" y="231"/>
                      <a:pt x="0" y="231"/>
                    </a:cubicBezTo>
                    <a:cubicBezTo>
                      <a:pt x="46" y="243"/>
                      <a:pt x="46" y="243"/>
                      <a:pt x="46" y="243"/>
                    </a:cubicBezTo>
                    <a:cubicBezTo>
                      <a:pt x="47" y="246"/>
                      <a:pt x="47" y="246"/>
                      <a:pt x="47" y="246"/>
                    </a:cubicBezTo>
                    <a:cubicBezTo>
                      <a:pt x="51" y="269"/>
                      <a:pt x="60" y="291"/>
                      <a:pt x="73" y="310"/>
                    </a:cubicBezTo>
                    <a:cubicBezTo>
                      <a:pt x="76" y="313"/>
                      <a:pt x="76" y="313"/>
                      <a:pt x="76" y="313"/>
                    </a:cubicBezTo>
                    <a:cubicBezTo>
                      <a:pt x="52" y="353"/>
                      <a:pt x="52" y="353"/>
                      <a:pt x="52" y="353"/>
                    </a:cubicBezTo>
                    <a:cubicBezTo>
                      <a:pt x="76" y="377"/>
                      <a:pt x="76" y="377"/>
                      <a:pt x="76" y="377"/>
                    </a:cubicBezTo>
                    <a:cubicBezTo>
                      <a:pt x="116" y="353"/>
                      <a:pt x="116" y="353"/>
                      <a:pt x="116" y="353"/>
                    </a:cubicBezTo>
                    <a:cubicBezTo>
                      <a:pt x="120" y="355"/>
                      <a:pt x="120" y="355"/>
                      <a:pt x="120" y="355"/>
                    </a:cubicBezTo>
                    <a:cubicBezTo>
                      <a:pt x="139" y="368"/>
                      <a:pt x="160" y="377"/>
                      <a:pt x="183" y="381"/>
                    </a:cubicBezTo>
                    <a:cubicBezTo>
                      <a:pt x="187" y="382"/>
                      <a:pt x="187" y="382"/>
                      <a:pt x="187" y="382"/>
                    </a:cubicBezTo>
                    <a:cubicBezTo>
                      <a:pt x="199" y="428"/>
                      <a:pt x="199" y="428"/>
                      <a:pt x="199" y="428"/>
                    </a:cubicBezTo>
                    <a:cubicBezTo>
                      <a:pt x="233" y="428"/>
                      <a:pt x="233" y="428"/>
                      <a:pt x="233" y="428"/>
                    </a:cubicBezTo>
                    <a:cubicBezTo>
                      <a:pt x="245" y="381"/>
                      <a:pt x="245" y="381"/>
                      <a:pt x="245" y="381"/>
                    </a:cubicBezTo>
                    <a:cubicBezTo>
                      <a:pt x="249" y="380"/>
                      <a:pt x="249" y="380"/>
                      <a:pt x="249" y="380"/>
                    </a:cubicBezTo>
                    <a:cubicBezTo>
                      <a:pt x="270" y="376"/>
                      <a:pt x="291" y="367"/>
                      <a:pt x="309" y="354"/>
                    </a:cubicBezTo>
                    <a:cubicBezTo>
                      <a:pt x="313" y="352"/>
                      <a:pt x="313" y="352"/>
                      <a:pt x="313" y="352"/>
                    </a:cubicBezTo>
                    <a:cubicBezTo>
                      <a:pt x="355" y="377"/>
                      <a:pt x="355" y="377"/>
                      <a:pt x="355" y="377"/>
                    </a:cubicBezTo>
                    <a:cubicBezTo>
                      <a:pt x="379" y="353"/>
                      <a:pt x="379" y="353"/>
                      <a:pt x="379" y="353"/>
                    </a:cubicBezTo>
                    <a:cubicBezTo>
                      <a:pt x="354" y="310"/>
                      <a:pt x="354" y="310"/>
                      <a:pt x="354" y="310"/>
                    </a:cubicBezTo>
                    <a:cubicBezTo>
                      <a:pt x="356" y="307"/>
                      <a:pt x="356" y="307"/>
                      <a:pt x="356" y="307"/>
                    </a:cubicBezTo>
                    <a:cubicBezTo>
                      <a:pt x="368" y="289"/>
                      <a:pt x="376" y="268"/>
                      <a:pt x="380" y="247"/>
                    </a:cubicBezTo>
                    <a:cubicBezTo>
                      <a:pt x="381" y="243"/>
                      <a:pt x="381" y="243"/>
                      <a:pt x="381" y="243"/>
                    </a:cubicBezTo>
                    <a:cubicBezTo>
                      <a:pt x="430" y="231"/>
                      <a:pt x="430" y="231"/>
                      <a:pt x="430" y="231"/>
                    </a:cubicBezTo>
                    <a:cubicBezTo>
                      <a:pt x="430" y="197"/>
                      <a:pt x="430" y="197"/>
                      <a:pt x="430" y="197"/>
                    </a:cubicBezTo>
                    <a:cubicBezTo>
                      <a:pt x="381" y="184"/>
                      <a:pt x="381" y="184"/>
                      <a:pt x="381" y="184"/>
                    </a:cubicBezTo>
                    <a:lnTo>
                      <a:pt x="380" y="181"/>
                    </a:lnTo>
                    <a:close/>
                    <a:moveTo>
                      <a:pt x="215" y="352"/>
                    </a:moveTo>
                    <a:cubicBezTo>
                      <a:pt x="139" y="352"/>
                      <a:pt x="77" y="290"/>
                      <a:pt x="77" y="214"/>
                    </a:cubicBezTo>
                    <a:cubicBezTo>
                      <a:pt x="77" y="138"/>
                      <a:pt x="139" y="76"/>
                      <a:pt x="215" y="76"/>
                    </a:cubicBezTo>
                    <a:cubicBezTo>
                      <a:pt x="291" y="76"/>
                      <a:pt x="353" y="138"/>
                      <a:pt x="353" y="214"/>
                    </a:cubicBezTo>
                    <a:cubicBezTo>
                      <a:pt x="353" y="290"/>
                      <a:pt x="291" y="352"/>
                      <a:pt x="215" y="352"/>
                    </a:cubicBez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pPr defTabSz="609585"/>
                <a:endParaRPr lang="en-US" sz="2400">
                  <a:solidFill>
                    <a:srgbClr val="333333"/>
                  </a:solidFill>
                </a:endParaRPr>
              </a:p>
            </p:txBody>
          </p:sp>
          <p:sp>
            <p:nvSpPr>
              <p:cNvPr id="95" name="Oval 94">
                <a:extLst>
                  <a:ext uri="{FF2B5EF4-FFF2-40B4-BE49-F238E27FC236}">
                    <a16:creationId xmlns:a16="http://schemas.microsoft.com/office/drawing/2014/main" id="{E8AE8034-1BF9-46D4-A1A0-86B870B70F44}"/>
                  </a:ext>
                </a:extLst>
              </p:cNvPr>
              <p:cNvSpPr/>
              <p:nvPr/>
            </p:nvSpPr>
            <p:spPr>
              <a:xfrm>
                <a:off x="3782373" y="1789042"/>
                <a:ext cx="127273" cy="127273"/>
              </a:xfrm>
              <a:prstGeom prst="ellipse">
                <a:avLst/>
              </a:prstGeom>
              <a:no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96" name="Oval 95">
                <a:extLst>
                  <a:ext uri="{FF2B5EF4-FFF2-40B4-BE49-F238E27FC236}">
                    <a16:creationId xmlns:a16="http://schemas.microsoft.com/office/drawing/2014/main" id="{5B845CBB-F06B-4042-A511-9CE2836B63EE}"/>
                  </a:ext>
                </a:extLst>
              </p:cNvPr>
              <p:cNvSpPr/>
              <p:nvPr/>
            </p:nvSpPr>
            <p:spPr>
              <a:xfrm>
                <a:off x="3874528" y="1964217"/>
                <a:ext cx="127273" cy="127273"/>
              </a:xfrm>
              <a:prstGeom prst="ellipse">
                <a:avLst/>
              </a:prstGeom>
              <a:no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grpSp>
        <p:grpSp>
          <p:nvGrpSpPr>
            <p:cNvPr id="97" name="Group 96">
              <a:extLst>
                <a:ext uri="{FF2B5EF4-FFF2-40B4-BE49-F238E27FC236}">
                  <a16:creationId xmlns:a16="http://schemas.microsoft.com/office/drawing/2014/main" id="{3DA26775-9A10-4E45-AF80-10E2FC7917AC}"/>
                </a:ext>
              </a:extLst>
            </p:cNvPr>
            <p:cNvGrpSpPr/>
            <p:nvPr/>
          </p:nvGrpSpPr>
          <p:grpSpPr>
            <a:xfrm rot="1367161" flipH="1">
              <a:off x="7982770" y="3555492"/>
              <a:ext cx="292496" cy="374922"/>
              <a:chOff x="3745908" y="1756585"/>
              <a:chExt cx="292496" cy="374922"/>
            </a:xfrm>
          </p:grpSpPr>
          <p:sp>
            <p:nvSpPr>
              <p:cNvPr id="98" name="Freeform 5">
                <a:extLst>
                  <a:ext uri="{FF2B5EF4-FFF2-40B4-BE49-F238E27FC236}">
                    <a16:creationId xmlns:a16="http://schemas.microsoft.com/office/drawing/2014/main" id="{8B5EE742-67CC-4DF6-81F3-20312E13B727}"/>
                  </a:ext>
                </a:extLst>
              </p:cNvPr>
              <p:cNvSpPr>
                <a:spLocks noEditPoints="1"/>
              </p:cNvSpPr>
              <p:nvPr/>
            </p:nvSpPr>
            <p:spPr bwMode="auto">
              <a:xfrm>
                <a:off x="3745908" y="1756585"/>
                <a:ext cx="201599" cy="200810"/>
              </a:xfrm>
              <a:custGeom>
                <a:avLst/>
                <a:gdLst>
                  <a:gd name="T0" fmla="*/ 380 w 430"/>
                  <a:gd name="T1" fmla="*/ 181 h 428"/>
                  <a:gd name="T2" fmla="*/ 356 w 430"/>
                  <a:gd name="T3" fmla="*/ 121 h 428"/>
                  <a:gd name="T4" fmla="*/ 354 w 430"/>
                  <a:gd name="T5" fmla="*/ 117 h 428"/>
                  <a:gd name="T6" fmla="*/ 379 w 430"/>
                  <a:gd name="T7" fmla="*/ 75 h 428"/>
                  <a:gd name="T8" fmla="*/ 355 w 430"/>
                  <a:gd name="T9" fmla="*/ 50 h 428"/>
                  <a:gd name="T10" fmla="*/ 313 w 430"/>
                  <a:gd name="T11" fmla="*/ 76 h 428"/>
                  <a:gd name="T12" fmla="*/ 309 w 430"/>
                  <a:gd name="T13" fmla="*/ 73 h 428"/>
                  <a:gd name="T14" fmla="*/ 247 w 430"/>
                  <a:gd name="T15" fmla="*/ 47 h 428"/>
                  <a:gd name="T16" fmla="*/ 243 w 430"/>
                  <a:gd name="T17" fmla="*/ 46 h 428"/>
                  <a:gd name="T18" fmla="*/ 232 w 430"/>
                  <a:gd name="T19" fmla="*/ 0 h 428"/>
                  <a:gd name="T20" fmla="*/ 197 w 430"/>
                  <a:gd name="T21" fmla="*/ 0 h 428"/>
                  <a:gd name="T22" fmla="*/ 185 w 430"/>
                  <a:gd name="T23" fmla="*/ 46 h 428"/>
                  <a:gd name="T24" fmla="*/ 182 w 430"/>
                  <a:gd name="T25" fmla="*/ 47 h 428"/>
                  <a:gd name="T26" fmla="*/ 119 w 430"/>
                  <a:gd name="T27" fmla="*/ 73 h 428"/>
                  <a:gd name="T28" fmla="*/ 116 w 430"/>
                  <a:gd name="T29" fmla="*/ 75 h 428"/>
                  <a:gd name="T30" fmla="*/ 75 w 430"/>
                  <a:gd name="T31" fmla="*/ 50 h 428"/>
                  <a:gd name="T32" fmla="*/ 50 w 430"/>
                  <a:gd name="T33" fmla="*/ 75 h 428"/>
                  <a:gd name="T34" fmla="*/ 75 w 430"/>
                  <a:gd name="T35" fmla="*/ 116 h 428"/>
                  <a:gd name="T36" fmla="*/ 73 w 430"/>
                  <a:gd name="T37" fmla="*/ 119 h 428"/>
                  <a:gd name="T38" fmla="*/ 47 w 430"/>
                  <a:gd name="T39" fmla="*/ 181 h 428"/>
                  <a:gd name="T40" fmla="*/ 46 w 430"/>
                  <a:gd name="T41" fmla="*/ 185 h 428"/>
                  <a:gd name="T42" fmla="*/ 0 w 430"/>
                  <a:gd name="T43" fmla="*/ 197 h 428"/>
                  <a:gd name="T44" fmla="*/ 0 w 430"/>
                  <a:gd name="T45" fmla="*/ 231 h 428"/>
                  <a:gd name="T46" fmla="*/ 46 w 430"/>
                  <a:gd name="T47" fmla="*/ 243 h 428"/>
                  <a:gd name="T48" fmla="*/ 47 w 430"/>
                  <a:gd name="T49" fmla="*/ 246 h 428"/>
                  <a:gd name="T50" fmla="*/ 73 w 430"/>
                  <a:gd name="T51" fmla="*/ 310 h 428"/>
                  <a:gd name="T52" fmla="*/ 76 w 430"/>
                  <a:gd name="T53" fmla="*/ 313 h 428"/>
                  <a:gd name="T54" fmla="*/ 52 w 430"/>
                  <a:gd name="T55" fmla="*/ 353 h 428"/>
                  <a:gd name="T56" fmla="*/ 76 w 430"/>
                  <a:gd name="T57" fmla="*/ 377 h 428"/>
                  <a:gd name="T58" fmla="*/ 116 w 430"/>
                  <a:gd name="T59" fmla="*/ 353 h 428"/>
                  <a:gd name="T60" fmla="*/ 120 w 430"/>
                  <a:gd name="T61" fmla="*/ 355 h 428"/>
                  <a:gd name="T62" fmla="*/ 183 w 430"/>
                  <a:gd name="T63" fmla="*/ 381 h 428"/>
                  <a:gd name="T64" fmla="*/ 187 w 430"/>
                  <a:gd name="T65" fmla="*/ 382 h 428"/>
                  <a:gd name="T66" fmla="*/ 199 w 430"/>
                  <a:gd name="T67" fmla="*/ 428 h 428"/>
                  <a:gd name="T68" fmla="*/ 233 w 430"/>
                  <a:gd name="T69" fmla="*/ 428 h 428"/>
                  <a:gd name="T70" fmla="*/ 245 w 430"/>
                  <a:gd name="T71" fmla="*/ 381 h 428"/>
                  <a:gd name="T72" fmla="*/ 249 w 430"/>
                  <a:gd name="T73" fmla="*/ 380 h 428"/>
                  <a:gd name="T74" fmla="*/ 309 w 430"/>
                  <a:gd name="T75" fmla="*/ 354 h 428"/>
                  <a:gd name="T76" fmla="*/ 313 w 430"/>
                  <a:gd name="T77" fmla="*/ 352 h 428"/>
                  <a:gd name="T78" fmla="*/ 355 w 430"/>
                  <a:gd name="T79" fmla="*/ 377 h 428"/>
                  <a:gd name="T80" fmla="*/ 379 w 430"/>
                  <a:gd name="T81" fmla="*/ 353 h 428"/>
                  <a:gd name="T82" fmla="*/ 354 w 430"/>
                  <a:gd name="T83" fmla="*/ 310 h 428"/>
                  <a:gd name="T84" fmla="*/ 356 w 430"/>
                  <a:gd name="T85" fmla="*/ 307 h 428"/>
                  <a:gd name="T86" fmla="*/ 380 w 430"/>
                  <a:gd name="T87" fmla="*/ 247 h 428"/>
                  <a:gd name="T88" fmla="*/ 381 w 430"/>
                  <a:gd name="T89" fmla="*/ 243 h 428"/>
                  <a:gd name="T90" fmla="*/ 430 w 430"/>
                  <a:gd name="T91" fmla="*/ 231 h 428"/>
                  <a:gd name="T92" fmla="*/ 430 w 430"/>
                  <a:gd name="T93" fmla="*/ 197 h 428"/>
                  <a:gd name="T94" fmla="*/ 381 w 430"/>
                  <a:gd name="T95" fmla="*/ 184 h 428"/>
                  <a:gd name="T96" fmla="*/ 380 w 430"/>
                  <a:gd name="T97" fmla="*/ 181 h 428"/>
                  <a:gd name="T98" fmla="*/ 215 w 430"/>
                  <a:gd name="T99" fmla="*/ 352 h 428"/>
                  <a:gd name="T100" fmla="*/ 77 w 430"/>
                  <a:gd name="T101" fmla="*/ 214 h 428"/>
                  <a:gd name="T102" fmla="*/ 215 w 430"/>
                  <a:gd name="T103" fmla="*/ 76 h 428"/>
                  <a:gd name="T104" fmla="*/ 353 w 430"/>
                  <a:gd name="T105" fmla="*/ 214 h 428"/>
                  <a:gd name="T106" fmla="*/ 215 w 430"/>
                  <a:gd name="T107" fmla="*/ 35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0" h="428">
                    <a:moveTo>
                      <a:pt x="380" y="181"/>
                    </a:moveTo>
                    <a:cubicBezTo>
                      <a:pt x="376" y="159"/>
                      <a:pt x="368" y="139"/>
                      <a:pt x="356" y="121"/>
                    </a:cubicBezTo>
                    <a:cubicBezTo>
                      <a:pt x="354" y="117"/>
                      <a:pt x="354" y="117"/>
                      <a:pt x="354" y="117"/>
                    </a:cubicBezTo>
                    <a:cubicBezTo>
                      <a:pt x="379" y="75"/>
                      <a:pt x="379" y="75"/>
                      <a:pt x="379" y="75"/>
                    </a:cubicBezTo>
                    <a:cubicBezTo>
                      <a:pt x="355" y="50"/>
                      <a:pt x="355" y="50"/>
                      <a:pt x="355" y="50"/>
                    </a:cubicBezTo>
                    <a:cubicBezTo>
                      <a:pt x="313" y="76"/>
                      <a:pt x="313" y="76"/>
                      <a:pt x="313" y="76"/>
                    </a:cubicBezTo>
                    <a:cubicBezTo>
                      <a:pt x="309" y="73"/>
                      <a:pt x="309" y="73"/>
                      <a:pt x="309" y="73"/>
                    </a:cubicBezTo>
                    <a:cubicBezTo>
                      <a:pt x="290" y="60"/>
                      <a:pt x="269" y="51"/>
                      <a:pt x="247" y="47"/>
                    </a:cubicBezTo>
                    <a:cubicBezTo>
                      <a:pt x="243" y="46"/>
                      <a:pt x="243" y="46"/>
                      <a:pt x="243" y="46"/>
                    </a:cubicBezTo>
                    <a:cubicBezTo>
                      <a:pt x="232" y="0"/>
                      <a:pt x="232" y="0"/>
                      <a:pt x="232" y="0"/>
                    </a:cubicBezTo>
                    <a:cubicBezTo>
                      <a:pt x="197" y="0"/>
                      <a:pt x="197" y="0"/>
                      <a:pt x="197" y="0"/>
                    </a:cubicBezTo>
                    <a:cubicBezTo>
                      <a:pt x="185" y="46"/>
                      <a:pt x="185" y="46"/>
                      <a:pt x="185" y="46"/>
                    </a:cubicBezTo>
                    <a:cubicBezTo>
                      <a:pt x="182" y="47"/>
                      <a:pt x="182" y="47"/>
                      <a:pt x="182" y="47"/>
                    </a:cubicBezTo>
                    <a:cubicBezTo>
                      <a:pt x="159" y="51"/>
                      <a:pt x="138" y="60"/>
                      <a:pt x="119" y="73"/>
                    </a:cubicBezTo>
                    <a:cubicBezTo>
                      <a:pt x="116" y="75"/>
                      <a:pt x="116" y="75"/>
                      <a:pt x="116" y="75"/>
                    </a:cubicBezTo>
                    <a:cubicBezTo>
                      <a:pt x="75" y="50"/>
                      <a:pt x="75" y="50"/>
                      <a:pt x="75" y="50"/>
                    </a:cubicBezTo>
                    <a:cubicBezTo>
                      <a:pt x="50" y="75"/>
                      <a:pt x="50" y="75"/>
                      <a:pt x="50" y="75"/>
                    </a:cubicBezTo>
                    <a:cubicBezTo>
                      <a:pt x="75" y="116"/>
                      <a:pt x="75" y="116"/>
                      <a:pt x="75" y="116"/>
                    </a:cubicBezTo>
                    <a:cubicBezTo>
                      <a:pt x="73" y="119"/>
                      <a:pt x="73" y="119"/>
                      <a:pt x="73" y="119"/>
                    </a:cubicBezTo>
                    <a:cubicBezTo>
                      <a:pt x="60" y="138"/>
                      <a:pt x="51" y="159"/>
                      <a:pt x="47" y="181"/>
                    </a:cubicBezTo>
                    <a:cubicBezTo>
                      <a:pt x="46" y="185"/>
                      <a:pt x="46" y="185"/>
                      <a:pt x="46" y="185"/>
                    </a:cubicBezTo>
                    <a:cubicBezTo>
                      <a:pt x="0" y="197"/>
                      <a:pt x="0" y="197"/>
                      <a:pt x="0" y="197"/>
                    </a:cubicBezTo>
                    <a:cubicBezTo>
                      <a:pt x="0" y="231"/>
                      <a:pt x="0" y="231"/>
                      <a:pt x="0" y="231"/>
                    </a:cubicBezTo>
                    <a:cubicBezTo>
                      <a:pt x="46" y="243"/>
                      <a:pt x="46" y="243"/>
                      <a:pt x="46" y="243"/>
                    </a:cubicBezTo>
                    <a:cubicBezTo>
                      <a:pt x="47" y="246"/>
                      <a:pt x="47" y="246"/>
                      <a:pt x="47" y="246"/>
                    </a:cubicBezTo>
                    <a:cubicBezTo>
                      <a:pt x="51" y="269"/>
                      <a:pt x="60" y="291"/>
                      <a:pt x="73" y="310"/>
                    </a:cubicBezTo>
                    <a:cubicBezTo>
                      <a:pt x="76" y="313"/>
                      <a:pt x="76" y="313"/>
                      <a:pt x="76" y="313"/>
                    </a:cubicBezTo>
                    <a:cubicBezTo>
                      <a:pt x="52" y="353"/>
                      <a:pt x="52" y="353"/>
                      <a:pt x="52" y="353"/>
                    </a:cubicBezTo>
                    <a:cubicBezTo>
                      <a:pt x="76" y="377"/>
                      <a:pt x="76" y="377"/>
                      <a:pt x="76" y="377"/>
                    </a:cubicBezTo>
                    <a:cubicBezTo>
                      <a:pt x="116" y="353"/>
                      <a:pt x="116" y="353"/>
                      <a:pt x="116" y="353"/>
                    </a:cubicBezTo>
                    <a:cubicBezTo>
                      <a:pt x="120" y="355"/>
                      <a:pt x="120" y="355"/>
                      <a:pt x="120" y="355"/>
                    </a:cubicBezTo>
                    <a:cubicBezTo>
                      <a:pt x="139" y="368"/>
                      <a:pt x="160" y="377"/>
                      <a:pt x="183" y="381"/>
                    </a:cubicBezTo>
                    <a:cubicBezTo>
                      <a:pt x="187" y="382"/>
                      <a:pt x="187" y="382"/>
                      <a:pt x="187" y="382"/>
                    </a:cubicBezTo>
                    <a:cubicBezTo>
                      <a:pt x="199" y="428"/>
                      <a:pt x="199" y="428"/>
                      <a:pt x="199" y="428"/>
                    </a:cubicBezTo>
                    <a:cubicBezTo>
                      <a:pt x="233" y="428"/>
                      <a:pt x="233" y="428"/>
                      <a:pt x="233" y="428"/>
                    </a:cubicBezTo>
                    <a:cubicBezTo>
                      <a:pt x="245" y="381"/>
                      <a:pt x="245" y="381"/>
                      <a:pt x="245" y="381"/>
                    </a:cubicBezTo>
                    <a:cubicBezTo>
                      <a:pt x="249" y="380"/>
                      <a:pt x="249" y="380"/>
                      <a:pt x="249" y="380"/>
                    </a:cubicBezTo>
                    <a:cubicBezTo>
                      <a:pt x="270" y="376"/>
                      <a:pt x="291" y="367"/>
                      <a:pt x="309" y="354"/>
                    </a:cubicBezTo>
                    <a:cubicBezTo>
                      <a:pt x="313" y="352"/>
                      <a:pt x="313" y="352"/>
                      <a:pt x="313" y="352"/>
                    </a:cubicBezTo>
                    <a:cubicBezTo>
                      <a:pt x="355" y="377"/>
                      <a:pt x="355" y="377"/>
                      <a:pt x="355" y="377"/>
                    </a:cubicBezTo>
                    <a:cubicBezTo>
                      <a:pt x="379" y="353"/>
                      <a:pt x="379" y="353"/>
                      <a:pt x="379" y="353"/>
                    </a:cubicBezTo>
                    <a:cubicBezTo>
                      <a:pt x="354" y="310"/>
                      <a:pt x="354" y="310"/>
                      <a:pt x="354" y="310"/>
                    </a:cubicBezTo>
                    <a:cubicBezTo>
                      <a:pt x="356" y="307"/>
                      <a:pt x="356" y="307"/>
                      <a:pt x="356" y="307"/>
                    </a:cubicBezTo>
                    <a:cubicBezTo>
                      <a:pt x="368" y="289"/>
                      <a:pt x="376" y="268"/>
                      <a:pt x="380" y="247"/>
                    </a:cubicBezTo>
                    <a:cubicBezTo>
                      <a:pt x="381" y="243"/>
                      <a:pt x="381" y="243"/>
                      <a:pt x="381" y="243"/>
                    </a:cubicBezTo>
                    <a:cubicBezTo>
                      <a:pt x="430" y="231"/>
                      <a:pt x="430" y="231"/>
                      <a:pt x="430" y="231"/>
                    </a:cubicBezTo>
                    <a:cubicBezTo>
                      <a:pt x="430" y="197"/>
                      <a:pt x="430" y="197"/>
                      <a:pt x="430" y="197"/>
                    </a:cubicBezTo>
                    <a:cubicBezTo>
                      <a:pt x="381" y="184"/>
                      <a:pt x="381" y="184"/>
                      <a:pt x="381" y="184"/>
                    </a:cubicBezTo>
                    <a:lnTo>
                      <a:pt x="380" y="181"/>
                    </a:lnTo>
                    <a:close/>
                    <a:moveTo>
                      <a:pt x="215" y="352"/>
                    </a:moveTo>
                    <a:cubicBezTo>
                      <a:pt x="139" y="352"/>
                      <a:pt x="77" y="290"/>
                      <a:pt x="77" y="214"/>
                    </a:cubicBezTo>
                    <a:cubicBezTo>
                      <a:pt x="77" y="138"/>
                      <a:pt x="139" y="76"/>
                      <a:pt x="215" y="76"/>
                    </a:cubicBezTo>
                    <a:cubicBezTo>
                      <a:pt x="291" y="76"/>
                      <a:pt x="353" y="138"/>
                      <a:pt x="353" y="214"/>
                    </a:cubicBezTo>
                    <a:cubicBezTo>
                      <a:pt x="353" y="290"/>
                      <a:pt x="291" y="352"/>
                      <a:pt x="215" y="352"/>
                    </a:cubicBez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pPr defTabSz="609585"/>
                <a:endParaRPr lang="en-US" sz="2400">
                  <a:solidFill>
                    <a:srgbClr val="333333"/>
                  </a:solidFill>
                </a:endParaRPr>
              </a:p>
            </p:txBody>
          </p:sp>
          <p:sp>
            <p:nvSpPr>
              <p:cNvPr id="99" name="Freeform 5">
                <a:extLst>
                  <a:ext uri="{FF2B5EF4-FFF2-40B4-BE49-F238E27FC236}">
                    <a16:creationId xmlns:a16="http://schemas.microsoft.com/office/drawing/2014/main" id="{4CD4781C-8384-4399-ADF0-EA9836D61C47}"/>
                  </a:ext>
                </a:extLst>
              </p:cNvPr>
              <p:cNvSpPr>
                <a:spLocks noEditPoints="1"/>
              </p:cNvSpPr>
              <p:nvPr/>
            </p:nvSpPr>
            <p:spPr bwMode="auto">
              <a:xfrm>
                <a:off x="3836805" y="1930697"/>
                <a:ext cx="201599" cy="200810"/>
              </a:xfrm>
              <a:custGeom>
                <a:avLst/>
                <a:gdLst>
                  <a:gd name="T0" fmla="*/ 380 w 430"/>
                  <a:gd name="T1" fmla="*/ 181 h 428"/>
                  <a:gd name="T2" fmla="*/ 356 w 430"/>
                  <a:gd name="T3" fmla="*/ 121 h 428"/>
                  <a:gd name="T4" fmla="*/ 354 w 430"/>
                  <a:gd name="T5" fmla="*/ 117 h 428"/>
                  <a:gd name="T6" fmla="*/ 379 w 430"/>
                  <a:gd name="T7" fmla="*/ 75 h 428"/>
                  <a:gd name="T8" fmla="*/ 355 w 430"/>
                  <a:gd name="T9" fmla="*/ 50 h 428"/>
                  <a:gd name="T10" fmla="*/ 313 w 430"/>
                  <a:gd name="T11" fmla="*/ 76 h 428"/>
                  <a:gd name="T12" fmla="*/ 309 w 430"/>
                  <a:gd name="T13" fmla="*/ 73 h 428"/>
                  <a:gd name="T14" fmla="*/ 247 w 430"/>
                  <a:gd name="T15" fmla="*/ 47 h 428"/>
                  <a:gd name="T16" fmla="*/ 243 w 430"/>
                  <a:gd name="T17" fmla="*/ 46 h 428"/>
                  <a:gd name="T18" fmla="*/ 232 w 430"/>
                  <a:gd name="T19" fmla="*/ 0 h 428"/>
                  <a:gd name="T20" fmla="*/ 197 w 430"/>
                  <a:gd name="T21" fmla="*/ 0 h 428"/>
                  <a:gd name="T22" fmla="*/ 185 w 430"/>
                  <a:gd name="T23" fmla="*/ 46 h 428"/>
                  <a:gd name="T24" fmla="*/ 182 w 430"/>
                  <a:gd name="T25" fmla="*/ 47 h 428"/>
                  <a:gd name="T26" fmla="*/ 119 w 430"/>
                  <a:gd name="T27" fmla="*/ 73 h 428"/>
                  <a:gd name="T28" fmla="*/ 116 w 430"/>
                  <a:gd name="T29" fmla="*/ 75 h 428"/>
                  <a:gd name="T30" fmla="*/ 75 w 430"/>
                  <a:gd name="T31" fmla="*/ 50 h 428"/>
                  <a:gd name="T32" fmla="*/ 50 w 430"/>
                  <a:gd name="T33" fmla="*/ 75 h 428"/>
                  <a:gd name="T34" fmla="*/ 75 w 430"/>
                  <a:gd name="T35" fmla="*/ 116 h 428"/>
                  <a:gd name="T36" fmla="*/ 73 w 430"/>
                  <a:gd name="T37" fmla="*/ 119 h 428"/>
                  <a:gd name="T38" fmla="*/ 47 w 430"/>
                  <a:gd name="T39" fmla="*/ 181 h 428"/>
                  <a:gd name="T40" fmla="*/ 46 w 430"/>
                  <a:gd name="T41" fmla="*/ 185 h 428"/>
                  <a:gd name="T42" fmla="*/ 0 w 430"/>
                  <a:gd name="T43" fmla="*/ 197 h 428"/>
                  <a:gd name="T44" fmla="*/ 0 w 430"/>
                  <a:gd name="T45" fmla="*/ 231 h 428"/>
                  <a:gd name="T46" fmla="*/ 46 w 430"/>
                  <a:gd name="T47" fmla="*/ 243 h 428"/>
                  <a:gd name="T48" fmla="*/ 47 w 430"/>
                  <a:gd name="T49" fmla="*/ 246 h 428"/>
                  <a:gd name="T50" fmla="*/ 73 w 430"/>
                  <a:gd name="T51" fmla="*/ 310 h 428"/>
                  <a:gd name="T52" fmla="*/ 76 w 430"/>
                  <a:gd name="T53" fmla="*/ 313 h 428"/>
                  <a:gd name="T54" fmla="*/ 52 w 430"/>
                  <a:gd name="T55" fmla="*/ 353 h 428"/>
                  <a:gd name="T56" fmla="*/ 76 w 430"/>
                  <a:gd name="T57" fmla="*/ 377 h 428"/>
                  <a:gd name="T58" fmla="*/ 116 w 430"/>
                  <a:gd name="T59" fmla="*/ 353 h 428"/>
                  <a:gd name="T60" fmla="*/ 120 w 430"/>
                  <a:gd name="T61" fmla="*/ 355 h 428"/>
                  <a:gd name="T62" fmla="*/ 183 w 430"/>
                  <a:gd name="T63" fmla="*/ 381 h 428"/>
                  <a:gd name="T64" fmla="*/ 187 w 430"/>
                  <a:gd name="T65" fmla="*/ 382 h 428"/>
                  <a:gd name="T66" fmla="*/ 199 w 430"/>
                  <a:gd name="T67" fmla="*/ 428 h 428"/>
                  <a:gd name="T68" fmla="*/ 233 w 430"/>
                  <a:gd name="T69" fmla="*/ 428 h 428"/>
                  <a:gd name="T70" fmla="*/ 245 w 430"/>
                  <a:gd name="T71" fmla="*/ 381 h 428"/>
                  <a:gd name="T72" fmla="*/ 249 w 430"/>
                  <a:gd name="T73" fmla="*/ 380 h 428"/>
                  <a:gd name="T74" fmla="*/ 309 w 430"/>
                  <a:gd name="T75" fmla="*/ 354 h 428"/>
                  <a:gd name="T76" fmla="*/ 313 w 430"/>
                  <a:gd name="T77" fmla="*/ 352 h 428"/>
                  <a:gd name="T78" fmla="*/ 355 w 430"/>
                  <a:gd name="T79" fmla="*/ 377 h 428"/>
                  <a:gd name="T80" fmla="*/ 379 w 430"/>
                  <a:gd name="T81" fmla="*/ 353 h 428"/>
                  <a:gd name="T82" fmla="*/ 354 w 430"/>
                  <a:gd name="T83" fmla="*/ 310 h 428"/>
                  <a:gd name="T84" fmla="*/ 356 w 430"/>
                  <a:gd name="T85" fmla="*/ 307 h 428"/>
                  <a:gd name="T86" fmla="*/ 380 w 430"/>
                  <a:gd name="T87" fmla="*/ 247 h 428"/>
                  <a:gd name="T88" fmla="*/ 381 w 430"/>
                  <a:gd name="T89" fmla="*/ 243 h 428"/>
                  <a:gd name="T90" fmla="*/ 430 w 430"/>
                  <a:gd name="T91" fmla="*/ 231 h 428"/>
                  <a:gd name="T92" fmla="*/ 430 w 430"/>
                  <a:gd name="T93" fmla="*/ 197 h 428"/>
                  <a:gd name="T94" fmla="*/ 381 w 430"/>
                  <a:gd name="T95" fmla="*/ 184 h 428"/>
                  <a:gd name="T96" fmla="*/ 380 w 430"/>
                  <a:gd name="T97" fmla="*/ 181 h 428"/>
                  <a:gd name="T98" fmla="*/ 215 w 430"/>
                  <a:gd name="T99" fmla="*/ 352 h 428"/>
                  <a:gd name="T100" fmla="*/ 77 w 430"/>
                  <a:gd name="T101" fmla="*/ 214 h 428"/>
                  <a:gd name="T102" fmla="*/ 215 w 430"/>
                  <a:gd name="T103" fmla="*/ 76 h 428"/>
                  <a:gd name="T104" fmla="*/ 353 w 430"/>
                  <a:gd name="T105" fmla="*/ 214 h 428"/>
                  <a:gd name="T106" fmla="*/ 215 w 430"/>
                  <a:gd name="T107" fmla="*/ 35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0" h="428">
                    <a:moveTo>
                      <a:pt x="380" y="181"/>
                    </a:moveTo>
                    <a:cubicBezTo>
                      <a:pt x="376" y="159"/>
                      <a:pt x="368" y="139"/>
                      <a:pt x="356" y="121"/>
                    </a:cubicBezTo>
                    <a:cubicBezTo>
                      <a:pt x="354" y="117"/>
                      <a:pt x="354" y="117"/>
                      <a:pt x="354" y="117"/>
                    </a:cubicBezTo>
                    <a:cubicBezTo>
                      <a:pt x="379" y="75"/>
                      <a:pt x="379" y="75"/>
                      <a:pt x="379" y="75"/>
                    </a:cubicBezTo>
                    <a:cubicBezTo>
                      <a:pt x="355" y="50"/>
                      <a:pt x="355" y="50"/>
                      <a:pt x="355" y="50"/>
                    </a:cubicBezTo>
                    <a:cubicBezTo>
                      <a:pt x="313" y="76"/>
                      <a:pt x="313" y="76"/>
                      <a:pt x="313" y="76"/>
                    </a:cubicBezTo>
                    <a:cubicBezTo>
                      <a:pt x="309" y="73"/>
                      <a:pt x="309" y="73"/>
                      <a:pt x="309" y="73"/>
                    </a:cubicBezTo>
                    <a:cubicBezTo>
                      <a:pt x="290" y="60"/>
                      <a:pt x="269" y="51"/>
                      <a:pt x="247" y="47"/>
                    </a:cubicBezTo>
                    <a:cubicBezTo>
                      <a:pt x="243" y="46"/>
                      <a:pt x="243" y="46"/>
                      <a:pt x="243" y="46"/>
                    </a:cubicBezTo>
                    <a:cubicBezTo>
                      <a:pt x="232" y="0"/>
                      <a:pt x="232" y="0"/>
                      <a:pt x="232" y="0"/>
                    </a:cubicBezTo>
                    <a:cubicBezTo>
                      <a:pt x="197" y="0"/>
                      <a:pt x="197" y="0"/>
                      <a:pt x="197" y="0"/>
                    </a:cubicBezTo>
                    <a:cubicBezTo>
                      <a:pt x="185" y="46"/>
                      <a:pt x="185" y="46"/>
                      <a:pt x="185" y="46"/>
                    </a:cubicBezTo>
                    <a:cubicBezTo>
                      <a:pt x="182" y="47"/>
                      <a:pt x="182" y="47"/>
                      <a:pt x="182" y="47"/>
                    </a:cubicBezTo>
                    <a:cubicBezTo>
                      <a:pt x="159" y="51"/>
                      <a:pt x="138" y="60"/>
                      <a:pt x="119" y="73"/>
                    </a:cubicBezTo>
                    <a:cubicBezTo>
                      <a:pt x="116" y="75"/>
                      <a:pt x="116" y="75"/>
                      <a:pt x="116" y="75"/>
                    </a:cubicBezTo>
                    <a:cubicBezTo>
                      <a:pt x="75" y="50"/>
                      <a:pt x="75" y="50"/>
                      <a:pt x="75" y="50"/>
                    </a:cubicBezTo>
                    <a:cubicBezTo>
                      <a:pt x="50" y="75"/>
                      <a:pt x="50" y="75"/>
                      <a:pt x="50" y="75"/>
                    </a:cubicBezTo>
                    <a:cubicBezTo>
                      <a:pt x="75" y="116"/>
                      <a:pt x="75" y="116"/>
                      <a:pt x="75" y="116"/>
                    </a:cubicBezTo>
                    <a:cubicBezTo>
                      <a:pt x="73" y="119"/>
                      <a:pt x="73" y="119"/>
                      <a:pt x="73" y="119"/>
                    </a:cubicBezTo>
                    <a:cubicBezTo>
                      <a:pt x="60" y="138"/>
                      <a:pt x="51" y="159"/>
                      <a:pt x="47" y="181"/>
                    </a:cubicBezTo>
                    <a:cubicBezTo>
                      <a:pt x="46" y="185"/>
                      <a:pt x="46" y="185"/>
                      <a:pt x="46" y="185"/>
                    </a:cubicBezTo>
                    <a:cubicBezTo>
                      <a:pt x="0" y="197"/>
                      <a:pt x="0" y="197"/>
                      <a:pt x="0" y="197"/>
                    </a:cubicBezTo>
                    <a:cubicBezTo>
                      <a:pt x="0" y="231"/>
                      <a:pt x="0" y="231"/>
                      <a:pt x="0" y="231"/>
                    </a:cubicBezTo>
                    <a:cubicBezTo>
                      <a:pt x="46" y="243"/>
                      <a:pt x="46" y="243"/>
                      <a:pt x="46" y="243"/>
                    </a:cubicBezTo>
                    <a:cubicBezTo>
                      <a:pt x="47" y="246"/>
                      <a:pt x="47" y="246"/>
                      <a:pt x="47" y="246"/>
                    </a:cubicBezTo>
                    <a:cubicBezTo>
                      <a:pt x="51" y="269"/>
                      <a:pt x="60" y="291"/>
                      <a:pt x="73" y="310"/>
                    </a:cubicBezTo>
                    <a:cubicBezTo>
                      <a:pt x="76" y="313"/>
                      <a:pt x="76" y="313"/>
                      <a:pt x="76" y="313"/>
                    </a:cubicBezTo>
                    <a:cubicBezTo>
                      <a:pt x="52" y="353"/>
                      <a:pt x="52" y="353"/>
                      <a:pt x="52" y="353"/>
                    </a:cubicBezTo>
                    <a:cubicBezTo>
                      <a:pt x="76" y="377"/>
                      <a:pt x="76" y="377"/>
                      <a:pt x="76" y="377"/>
                    </a:cubicBezTo>
                    <a:cubicBezTo>
                      <a:pt x="116" y="353"/>
                      <a:pt x="116" y="353"/>
                      <a:pt x="116" y="353"/>
                    </a:cubicBezTo>
                    <a:cubicBezTo>
                      <a:pt x="120" y="355"/>
                      <a:pt x="120" y="355"/>
                      <a:pt x="120" y="355"/>
                    </a:cubicBezTo>
                    <a:cubicBezTo>
                      <a:pt x="139" y="368"/>
                      <a:pt x="160" y="377"/>
                      <a:pt x="183" y="381"/>
                    </a:cubicBezTo>
                    <a:cubicBezTo>
                      <a:pt x="187" y="382"/>
                      <a:pt x="187" y="382"/>
                      <a:pt x="187" y="382"/>
                    </a:cubicBezTo>
                    <a:cubicBezTo>
                      <a:pt x="199" y="428"/>
                      <a:pt x="199" y="428"/>
                      <a:pt x="199" y="428"/>
                    </a:cubicBezTo>
                    <a:cubicBezTo>
                      <a:pt x="233" y="428"/>
                      <a:pt x="233" y="428"/>
                      <a:pt x="233" y="428"/>
                    </a:cubicBezTo>
                    <a:cubicBezTo>
                      <a:pt x="245" y="381"/>
                      <a:pt x="245" y="381"/>
                      <a:pt x="245" y="381"/>
                    </a:cubicBezTo>
                    <a:cubicBezTo>
                      <a:pt x="249" y="380"/>
                      <a:pt x="249" y="380"/>
                      <a:pt x="249" y="380"/>
                    </a:cubicBezTo>
                    <a:cubicBezTo>
                      <a:pt x="270" y="376"/>
                      <a:pt x="291" y="367"/>
                      <a:pt x="309" y="354"/>
                    </a:cubicBezTo>
                    <a:cubicBezTo>
                      <a:pt x="313" y="352"/>
                      <a:pt x="313" y="352"/>
                      <a:pt x="313" y="352"/>
                    </a:cubicBezTo>
                    <a:cubicBezTo>
                      <a:pt x="355" y="377"/>
                      <a:pt x="355" y="377"/>
                      <a:pt x="355" y="377"/>
                    </a:cubicBezTo>
                    <a:cubicBezTo>
                      <a:pt x="379" y="353"/>
                      <a:pt x="379" y="353"/>
                      <a:pt x="379" y="353"/>
                    </a:cubicBezTo>
                    <a:cubicBezTo>
                      <a:pt x="354" y="310"/>
                      <a:pt x="354" y="310"/>
                      <a:pt x="354" y="310"/>
                    </a:cubicBezTo>
                    <a:cubicBezTo>
                      <a:pt x="356" y="307"/>
                      <a:pt x="356" y="307"/>
                      <a:pt x="356" y="307"/>
                    </a:cubicBezTo>
                    <a:cubicBezTo>
                      <a:pt x="368" y="289"/>
                      <a:pt x="376" y="268"/>
                      <a:pt x="380" y="247"/>
                    </a:cubicBezTo>
                    <a:cubicBezTo>
                      <a:pt x="381" y="243"/>
                      <a:pt x="381" y="243"/>
                      <a:pt x="381" y="243"/>
                    </a:cubicBezTo>
                    <a:cubicBezTo>
                      <a:pt x="430" y="231"/>
                      <a:pt x="430" y="231"/>
                      <a:pt x="430" y="231"/>
                    </a:cubicBezTo>
                    <a:cubicBezTo>
                      <a:pt x="430" y="197"/>
                      <a:pt x="430" y="197"/>
                      <a:pt x="430" y="197"/>
                    </a:cubicBezTo>
                    <a:cubicBezTo>
                      <a:pt x="381" y="184"/>
                      <a:pt x="381" y="184"/>
                      <a:pt x="381" y="184"/>
                    </a:cubicBezTo>
                    <a:lnTo>
                      <a:pt x="380" y="181"/>
                    </a:lnTo>
                    <a:close/>
                    <a:moveTo>
                      <a:pt x="215" y="352"/>
                    </a:moveTo>
                    <a:cubicBezTo>
                      <a:pt x="139" y="352"/>
                      <a:pt x="77" y="290"/>
                      <a:pt x="77" y="214"/>
                    </a:cubicBezTo>
                    <a:cubicBezTo>
                      <a:pt x="77" y="138"/>
                      <a:pt x="139" y="76"/>
                      <a:pt x="215" y="76"/>
                    </a:cubicBezTo>
                    <a:cubicBezTo>
                      <a:pt x="291" y="76"/>
                      <a:pt x="353" y="138"/>
                      <a:pt x="353" y="214"/>
                    </a:cubicBezTo>
                    <a:cubicBezTo>
                      <a:pt x="353" y="290"/>
                      <a:pt x="291" y="352"/>
                      <a:pt x="215" y="352"/>
                    </a:cubicBez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pPr defTabSz="609585"/>
                <a:endParaRPr lang="en-US" sz="2400">
                  <a:solidFill>
                    <a:srgbClr val="333333"/>
                  </a:solidFill>
                </a:endParaRPr>
              </a:p>
            </p:txBody>
          </p:sp>
          <p:sp>
            <p:nvSpPr>
              <p:cNvPr id="100" name="Oval 99">
                <a:extLst>
                  <a:ext uri="{FF2B5EF4-FFF2-40B4-BE49-F238E27FC236}">
                    <a16:creationId xmlns:a16="http://schemas.microsoft.com/office/drawing/2014/main" id="{2E05F5A5-99BD-4073-BC11-FC92EF42F507}"/>
                  </a:ext>
                </a:extLst>
              </p:cNvPr>
              <p:cNvSpPr/>
              <p:nvPr/>
            </p:nvSpPr>
            <p:spPr>
              <a:xfrm>
                <a:off x="3782373" y="1789042"/>
                <a:ext cx="127273" cy="127273"/>
              </a:xfrm>
              <a:prstGeom prst="ellipse">
                <a:avLst/>
              </a:prstGeom>
              <a:no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sp>
            <p:nvSpPr>
              <p:cNvPr id="101" name="Oval 100">
                <a:extLst>
                  <a:ext uri="{FF2B5EF4-FFF2-40B4-BE49-F238E27FC236}">
                    <a16:creationId xmlns:a16="http://schemas.microsoft.com/office/drawing/2014/main" id="{969F8250-BC9F-4CFC-B297-FD53F386A999}"/>
                  </a:ext>
                </a:extLst>
              </p:cNvPr>
              <p:cNvSpPr/>
              <p:nvPr/>
            </p:nvSpPr>
            <p:spPr>
              <a:xfrm>
                <a:off x="3874528" y="1964217"/>
                <a:ext cx="127273" cy="127273"/>
              </a:xfrm>
              <a:prstGeom prst="ellipse">
                <a:avLst/>
              </a:prstGeom>
              <a:no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endParaRPr>
              </a:p>
            </p:txBody>
          </p:sp>
        </p:grpSp>
      </p:grpSp>
      <p:sp>
        <p:nvSpPr>
          <p:cNvPr id="3" name="Rectangle 2">
            <a:extLst>
              <a:ext uri="{FF2B5EF4-FFF2-40B4-BE49-F238E27FC236}">
                <a16:creationId xmlns:a16="http://schemas.microsoft.com/office/drawing/2014/main" id="{10D92FCB-391F-4675-9902-B060E06C3B7F}"/>
              </a:ext>
            </a:extLst>
          </p:cNvPr>
          <p:cNvSpPr/>
          <p:nvPr/>
        </p:nvSpPr>
        <p:spPr>
          <a:xfrm>
            <a:off x="768351" y="4941676"/>
            <a:ext cx="10651179" cy="78090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731520" rIns="731520" rtlCol="0" anchor="ctr"/>
          <a:lstStyle/>
          <a:p>
            <a:pPr algn="ctr" defTabSz="609585"/>
            <a:r>
              <a:rPr lang="en-US" sz="1867" dirty="0">
                <a:solidFill>
                  <a:schemeClr val="bg1"/>
                </a:solidFill>
              </a:rPr>
              <a:t>No other solution can compare to all these comprehensive capabilities that work together to solve high-value business process challenges</a:t>
            </a:r>
          </a:p>
        </p:txBody>
      </p:sp>
      <p:grpSp>
        <p:nvGrpSpPr>
          <p:cNvPr id="66" name="Group 65">
            <a:extLst>
              <a:ext uri="{FF2B5EF4-FFF2-40B4-BE49-F238E27FC236}">
                <a16:creationId xmlns:a16="http://schemas.microsoft.com/office/drawing/2014/main" id="{802AF340-A19D-479B-A01A-7F6DC8092427}"/>
              </a:ext>
            </a:extLst>
          </p:cNvPr>
          <p:cNvGrpSpPr/>
          <p:nvPr/>
        </p:nvGrpSpPr>
        <p:grpSpPr>
          <a:xfrm>
            <a:off x="5859011" y="3889217"/>
            <a:ext cx="330200" cy="330200"/>
            <a:chOff x="3629025" y="2590800"/>
            <a:chExt cx="247650" cy="247650"/>
          </a:xfrm>
        </p:grpSpPr>
        <p:sp>
          <p:nvSpPr>
            <p:cNvPr id="67" name="Oval 66">
              <a:extLst>
                <a:ext uri="{FF2B5EF4-FFF2-40B4-BE49-F238E27FC236}">
                  <a16:creationId xmlns:a16="http://schemas.microsoft.com/office/drawing/2014/main" id="{D7699650-D33D-4278-9A6C-9B603795E591}"/>
                </a:ext>
              </a:extLst>
            </p:cNvPr>
            <p:cNvSpPr/>
            <p:nvPr/>
          </p:nvSpPr>
          <p:spPr>
            <a:xfrm>
              <a:off x="3629025" y="2590800"/>
              <a:ext cx="247650" cy="24765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FFFFFF"/>
                </a:solidFill>
              </a:endParaRPr>
            </a:p>
          </p:txBody>
        </p:sp>
        <p:sp>
          <p:nvSpPr>
            <p:cNvPr id="77" name="Freeform 11">
              <a:extLst>
                <a:ext uri="{FF2B5EF4-FFF2-40B4-BE49-F238E27FC236}">
                  <a16:creationId xmlns:a16="http://schemas.microsoft.com/office/drawing/2014/main" id="{AA4C0B6D-FB9B-4171-8BAA-5E2A3FC00127}"/>
                </a:ext>
              </a:extLst>
            </p:cNvPr>
            <p:cNvSpPr>
              <a:spLocks/>
            </p:cNvSpPr>
            <p:nvPr/>
          </p:nvSpPr>
          <p:spPr bwMode="auto">
            <a:xfrm>
              <a:off x="3669825" y="2647320"/>
              <a:ext cx="166051" cy="134611"/>
            </a:xfrm>
            <a:custGeom>
              <a:avLst/>
              <a:gdLst>
                <a:gd name="T0" fmla="*/ 231 w 299"/>
                <a:gd name="T1" fmla="*/ 15 h 242"/>
                <a:gd name="T2" fmla="*/ 98 w 299"/>
                <a:gd name="T3" fmla="*/ 147 h 242"/>
                <a:gd name="T4" fmla="*/ 69 w 299"/>
                <a:gd name="T5" fmla="*/ 117 h 242"/>
                <a:gd name="T6" fmla="*/ 15 w 299"/>
                <a:gd name="T7" fmla="*/ 117 h 242"/>
                <a:gd name="T8" fmla="*/ 15 w 299"/>
                <a:gd name="T9" fmla="*/ 171 h 242"/>
                <a:gd name="T10" fmla="*/ 68 w 299"/>
                <a:gd name="T11" fmla="*/ 223 h 242"/>
                <a:gd name="T12" fmla="*/ 71 w 299"/>
                <a:gd name="T13" fmla="*/ 228 h 242"/>
                <a:gd name="T14" fmla="*/ 125 w 299"/>
                <a:gd name="T15" fmla="*/ 228 h 242"/>
                <a:gd name="T16" fmla="*/ 284 w 299"/>
                <a:gd name="T17" fmla="*/ 68 h 242"/>
                <a:gd name="T18" fmla="*/ 284 w 299"/>
                <a:gd name="T19" fmla="*/ 15 h 242"/>
                <a:gd name="T20" fmla="*/ 231 w 299"/>
                <a:gd name="T2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2">
                  <a:moveTo>
                    <a:pt x="231" y="15"/>
                  </a:moveTo>
                  <a:cubicBezTo>
                    <a:pt x="98" y="147"/>
                    <a:pt x="98" y="147"/>
                    <a:pt x="98" y="147"/>
                  </a:cubicBezTo>
                  <a:cubicBezTo>
                    <a:pt x="69" y="117"/>
                    <a:pt x="69" y="117"/>
                    <a:pt x="69" y="117"/>
                  </a:cubicBezTo>
                  <a:cubicBezTo>
                    <a:pt x="54" y="102"/>
                    <a:pt x="30" y="102"/>
                    <a:pt x="15" y="117"/>
                  </a:cubicBezTo>
                  <a:cubicBezTo>
                    <a:pt x="0" y="132"/>
                    <a:pt x="0" y="156"/>
                    <a:pt x="15" y="171"/>
                  </a:cubicBezTo>
                  <a:cubicBezTo>
                    <a:pt x="68" y="223"/>
                    <a:pt x="68" y="223"/>
                    <a:pt x="68" y="223"/>
                  </a:cubicBezTo>
                  <a:cubicBezTo>
                    <a:pt x="69" y="225"/>
                    <a:pt x="70" y="226"/>
                    <a:pt x="71" y="228"/>
                  </a:cubicBezTo>
                  <a:cubicBezTo>
                    <a:pt x="86" y="242"/>
                    <a:pt x="110" y="242"/>
                    <a:pt x="125" y="228"/>
                  </a:cubicBezTo>
                  <a:cubicBezTo>
                    <a:pt x="284" y="68"/>
                    <a:pt x="284" y="68"/>
                    <a:pt x="284" y="68"/>
                  </a:cubicBezTo>
                  <a:cubicBezTo>
                    <a:pt x="299" y="53"/>
                    <a:pt x="299" y="29"/>
                    <a:pt x="284" y="15"/>
                  </a:cubicBezTo>
                  <a:cubicBezTo>
                    <a:pt x="269" y="0"/>
                    <a:pt x="245" y="0"/>
                    <a:pt x="231" y="1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sv-SE" sz="2400">
                <a:solidFill>
                  <a:srgbClr val="333333"/>
                </a:solidFill>
              </a:endParaRPr>
            </a:p>
          </p:txBody>
        </p:sp>
      </p:grpSp>
      <p:grpSp>
        <p:nvGrpSpPr>
          <p:cNvPr id="81" name="Group 80">
            <a:extLst>
              <a:ext uri="{FF2B5EF4-FFF2-40B4-BE49-F238E27FC236}">
                <a16:creationId xmlns:a16="http://schemas.microsoft.com/office/drawing/2014/main" id="{C4008E76-4DCC-4BE0-8273-85E56DB3C260}"/>
              </a:ext>
            </a:extLst>
          </p:cNvPr>
          <p:cNvGrpSpPr/>
          <p:nvPr/>
        </p:nvGrpSpPr>
        <p:grpSpPr>
          <a:xfrm>
            <a:off x="7557925" y="3889217"/>
            <a:ext cx="330200" cy="330200"/>
            <a:chOff x="3629025" y="2590800"/>
            <a:chExt cx="247650" cy="247650"/>
          </a:xfrm>
        </p:grpSpPr>
        <p:sp>
          <p:nvSpPr>
            <p:cNvPr id="82" name="Oval 81">
              <a:extLst>
                <a:ext uri="{FF2B5EF4-FFF2-40B4-BE49-F238E27FC236}">
                  <a16:creationId xmlns:a16="http://schemas.microsoft.com/office/drawing/2014/main" id="{65FA9686-70DD-4117-A055-5D6E599FCE01}"/>
                </a:ext>
              </a:extLst>
            </p:cNvPr>
            <p:cNvSpPr/>
            <p:nvPr/>
          </p:nvSpPr>
          <p:spPr>
            <a:xfrm>
              <a:off x="3629025" y="2590800"/>
              <a:ext cx="247650" cy="24765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dirty="0">
                <a:solidFill>
                  <a:srgbClr val="FFFFFF"/>
                </a:solidFill>
              </a:endParaRPr>
            </a:p>
          </p:txBody>
        </p:sp>
        <p:sp>
          <p:nvSpPr>
            <p:cNvPr id="83" name="Freeform 11">
              <a:extLst>
                <a:ext uri="{FF2B5EF4-FFF2-40B4-BE49-F238E27FC236}">
                  <a16:creationId xmlns:a16="http://schemas.microsoft.com/office/drawing/2014/main" id="{1CD5A301-DC3F-4458-A378-0CFF6C5F4BCC}"/>
                </a:ext>
              </a:extLst>
            </p:cNvPr>
            <p:cNvSpPr>
              <a:spLocks/>
            </p:cNvSpPr>
            <p:nvPr/>
          </p:nvSpPr>
          <p:spPr bwMode="auto">
            <a:xfrm>
              <a:off x="3669825" y="2647320"/>
              <a:ext cx="166051" cy="134611"/>
            </a:xfrm>
            <a:custGeom>
              <a:avLst/>
              <a:gdLst>
                <a:gd name="T0" fmla="*/ 231 w 299"/>
                <a:gd name="T1" fmla="*/ 15 h 242"/>
                <a:gd name="T2" fmla="*/ 98 w 299"/>
                <a:gd name="T3" fmla="*/ 147 h 242"/>
                <a:gd name="T4" fmla="*/ 69 w 299"/>
                <a:gd name="T5" fmla="*/ 117 h 242"/>
                <a:gd name="T6" fmla="*/ 15 w 299"/>
                <a:gd name="T7" fmla="*/ 117 h 242"/>
                <a:gd name="T8" fmla="*/ 15 w 299"/>
                <a:gd name="T9" fmla="*/ 171 h 242"/>
                <a:gd name="T10" fmla="*/ 68 w 299"/>
                <a:gd name="T11" fmla="*/ 223 h 242"/>
                <a:gd name="T12" fmla="*/ 71 w 299"/>
                <a:gd name="T13" fmla="*/ 228 h 242"/>
                <a:gd name="T14" fmla="*/ 125 w 299"/>
                <a:gd name="T15" fmla="*/ 228 h 242"/>
                <a:gd name="T16" fmla="*/ 284 w 299"/>
                <a:gd name="T17" fmla="*/ 68 h 242"/>
                <a:gd name="T18" fmla="*/ 284 w 299"/>
                <a:gd name="T19" fmla="*/ 15 h 242"/>
                <a:gd name="T20" fmla="*/ 231 w 299"/>
                <a:gd name="T2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2">
                  <a:moveTo>
                    <a:pt x="231" y="15"/>
                  </a:moveTo>
                  <a:cubicBezTo>
                    <a:pt x="98" y="147"/>
                    <a:pt x="98" y="147"/>
                    <a:pt x="98" y="147"/>
                  </a:cubicBezTo>
                  <a:cubicBezTo>
                    <a:pt x="69" y="117"/>
                    <a:pt x="69" y="117"/>
                    <a:pt x="69" y="117"/>
                  </a:cubicBezTo>
                  <a:cubicBezTo>
                    <a:pt x="54" y="102"/>
                    <a:pt x="30" y="102"/>
                    <a:pt x="15" y="117"/>
                  </a:cubicBezTo>
                  <a:cubicBezTo>
                    <a:pt x="0" y="132"/>
                    <a:pt x="0" y="156"/>
                    <a:pt x="15" y="171"/>
                  </a:cubicBezTo>
                  <a:cubicBezTo>
                    <a:pt x="68" y="223"/>
                    <a:pt x="68" y="223"/>
                    <a:pt x="68" y="223"/>
                  </a:cubicBezTo>
                  <a:cubicBezTo>
                    <a:pt x="69" y="225"/>
                    <a:pt x="70" y="226"/>
                    <a:pt x="71" y="228"/>
                  </a:cubicBezTo>
                  <a:cubicBezTo>
                    <a:pt x="86" y="242"/>
                    <a:pt x="110" y="242"/>
                    <a:pt x="125" y="228"/>
                  </a:cubicBezTo>
                  <a:cubicBezTo>
                    <a:pt x="284" y="68"/>
                    <a:pt x="284" y="68"/>
                    <a:pt x="284" y="68"/>
                  </a:cubicBezTo>
                  <a:cubicBezTo>
                    <a:pt x="299" y="53"/>
                    <a:pt x="299" y="29"/>
                    <a:pt x="284" y="15"/>
                  </a:cubicBezTo>
                  <a:cubicBezTo>
                    <a:pt x="269" y="0"/>
                    <a:pt x="245" y="0"/>
                    <a:pt x="231" y="1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sv-SE" sz="2400">
                <a:solidFill>
                  <a:srgbClr val="333333"/>
                </a:solidFill>
              </a:endParaRPr>
            </a:p>
          </p:txBody>
        </p:sp>
      </p:grpSp>
      <p:grpSp>
        <p:nvGrpSpPr>
          <p:cNvPr id="84" name="Group 83">
            <a:extLst>
              <a:ext uri="{FF2B5EF4-FFF2-40B4-BE49-F238E27FC236}">
                <a16:creationId xmlns:a16="http://schemas.microsoft.com/office/drawing/2014/main" id="{AC35B941-5C6E-4002-8A19-6D1455EE282F}"/>
              </a:ext>
            </a:extLst>
          </p:cNvPr>
          <p:cNvGrpSpPr/>
          <p:nvPr/>
        </p:nvGrpSpPr>
        <p:grpSpPr>
          <a:xfrm>
            <a:off x="4171810" y="1644830"/>
            <a:ext cx="330200" cy="330200"/>
            <a:chOff x="3629025" y="2590800"/>
            <a:chExt cx="247650" cy="247650"/>
          </a:xfrm>
        </p:grpSpPr>
        <p:sp>
          <p:nvSpPr>
            <p:cNvPr id="85" name="Oval 84">
              <a:extLst>
                <a:ext uri="{FF2B5EF4-FFF2-40B4-BE49-F238E27FC236}">
                  <a16:creationId xmlns:a16="http://schemas.microsoft.com/office/drawing/2014/main" id="{4A8C19A7-44DA-43CD-9CD0-01028F318BB9}"/>
                </a:ext>
              </a:extLst>
            </p:cNvPr>
            <p:cNvSpPr/>
            <p:nvPr/>
          </p:nvSpPr>
          <p:spPr>
            <a:xfrm>
              <a:off x="3629025" y="2590800"/>
              <a:ext cx="247650" cy="24765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FFFFFF"/>
                </a:solidFill>
              </a:endParaRPr>
            </a:p>
          </p:txBody>
        </p:sp>
        <p:sp>
          <p:nvSpPr>
            <p:cNvPr id="86" name="Freeform 11">
              <a:extLst>
                <a:ext uri="{FF2B5EF4-FFF2-40B4-BE49-F238E27FC236}">
                  <a16:creationId xmlns:a16="http://schemas.microsoft.com/office/drawing/2014/main" id="{5089BED5-9445-45D1-BFCA-19EA78EEB736}"/>
                </a:ext>
              </a:extLst>
            </p:cNvPr>
            <p:cNvSpPr>
              <a:spLocks/>
            </p:cNvSpPr>
            <p:nvPr/>
          </p:nvSpPr>
          <p:spPr bwMode="auto">
            <a:xfrm>
              <a:off x="3669825" y="2647320"/>
              <a:ext cx="166051" cy="134611"/>
            </a:xfrm>
            <a:custGeom>
              <a:avLst/>
              <a:gdLst>
                <a:gd name="T0" fmla="*/ 231 w 299"/>
                <a:gd name="T1" fmla="*/ 15 h 242"/>
                <a:gd name="T2" fmla="*/ 98 w 299"/>
                <a:gd name="T3" fmla="*/ 147 h 242"/>
                <a:gd name="T4" fmla="*/ 69 w 299"/>
                <a:gd name="T5" fmla="*/ 117 h 242"/>
                <a:gd name="T6" fmla="*/ 15 w 299"/>
                <a:gd name="T7" fmla="*/ 117 h 242"/>
                <a:gd name="T8" fmla="*/ 15 w 299"/>
                <a:gd name="T9" fmla="*/ 171 h 242"/>
                <a:gd name="T10" fmla="*/ 68 w 299"/>
                <a:gd name="T11" fmla="*/ 223 h 242"/>
                <a:gd name="T12" fmla="*/ 71 w 299"/>
                <a:gd name="T13" fmla="*/ 228 h 242"/>
                <a:gd name="T14" fmla="*/ 125 w 299"/>
                <a:gd name="T15" fmla="*/ 228 h 242"/>
                <a:gd name="T16" fmla="*/ 284 w 299"/>
                <a:gd name="T17" fmla="*/ 68 h 242"/>
                <a:gd name="T18" fmla="*/ 284 w 299"/>
                <a:gd name="T19" fmla="*/ 15 h 242"/>
                <a:gd name="T20" fmla="*/ 231 w 299"/>
                <a:gd name="T2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2">
                  <a:moveTo>
                    <a:pt x="231" y="15"/>
                  </a:moveTo>
                  <a:cubicBezTo>
                    <a:pt x="98" y="147"/>
                    <a:pt x="98" y="147"/>
                    <a:pt x="98" y="147"/>
                  </a:cubicBezTo>
                  <a:cubicBezTo>
                    <a:pt x="69" y="117"/>
                    <a:pt x="69" y="117"/>
                    <a:pt x="69" y="117"/>
                  </a:cubicBezTo>
                  <a:cubicBezTo>
                    <a:pt x="54" y="102"/>
                    <a:pt x="30" y="102"/>
                    <a:pt x="15" y="117"/>
                  </a:cubicBezTo>
                  <a:cubicBezTo>
                    <a:pt x="0" y="132"/>
                    <a:pt x="0" y="156"/>
                    <a:pt x="15" y="171"/>
                  </a:cubicBezTo>
                  <a:cubicBezTo>
                    <a:pt x="68" y="223"/>
                    <a:pt x="68" y="223"/>
                    <a:pt x="68" y="223"/>
                  </a:cubicBezTo>
                  <a:cubicBezTo>
                    <a:pt x="69" y="225"/>
                    <a:pt x="70" y="226"/>
                    <a:pt x="71" y="228"/>
                  </a:cubicBezTo>
                  <a:cubicBezTo>
                    <a:pt x="86" y="242"/>
                    <a:pt x="110" y="242"/>
                    <a:pt x="125" y="228"/>
                  </a:cubicBezTo>
                  <a:cubicBezTo>
                    <a:pt x="284" y="68"/>
                    <a:pt x="284" y="68"/>
                    <a:pt x="284" y="68"/>
                  </a:cubicBezTo>
                  <a:cubicBezTo>
                    <a:pt x="299" y="53"/>
                    <a:pt x="299" y="29"/>
                    <a:pt x="284" y="15"/>
                  </a:cubicBezTo>
                  <a:cubicBezTo>
                    <a:pt x="269" y="0"/>
                    <a:pt x="245" y="0"/>
                    <a:pt x="231" y="1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sv-SE" sz="2400">
                <a:solidFill>
                  <a:srgbClr val="333333"/>
                </a:solidFill>
              </a:endParaRPr>
            </a:p>
          </p:txBody>
        </p:sp>
      </p:grpSp>
      <p:grpSp>
        <p:nvGrpSpPr>
          <p:cNvPr id="87" name="Group 86">
            <a:extLst>
              <a:ext uri="{FF2B5EF4-FFF2-40B4-BE49-F238E27FC236}">
                <a16:creationId xmlns:a16="http://schemas.microsoft.com/office/drawing/2014/main" id="{926E1453-9C85-43CF-BFD1-6359183935CA}"/>
              </a:ext>
            </a:extLst>
          </p:cNvPr>
          <p:cNvGrpSpPr/>
          <p:nvPr/>
        </p:nvGrpSpPr>
        <p:grpSpPr>
          <a:xfrm>
            <a:off x="5859011" y="1644830"/>
            <a:ext cx="330200" cy="330200"/>
            <a:chOff x="3629025" y="2590800"/>
            <a:chExt cx="247650" cy="247650"/>
          </a:xfrm>
        </p:grpSpPr>
        <p:sp>
          <p:nvSpPr>
            <p:cNvPr id="88" name="Oval 87">
              <a:extLst>
                <a:ext uri="{FF2B5EF4-FFF2-40B4-BE49-F238E27FC236}">
                  <a16:creationId xmlns:a16="http://schemas.microsoft.com/office/drawing/2014/main" id="{6B329B3A-304F-442B-B444-7B97BCA7ADD6}"/>
                </a:ext>
              </a:extLst>
            </p:cNvPr>
            <p:cNvSpPr/>
            <p:nvPr/>
          </p:nvSpPr>
          <p:spPr>
            <a:xfrm>
              <a:off x="3629025" y="2590800"/>
              <a:ext cx="247650" cy="24765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FFFFFF"/>
                </a:solidFill>
              </a:endParaRPr>
            </a:p>
          </p:txBody>
        </p:sp>
        <p:sp>
          <p:nvSpPr>
            <p:cNvPr id="89" name="Freeform 11">
              <a:extLst>
                <a:ext uri="{FF2B5EF4-FFF2-40B4-BE49-F238E27FC236}">
                  <a16:creationId xmlns:a16="http://schemas.microsoft.com/office/drawing/2014/main" id="{3D6CB543-4CBE-49A2-B96F-F229F103A98E}"/>
                </a:ext>
              </a:extLst>
            </p:cNvPr>
            <p:cNvSpPr>
              <a:spLocks/>
            </p:cNvSpPr>
            <p:nvPr/>
          </p:nvSpPr>
          <p:spPr bwMode="auto">
            <a:xfrm>
              <a:off x="3669825" y="2647320"/>
              <a:ext cx="166051" cy="134611"/>
            </a:xfrm>
            <a:custGeom>
              <a:avLst/>
              <a:gdLst>
                <a:gd name="T0" fmla="*/ 231 w 299"/>
                <a:gd name="T1" fmla="*/ 15 h 242"/>
                <a:gd name="T2" fmla="*/ 98 w 299"/>
                <a:gd name="T3" fmla="*/ 147 h 242"/>
                <a:gd name="T4" fmla="*/ 69 w 299"/>
                <a:gd name="T5" fmla="*/ 117 h 242"/>
                <a:gd name="T6" fmla="*/ 15 w 299"/>
                <a:gd name="T7" fmla="*/ 117 h 242"/>
                <a:gd name="T8" fmla="*/ 15 w 299"/>
                <a:gd name="T9" fmla="*/ 171 h 242"/>
                <a:gd name="T10" fmla="*/ 68 w 299"/>
                <a:gd name="T11" fmla="*/ 223 h 242"/>
                <a:gd name="T12" fmla="*/ 71 w 299"/>
                <a:gd name="T13" fmla="*/ 228 h 242"/>
                <a:gd name="T14" fmla="*/ 125 w 299"/>
                <a:gd name="T15" fmla="*/ 228 h 242"/>
                <a:gd name="T16" fmla="*/ 284 w 299"/>
                <a:gd name="T17" fmla="*/ 68 h 242"/>
                <a:gd name="T18" fmla="*/ 284 w 299"/>
                <a:gd name="T19" fmla="*/ 15 h 242"/>
                <a:gd name="T20" fmla="*/ 231 w 299"/>
                <a:gd name="T2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2">
                  <a:moveTo>
                    <a:pt x="231" y="15"/>
                  </a:moveTo>
                  <a:cubicBezTo>
                    <a:pt x="98" y="147"/>
                    <a:pt x="98" y="147"/>
                    <a:pt x="98" y="147"/>
                  </a:cubicBezTo>
                  <a:cubicBezTo>
                    <a:pt x="69" y="117"/>
                    <a:pt x="69" y="117"/>
                    <a:pt x="69" y="117"/>
                  </a:cubicBezTo>
                  <a:cubicBezTo>
                    <a:pt x="54" y="102"/>
                    <a:pt x="30" y="102"/>
                    <a:pt x="15" y="117"/>
                  </a:cubicBezTo>
                  <a:cubicBezTo>
                    <a:pt x="0" y="132"/>
                    <a:pt x="0" y="156"/>
                    <a:pt x="15" y="171"/>
                  </a:cubicBezTo>
                  <a:cubicBezTo>
                    <a:pt x="68" y="223"/>
                    <a:pt x="68" y="223"/>
                    <a:pt x="68" y="223"/>
                  </a:cubicBezTo>
                  <a:cubicBezTo>
                    <a:pt x="69" y="225"/>
                    <a:pt x="70" y="226"/>
                    <a:pt x="71" y="228"/>
                  </a:cubicBezTo>
                  <a:cubicBezTo>
                    <a:pt x="86" y="242"/>
                    <a:pt x="110" y="242"/>
                    <a:pt x="125" y="228"/>
                  </a:cubicBezTo>
                  <a:cubicBezTo>
                    <a:pt x="284" y="68"/>
                    <a:pt x="284" y="68"/>
                    <a:pt x="284" y="68"/>
                  </a:cubicBezTo>
                  <a:cubicBezTo>
                    <a:pt x="299" y="53"/>
                    <a:pt x="299" y="29"/>
                    <a:pt x="284" y="15"/>
                  </a:cubicBezTo>
                  <a:cubicBezTo>
                    <a:pt x="269" y="0"/>
                    <a:pt x="245" y="0"/>
                    <a:pt x="231" y="1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sv-SE" sz="2400">
                <a:solidFill>
                  <a:srgbClr val="333333"/>
                </a:solidFill>
              </a:endParaRPr>
            </a:p>
          </p:txBody>
        </p:sp>
      </p:grpSp>
      <p:grpSp>
        <p:nvGrpSpPr>
          <p:cNvPr id="90" name="Group 89">
            <a:extLst>
              <a:ext uri="{FF2B5EF4-FFF2-40B4-BE49-F238E27FC236}">
                <a16:creationId xmlns:a16="http://schemas.microsoft.com/office/drawing/2014/main" id="{7EA3DE9C-D2ED-45B7-8569-FD79A2FFC80E}"/>
              </a:ext>
            </a:extLst>
          </p:cNvPr>
          <p:cNvGrpSpPr/>
          <p:nvPr/>
        </p:nvGrpSpPr>
        <p:grpSpPr>
          <a:xfrm>
            <a:off x="7557925" y="1644830"/>
            <a:ext cx="330200" cy="330200"/>
            <a:chOff x="3629025" y="2590800"/>
            <a:chExt cx="247650" cy="247650"/>
          </a:xfrm>
        </p:grpSpPr>
        <p:sp>
          <p:nvSpPr>
            <p:cNvPr id="91" name="Oval 90">
              <a:extLst>
                <a:ext uri="{FF2B5EF4-FFF2-40B4-BE49-F238E27FC236}">
                  <a16:creationId xmlns:a16="http://schemas.microsoft.com/office/drawing/2014/main" id="{506CAC62-5AF2-4E9B-906C-AB40E8C29E3D}"/>
                </a:ext>
              </a:extLst>
            </p:cNvPr>
            <p:cNvSpPr/>
            <p:nvPr/>
          </p:nvSpPr>
          <p:spPr>
            <a:xfrm>
              <a:off x="3629025" y="2590800"/>
              <a:ext cx="247650" cy="24765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FFFFFF"/>
                </a:solidFill>
              </a:endParaRPr>
            </a:p>
          </p:txBody>
        </p:sp>
        <p:sp>
          <p:nvSpPr>
            <p:cNvPr id="102" name="Freeform 11">
              <a:extLst>
                <a:ext uri="{FF2B5EF4-FFF2-40B4-BE49-F238E27FC236}">
                  <a16:creationId xmlns:a16="http://schemas.microsoft.com/office/drawing/2014/main" id="{3B241F16-1F54-4A2C-866E-672EB497A2F5}"/>
                </a:ext>
              </a:extLst>
            </p:cNvPr>
            <p:cNvSpPr>
              <a:spLocks/>
            </p:cNvSpPr>
            <p:nvPr/>
          </p:nvSpPr>
          <p:spPr bwMode="auto">
            <a:xfrm>
              <a:off x="3669825" y="2647320"/>
              <a:ext cx="166051" cy="134611"/>
            </a:xfrm>
            <a:custGeom>
              <a:avLst/>
              <a:gdLst>
                <a:gd name="T0" fmla="*/ 231 w 299"/>
                <a:gd name="T1" fmla="*/ 15 h 242"/>
                <a:gd name="T2" fmla="*/ 98 w 299"/>
                <a:gd name="T3" fmla="*/ 147 h 242"/>
                <a:gd name="T4" fmla="*/ 69 w 299"/>
                <a:gd name="T5" fmla="*/ 117 h 242"/>
                <a:gd name="T6" fmla="*/ 15 w 299"/>
                <a:gd name="T7" fmla="*/ 117 h 242"/>
                <a:gd name="T8" fmla="*/ 15 w 299"/>
                <a:gd name="T9" fmla="*/ 171 h 242"/>
                <a:gd name="T10" fmla="*/ 68 w 299"/>
                <a:gd name="T11" fmla="*/ 223 h 242"/>
                <a:gd name="T12" fmla="*/ 71 w 299"/>
                <a:gd name="T13" fmla="*/ 228 h 242"/>
                <a:gd name="T14" fmla="*/ 125 w 299"/>
                <a:gd name="T15" fmla="*/ 228 h 242"/>
                <a:gd name="T16" fmla="*/ 284 w 299"/>
                <a:gd name="T17" fmla="*/ 68 h 242"/>
                <a:gd name="T18" fmla="*/ 284 w 299"/>
                <a:gd name="T19" fmla="*/ 15 h 242"/>
                <a:gd name="T20" fmla="*/ 231 w 299"/>
                <a:gd name="T2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2">
                  <a:moveTo>
                    <a:pt x="231" y="15"/>
                  </a:moveTo>
                  <a:cubicBezTo>
                    <a:pt x="98" y="147"/>
                    <a:pt x="98" y="147"/>
                    <a:pt x="98" y="147"/>
                  </a:cubicBezTo>
                  <a:cubicBezTo>
                    <a:pt x="69" y="117"/>
                    <a:pt x="69" y="117"/>
                    <a:pt x="69" y="117"/>
                  </a:cubicBezTo>
                  <a:cubicBezTo>
                    <a:pt x="54" y="102"/>
                    <a:pt x="30" y="102"/>
                    <a:pt x="15" y="117"/>
                  </a:cubicBezTo>
                  <a:cubicBezTo>
                    <a:pt x="0" y="132"/>
                    <a:pt x="0" y="156"/>
                    <a:pt x="15" y="171"/>
                  </a:cubicBezTo>
                  <a:cubicBezTo>
                    <a:pt x="68" y="223"/>
                    <a:pt x="68" y="223"/>
                    <a:pt x="68" y="223"/>
                  </a:cubicBezTo>
                  <a:cubicBezTo>
                    <a:pt x="69" y="225"/>
                    <a:pt x="70" y="226"/>
                    <a:pt x="71" y="228"/>
                  </a:cubicBezTo>
                  <a:cubicBezTo>
                    <a:pt x="86" y="242"/>
                    <a:pt x="110" y="242"/>
                    <a:pt x="125" y="228"/>
                  </a:cubicBezTo>
                  <a:cubicBezTo>
                    <a:pt x="284" y="68"/>
                    <a:pt x="284" y="68"/>
                    <a:pt x="284" y="68"/>
                  </a:cubicBezTo>
                  <a:cubicBezTo>
                    <a:pt x="299" y="53"/>
                    <a:pt x="299" y="29"/>
                    <a:pt x="284" y="15"/>
                  </a:cubicBezTo>
                  <a:cubicBezTo>
                    <a:pt x="269" y="0"/>
                    <a:pt x="245" y="0"/>
                    <a:pt x="231" y="1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sv-SE" sz="2400">
                <a:solidFill>
                  <a:srgbClr val="333333"/>
                </a:solidFill>
              </a:endParaRPr>
            </a:p>
          </p:txBody>
        </p:sp>
      </p:grpSp>
      <p:grpSp>
        <p:nvGrpSpPr>
          <p:cNvPr id="103" name="Group 102">
            <a:extLst>
              <a:ext uri="{FF2B5EF4-FFF2-40B4-BE49-F238E27FC236}">
                <a16:creationId xmlns:a16="http://schemas.microsoft.com/office/drawing/2014/main" id="{3AD986CF-06CA-4EB9-90A2-44FEFFA67E37}"/>
              </a:ext>
            </a:extLst>
          </p:cNvPr>
          <p:cNvGrpSpPr/>
          <p:nvPr/>
        </p:nvGrpSpPr>
        <p:grpSpPr>
          <a:xfrm>
            <a:off x="9262532" y="3889217"/>
            <a:ext cx="330200" cy="330200"/>
            <a:chOff x="3629025" y="2590800"/>
            <a:chExt cx="247650" cy="247650"/>
          </a:xfrm>
        </p:grpSpPr>
        <p:sp>
          <p:nvSpPr>
            <p:cNvPr id="104" name="Oval 103">
              <a:extLst>
                <a:ext uri="{FF2B5EF4-FFF2-40B4-BE49-F238E27FC236}">
                  <a16:creationId xmlns:a16="http://schemas.microsoft.com/office/drawing/2014/main" id="{EBBF4D97-7735-4E40-B980-805D88074512}"/>
                </a:ext>
              </a:extLst>
            </p:cNvPr>
            <p:cNvSpPr/>
            <p:nvPr/>
          </p:nvSpPr>
          <p:spPr>
            <a:xfrm>
              <a:off x="3629025" y="2590800"/>
              <a:ext cx="247650" cy="24765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dirty="0">
                <a:solidFill>
                  <a:srgbClr val="FFFFFF"/>
                </a:solidFill>
              </a:endParaRPr>
            </a:p>
          </p:txBody>
        </p:sp>
        <p:sp>
          <p:nvSpPr>
            <p:cNvPr id="120" name="Freeform 11">
              <a:extLst>
                <a:ext uri="{FF2B5EF4-FFF2-40B4-BE49-F238E27FC236}">
                  <a16:creationId xmlns:a16="http://schemas.microsoft.com/office/drawing/2014/main" id="{58E1A481-31A5-41E3-8EE7-718757306DDB}"/>
                </a:ext>
              </a:extLst>
            </p:cNvPr>
            <p:cNvSpPr>
              <a:spLocks/>
            </p:cNvSpPr>
            <p:nvPr/>
          </p:nvSpPr>
          <p:spPr bwMode="auto">
            <a:xfrm>
              <a:off x="3669825" y="2647320"/>
              <a:ext cx="166051" cy="134611"/>
            </a:xfrm>
            <a:custGeom>
              <a:avLst/>
              <a:gdLst>
                <a:gd name="T0" fmla="*/ 231 w 299"/>
                <a:gd name="T1" fmla="*/ 15 h 242"/>
                <a:gd name="T2" fmla="*/ 98 w 299"/>
                <a:gd name="T3" fmla="*/ 147 h 242"/>
                <a:gd name="T4" fmla="*/ 69 w 299"/>
                <a:gd name="T5" fmla="*/ 117 h 242"/>
                <a:gd name="T6" fmla="*/ 15 w 299"/>
                <a:gd name="T7" fmla="*/ 117 h 242"/>
                <a:gd name="T8" fmla="*/ 15 w 299"/>
                <a:gd name="T9" fmla="*/ 171 h 242"/>
                <a:gd name="T10" fmla="*/ 68 w 299"/>
                <a:gd name="T11" fmla="*/ 223 h 242"/>
                <a:gd name="T12" fmla="*/ 71 w 299"/>
                <a:gd name="T13" fmla="*/ 228 h 242"/>
                <a:gd name="T14" fmla="*/ 125 w 299"/>
                <a:gd name="T15" fmla="*/ 228 h 242"/>
                <a:gd name="T16" fmla="*/ 284 w 299"/>
                <a:gd name="T17" fmla="*/ 68 h 242"/>
                <a:gd name="T18" fmla="*/ 284 w 299"/>
                <a:gd name="T19" fmla="*/ 15 h 242"/>
                <a:gd name="T20" fmla="*/ 231 w 299"/>
                <a:gd name="T2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2">
                  <a:moveTo>
                    <a:pt x="231" y="15"/>
                  </a:moveTo>
                  <a:cubicBezTo>
                    <a:pt x="98" y="147"/>
                    <a:pt x="98" y="147"/>
                    <a:pt x="98" y="147"/>
                  </a:cubicBezTo>
                  <a:cubicBezTo>
                    <a:pt x="69" y="117"/>
                    <a:pt x="69" y="117"/>
                    <a:pt x="69" y="117"/>
                  </a:cubicBezTo>
                  <a:cubicBezTo>
                    <a:pt x="54" y="102"/>
                    <a:pt x="30" y="102"/>
                    <a:pt x="15" y="117"/>
                  </a:cubicBezTo>
                  <a:cubicBezTo>
                    <a:pt x="0" y="132"/>
                    <a:pt x="0" y="156"/>
                    <a:pt x="15" y="171"/>
                  </a:cubicBezTo>
                  <a:cubicBezTo>
                    <a:pt x="68" y="223"/>
                    <a:pt x="68" y="223"/>
                    <a:pt x="68" y="223"/>
                  </a:cubicBezTo>
                  <a:cubicBezTo>
                    <a:pt x="69" y="225"/>
                    <a:pt x="70" y="226"/>
                    <a:pt x="71" y="228"/>
                  </a:cubicBezTo>
                  <a:cubicBezTo>
                    <a:pt x="86" y="242"/>
                    <a:pt x="110" y="242"/>
                    <a:pt x="125" y="228"/>
                  </a:cubicBezTo>
                  <a:cubicBezTo>
                    <a:pt x="284" y="68"/>
                    <a:pt x="284" y="68"/>
                    <a:pt x="284" y="68"/>
                  </a:cubicBezTo>
                  <a:cubicBezTo>
                    <a:pt x="299" y="53"/>
                    <a:pt x="299" y="29"/>
                    <a:pt x="284" y="15"/>
                  </a:cubicBezTo>
                  <a:cubicBezTo>
                    <a:pt x="269" y="0"/>
                    <a:pt x="245" y="0"/>
                    <a:pt x="231" y="1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sv-SE" sz="2400">
                <a:solidFill>
                  <a:srgbClr val="333333"/>
                </a:solidFill>
              </a:endParaRPr>
            </a:p>
          </p:txBody>
        </p:sp>
      </p:grpSp>
      <p:grpSp>
        <p:nvGrpSpPr>
          <p:cNvPr id="121" name="Group 120">
            <a:extLst>
              <a:ext uri="{FF2B5EF4-FFF2-40B4-BE49-F238E27FC236}">
                <a16:creationId xmlns:a16="http://schemas.microsoft.com/office/drawing/2014/main" id="{AAF95E9D-C830-4272-97D0-D5F2228EF7F8}"/>
              </a:ext>
            </a:extLst>
          </p:cNvPr>
          <p:cNvGrpSpPr/>
          <p:nvPr/>
        </p:nvGrpSpPr>
        <p:grpSpPr>
          <a:xfrm>
            <a:off x="10961446" y="3889217"/>
            <a:ext cx="330200" cy="330200"/>
            <a:chOff x="3629025" y="2590800"/>
            <a:chExt cx="247650" cy="247650"/>
          </a:xfrm>
        </p:grpSpPr>
        <p:sp>
          <p:nvSpPr>
            <p:cNvPr id="122" name="Oval 121">
              <a:extLst>
                <a:ext uri="{FF2B5EF4-FFF2-40B4-BE49-F238E27FC236}">
                  <a16:creationId xmlns:a16="http://schemas.microsoft.com/office/drawing/2014/main" id="{67C9946F-A397-4092-8D45-6C540F31CAC8}"/>
                </a:ext>
              </a:extLst>
            </p:cNvPr>
            <p:cNvSpPr/>
            <p:nvPr/>
          </p:nvSpPr>
          <p:spPr>
            <a:xfrm>
              <a:off x="3629025" y="2590800"/>
              <a:ext cx="247650" cy="24765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dirty="0">
                <a:solidFill>
                  <a:srgbClr val="FFFFFF"/>
                </a:solidFill>
              </a:endParaRPr>
            </a:p>
          </p:txBody>
        </p:sp>
        <p:sp>
          <p:nvSpPr>
            <p:cNvPr id="123" name="Freeform 11">
              <a:extLst>
                <a:ext uri="{FF2B5EF4-FFF2-40B4-BE49-F238E27FC236}">
                  <a16:creationId xmlns:a16="http://schemas.microsoft.com/office/drawing/2014/main" id="{033857D5-9D77-49CC-ACB0-7C337A34B333}"/>
                </a:ext>
              </a:extLst>
            </p:cNvPr>
            <p:cNvSpPr>
              <a:spLocks/>
            </p:cNvSpPr>
            <p:nvPr/>
          </p:nvSpPr>
          <p:spPr bwMode="auto">
            <a:xfrm>
              <a:off x="3669825" y="2647320"/>
              <a:ext cx="166051" cy="134611"/>
            </a:xfrm>
            <a:custGeom>
              <a:avLst/>
              <a:gdLst>
                <a:gd name="T0" fmla="*/ 231 w 299"/>
                <a:gd name="T1" fmla="*/ 15 h 242"/>
                <a:gd name="T2" fmla="*/ 98 w 299"/>
                <a:gd name="T3" fmla="*/ 147 h 242"/>
                <a:gd name="T4" fmla="*/ 69 w 299"/>
                <a:gd name="T5" fmla="*/ 117 h 242"/>
                <a:gd name="T6" fmla="*/ 15 w 299"/>
                <a:gd name="T7" fmla="*/ 117 h 242"/>
                <a:gd name="T8" fmla="*/ 15 w 299"/>
                <a:gd name="T9" fmla="*/ 171 h 242"/>
                <a:gd name="T10" fmla="*/ 68 w 299"/>
                <a:gd name="T11" fmla="*/ 223 h 242"/>
                <a:gd name="T12" fmla="*/ 71 w 299"/>
                <a:gd name="T13" fmla="*/ 228 h 242"/>
                <a:gd name="T14" fmla="*/ 125 w 299"/>
                <a:gd name="T15" fmla="*/ 228 h 242"/>
                <a:gd name="T16" fmla="*/ 284 w 299"/>
                <a:gd name="T17" fmla="*/ 68 h 242"/>
                <a:gd name="T18" fmla="*/ 284 w 299"/>
                <a:gd name="T19" fmla="*/ 15 h 242"/>
                <a:gd name="T20" fmla="*/ 231 w 299"/>
                <a:gd name="T2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2">
                  <a:moveTo>
                    <a:pt x="231" y="15"/>
                  </a:moveTo>
                  <a:cubicBezTo>
                    <a:pt x="98" y="147"/>
                    <a:pt x="98" y="147"/>
                    <a:pt x="98" y="147"/>
                  </a:cubicBezTo>
                  <a:cubicBezTo>
                    <a:pt x="69" y="117"/>
                    <a:pt x="69" y="117"/>
                    <a:pt x="69" y="117"/>
                  </a:cubicBezTo>
                  <a:cubicBezTo>
                    <a:pt x="54" y="102"/>
                    <a:pt x="30" y="102"/>
                    <a:pt x="15" y="117"/>
                  </a:cubicBezTo>
                  <a:cubicBezTo>
                    <a:pt x="0" y="132"/>
                    <a:pt x="0" y="156"/>
                    <a:pt x="15" y="171"/>
                  </a:cubicBezTo>
                  <a:cubicBezTo>
                    <a:pt x="68" y="223"/>
                    <a:pt x="68" y="223"/>
                    <a:pt x="68" y="223"/>
                  </a:cubicBezTo>
                  <a:cubicBezTo>
                    <a:pt x="69" y="225"/>
                    <a:pt x="70" y="226"/>
                    <a:pt x="71" y="228"/>
                  </a:cubicBezTo>
                  <a:cubicBezTo>
                    <a:pt x="86" y="242"/>
                    <a:pt x="110" y="242"/>
                    <a:pt x="125" y="228"/>
                  </a:cubicBezTo>
                  <a:cubicBezTo>
                    <a:pt x="284" y="68"/>
                    <a:pt x="284" y="68"/>
                    <a:pt x="284" y="68"/>
                  </a:cubicBezTo>
                  <a:cubicBezTo>
                    <a:pt x="299" y="53"/>
                    <a:pt x="299" y="29"/>
                    <a:pt x="284" y="15"/>
                  </a:cubicBezTo>
                  <a:cubicBezTo>
                    <a:pt x="269" y="0"/>
                    <a:pt x="245" y="0"/>
                    <a:pt x="231" y="1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sv-SE" sz="2400">
                <a:solidFill>
                  <a:srgbClr val="333333"/>
                </a:solidFill>
              </a:endParaRPr>
            </a:p>
          </p:txBody>
        </p:sp>
      </p:grpSp>
      <p:grpSp>
        <p:nvGrpSpPr>
          <p:cNvPr id="124" name="Group 123">
            <a:extLst>
              <a:ext uri="{FF2B5EF4-FFF2-40B4-BE49-F238E27FC236}">
                <a16:creationId xmlns:a16="http://schemas.microsoft.com/office/drawing/2014/main" id="{C752DE33-6F39-4F84-A454-2BA3A160C7E4}"/>
              </a:ext>
            </a:extLst>
          </p:cNvPr>
          <p:cNvGrpSpPr/>
          <p:nvPr/>
        </p:nvGrpSpPr>
        <p:grpSpPr>
          <a:xfrm>
            <a:off x="9262532" y="1644830"/>
            <a:ext cx="330200" cy="330200"/>
            <a:chOff x="3629025" y="2590800"/>
            <a:chExt cx="247650" cy="247650"/>
          </a:xfrm>
        </p:grpSpPr>
        <p:sp>
          <p:nvSpPr>
            <p:cNvPr id="125" name="Oval 124">
              <a:extLst>
                <a:ext uri="{FF2B5EF4-FFF2-40B4-BE49-F238E27FC236}">
                  <a16:creationId xmlns:a16="http://schemas.microsoft.com/office/drawing/2014/main" id="{7B9BF2E9-5978-4EE1-9882-E5223A5F54A2}"/>
                </a:ext>
              </a:extLst>
            </p:cNvPr>
            <p:cNvSpPr/>
            <p:nvPr/>
          </p:nvSpPr>
          <p:spPr>
            <a:xfrm>
              <a:off x="3629025" y="2590800"/>
              <a:ext cx="247650" cy="24765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dirty="0">
                <a:solidFill>
                  <a:srgbClr val="FFFFFF"/>
                </a:solidFill>
              </a:endParaRPr>
            </a:p>
          </p:txBody>
        </p:sp>
        <p:sp>
          <p:nvSpPr>
            <p:cNvPr id="126" name="Freeform 11">
              <a:extLst>
                <a:ext uri="{FF2B5EF4-FFF2-40B4-BE49-F238E27FC236}">
                  <a16:creationId xmlns:a16="http://schemas.microsoft.com/office/drawing/2014/main" id="{64123E0A-BE47-40F9-85F3-B03290F33F78}"/>
                </a:ext>
              </a:extLst>
            </p:cNvPr>
            <p:cNvSpPr>
              <a:spLocks/>
            </p:cNvSpPr>
            <p:nvPr/>
          </p:nvSpPr>
          <p:spPr bwMode="auto">
            <a:xfrm>
              <a:off x="3669825" y="2647320"/>
              <a:ext cx="166051" cy="134611"/>
            </a:xfrm>
            <a:custGeom>
              <a:avLst/>
              <a:gdLst>
                <a:gd name="T0" fmla="*/ 231 w 299"/>
                <a:gd name="T1" fmla="*/ 15 h 242"/>
                <a:gd name="T2" fmla="*/ 98 w 299"/>
                <a:gd name="T3" fmla="*/ 147 h 242"/>
                <a:gd name="T4" fmla="*/ 69 w 299"/>
                <a:gd name="T5" fmla="*/ 117 h 242"/>
                <a:gd name="T6" fmla="*/ 15 w 299"/>
                <a:gd name="T7" fmla="*/ 117 h 242"/>
                <a:gd name="T8" fmla="*/ 15 w 299"/>
                <a:gd name="T9" fmla="*/ 171 h 242"/>
                <a:gd name="T10" fmla="*/ 68 w 299"/>
                <a:gd name="T11" fmla="*/ 223 h 242"/>
                <a:gd name="T12" fmla="*/ 71 w 299"/>
                <a:gd name="T13" fmla="*/ 228 h 242"/>
                <a:gd name="T14" fmla="*/ 125 w 299"/>
                <a:gd name="T15" fmla="*/ 228 h 242"/>
                <a:gd name="T16" fmla="*/ 284 w 299"/>
                <a:gd name="T17" fmla="*/ 68 h 242"/>
                <a:gd name="T18" fmla="*/ 284 w 299"/>
                <a:gd name="T19" fmla="*/ 15 h 242"/>
                <a:gd name="T20" fmla="*/ 231 w 299"/>
                <a:gd name="T2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2">
                  <a:moveTo>
                    <a:pt x="231" y="15"/>
                  </a:moveTo>
                  <a:cubicBezTo>
                    <a:pt x="98" y="147"/>
                    <a:pt x="98" y="147"/>
                    <a:pt x="98" y="147"/>
                  </a:cubicBezTo>
                  <a:cubicBezTo>
                    <a:pt x="69" y="117"/>
                    <a:pt x="69" y="117"/>
                    <a:pt x="69" y="117"/>
                  </a:cubicBezTo>
                  <a:cubicBezTo>
                    <a:pt x="54" y="102"/>
                    <a:pt x="30" y="102"/>
                    <a:pt x="15" y="117"/>
                  </a:cubicBezTo>
                  <a:cubicBezTo>
                    <a:pt x="0" y="132"/>
                    <a:pt x="0" y="156"/>
                    <a:pt x="15" y="171"/>
                  </a:cubicBezTo>
                  <a:cubicBezTo>
                    <a:pt x="68" y="223"/>
                    <a:pt x="68" y="223"/>
                    <a:pt x="68" y="223"/>
                  </a:cubicBezTo>
                  <a:cubicBezTo>
                    <a:pt x="69" y="225"/>
                    <a:pt x="70" y="226"/>
                    <a:pt x="71" y="228"/>
                  </a:cubicBezTo>
                  <a:cubicBezTo>
                    <a:pt x="86" y="242"/>
                    <a:pt x="110" y="242"/>
                    <a:pt x="125" y="228"/>
                  </a:cubicBezTo>
                  <a:cubicBezTo>
                    <a:pt x="284" y="68"/>
                    <a:pt x="284" y="68"/>
                    <a:pt x="284" y="68"/>
                  </a:cubicBezTo>
                  <a:cubicBezTo>
                    <a:pt x="299" y="53"/>
                    <a:pt x="299" y="29"/>
                    <a:pt x="284" y="15"/>
                  </a:cubicBezTo>
                  <a:cubicBezTo>
                    <a:pt x="269" y="0"/>
                    <a:pt x="245" y="0"/>
                    <a:pt x="231" y="1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sv-SE" sz="2400">
                <a:solidFill>
                  <a:srgbClr val="333333"/>
                </a:solidFill>
              </a:endParaRPr>
            </a:p>
          </p:txBody>
        </p:sp>
      </p:grpSp>
      <p:grpSp>
        <p:nvGrpSpPr>
          <p:cNvPr id="127" name="Group 126">
            <a:extLst>
              <a:ext uri="{FF2B5EF4-FFF2-40B4-BE49-F238E27FC236}">
                <a16:creationId xmlns:a16="http://schemas.microsoft.com/office/drawing/2014/main" id="{8588DA97-8BDB-40C8-966B-B3E9A62B99FA}"/>
              </a:ext>
            </a:extLst>
          </p:cNvPr>
          <p:cNvGrpSpPr/>
          <p:nvPr/>
        </p:nvGrpSpPr>
        <p:grpSpPr>
          <a:xfrm>
            <a:off x="10961446" y="1644830"/>
            <a:ext cx="330200" cy="330200"/>
            <a:chOff x="3629025" y="2590800"/>
            <a:chExt cx="247650" cy="247650"/>
          </a:xfrm>
        </p:grpSpPr>
        <p:sp>
          <p:nvSpPr>
            <p:cNvPr id="128" name="Oval 127">
              <a:extLst>
                <a:ext uri="{FF2B5EF4-FFF2-40B4-BE49-F238E27FC236}">
                  <a16:creationId xmlns:a16="http://schemas.microsoft.com/office/drawing/2014/main" id="{254FFC82-8FE3-4545-83A4-2BB5F50104AF}"/>
                </a:ext>
              </a:extLst>
            </p:cNvPr>
            <p:cNvSpPr/>
            <p:nvPr/>
          </p:nvSpPr>
          <p:spPr>
            <a:xfrm>
              <a:off x="3629025" y="2590800"/>
              <a:ext cx="247650" cy="24765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FFFFFF"/>
                </a:solidFill>
              </a:endParaRPr>
            </a:p>
          </p:txBody>
        </p:sp>
        <p:sp>
          <p:nvSpPr>
            <p:cNvPr id="129" name="Freeform 11">
              <a:extLst>
                <a:ext uri="{FF2B5EF4-FFF2-40B4-BE49-F238E27FC236}">
                  <a16:creationId xmlns:a16="http://schemas.microsoft.com/office/drawing/2014/main" id="{6286A192-9A9B-4208-93AF-7E6B7E7DA2D8}"/>
                </a:ext>
              </a:extLst>
            </p:cNvPr>
            <p:cNvSpPr>
              <a:spLocks/>
            </p:cNvSpPr>
            <p:nvPr/>
          </p:nvSpPr>
          <p:spPr bwMode="auto">
            <a:xfrm>
              <a:off x="3669825" y="2647320"/>
              <a:ext cx="166051" cy="134611"/>
            </a:xfrm>
            <a:custGeom>
              <a:avLst/>
              <a:gdLst>
                <a:gd name="T0" fmla="*/ 231 w 299"/>
                <a:gd name="T1" fmla="*/ 15 h 242"/>
                <a:gd name="T2" fmla="*/ 98 w 299"/>
                <a:gd name="T3" fmla="*/ 147 h 242"/>
                <a:gd name="T4" fmla="*/ 69 w 299"/>
                <a:gd name="T5" fmla="*/ 117 h 242"/>
                <a:gd name="T6" fmla="*/ 15 w 299"/>
                <a:gd name="T7" fmla="*/ 117 h 242"/>
                <a:gd name="T8" fmla="*/ 15 w 299"/>
                <a:gd name="T9" fmla="*/ 171 h 242"/>
                <a:gd name="T10" fmla="*/ 68 w 299"/>
                <a:gd name="T11" fmla="*/ 223 h 242"/>
                <a:gd name="T12" fmla="*/ 71 w 299"/>
                <a:gd name="T13" fmla="*/ 228 h 242"/>
                <a:gd name="T14" fmla="*/ 125 w 299"/>
                <a:gd name="T15" fmla="*/ 228 h 242"/>
                <a:gd name="T16" fmla="*/ 284 w 299"/>
                <a:gd name="T17" fmla="*/ 68 h 242"/>
                <a:gd name="T18" fmla="*/ 284 w 299"/>
                <a:gd name="T19" fmla="*/ 15 h 242"/>
                <a:gd name="T20" fmla="*/ 231 w 299"/>
                <a:gd name="T2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2">
                  <a:moveTo>
                    <a:pt x="231" y="15"/>
                  </a:moveTo>
                  <a:cubicBezTo>
                    <a:pt x="98" y="147"/>
                    <a:pt x="98" y="147"/>
                    <a:pt x="98" y="147"/>
                  </a:cubicBezTo>
                  <a:cubicBezTo>
                    <a:pt x="69" y="117"/>
                    <a:pt x="69" y="117"/>
                    <a:pt x="69" y="117"/>
                  </a:cubicBezTo>
                  <a:cubicBezTo>
                    <a:pt x="54" y="102"/>
                    <a:pt x="30" y="102"/>
                    <a:pt x="15" y="117"/>
                  </a:cubicBezTo>
                  <a:cubicBezTo>
                    <a:pt x="0" y="132"/>
                    <a:pt x="0" y="156"/>
                    <a:pt x="15" y="171"/>
                  </a:cubicBezTo>
                  <a:cubicBezTo>
                    <a:pt x="68" y="223"/>
                    <a:pt x="68" y="223"/>
                    <a:pt x="68" y="223"/>
                  </a:cubicBezTo>
                  <a:cubicBezTo>
                    <a:pt x="69" y="225"/>
                    <a:pt x="70" y="226"/>
                    <a:pt x="71" y="228"/>
                  </a:cubicBezTo>
                  <a:cubicBezTo>
                    <a:pt x="86" y="242"/>
                    <a:pt x="110" y="242"/>
                    <a:pt x="125" y="228"/>
                  </a:cubicBezTo>
                  <a:cubicBezTo>
                    <a:pt x="284" y="68"/>
                    <a:pt x="284" y="68"/>
                    <a:pt x="284" y="68"/>
                  </a:cubicBezTo>
                  <a:cubicBezTo>
                    <a:pt x="299" y="53"/>
                    <a:pt x="299" y="29"/>
                    <a:pt x="284" y="15"/>
                  </a:cubicBezTo>
                  <a:cubicBezTo>
                    <a:pt x="269" y="0"/>
                    <a:pt x="245" y="0"/>
                    <a:pt x="231" y="15"/>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sv-SE" sz="2400">
                <a:solidFill>
                  <a:srgbClr val="333333"/>
                </a:solidFill>
              </a:endParaRPr>
            </a:p>
          </p:txBody>
        </p:sp>
      </p:grpSp>
    </p:spTree>
    <p:extLst>
      <p:ext uri="{BB962C8B-B14F-4D97-AF65-F5344CB8AC3E}">
        <p14:creationId xmlns:p14="http://schemas.microsoft.com/office/powerpoint/2010/main" val="27138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A7CF-F399-47E2-861F-F2B5CB80D66D}"/>
              </a:ext>
            </a:extLst>
          </p:cNvPr>
          <p:cNvSpPr>
            <a:spLocks noGrp="1"/>
          </p:cNvSpPr>
          <p:nvPr>
            <p:ph type="title"/>
          </p:nvPr>
        </p:nvSpPr>
        <p:spPr/>
        <p:txBody>
          <a:bodyPr/>
          <a:lstStyle/>
          <a:p>
            <a:r>
              <a:rPr lang="en-US"/>
              <a:t>ControlSuite Delivers Multichannel Support</a:t>
            </a:r>
          </a:p>
        </p:txBody>
      </p:sp>
      <p:grpSp>
        <p:nvGrpSpPr>
          <p:cNvPr id="75" name="Group 74">
            <a:extLst>
              <a:ext uri="{FF2B5EF4-FFF2-40B4-BE49-F238E27FC236}">
                <a16:creationId xmlns:a16="http://schemas.microsoft.com/office/drawing/2014/main" id="{43A5F1BD-E8F3-4A80-8003-C892FA7A1E7E}"/>
              </a:ext>
            </a:extLst>
          </p:cNvPr>
          <p:cNvGrpSpPr/>
          <p:nvPr/>
        </p:nvGrpSpPr>
        <p:grpSpPr>
          <a:xfrm>
            <a:off x="1072266" y="4249570"/>
            <a:ext cx="8328135" cy="2020393"/>
            <a:chOff x="1072266" y="4249570"/>
            <a:chExt cx="8328135" cy="2020393"/>
          </a:xfrm>
        </p:grpSpPr>
        <p:sp>
          <p:nvSpPr>
            <p:cNvPr id="43" name="Rectangle 42">
              <a:extLst>
                <a:ext uri="{FF2B5EF4-FFF2-40B4-BE49-F238E27FC236}">
                  <a16:creationId xmlns:a16="http://schemas.microsoft.com/office/drawing/2014/main" id="{9BF5FF87-8E0B-4C72-BFE5-B41F3F14B942}"/>
                </a:ext>
              </a:extLst>
            </p:cNvPr>
            <p:cNvSpPr/>
            <p:nvPr/>
          </p:nvSpPr>
          <p:spPr>
            <a:xfrm>
              <a:off x="5759048" y="5935742"/>
              <a:ext cx="843811" cy="333518"/>
            </a:xfrm>
            <a:prstGeom prst="rect">
              <a:avLst/>
            </a:prstGeom>
          </p:spPr>
          <p:txBody>
            <a:bodyPr wrap="none">
              <a:spAutoFit/>
            </a:bodyPr>
            <a:lstStyle/>
            <a:p>
              <a:pPr algn="ctr">
                <a:lnSpc>
                  <a:spcPct val="90000"/>
                </a:lnSpc>
              </a:pPr>
              <a:r>
                <a:rPr lang="en-US"/>
                <a:t>Printer</a:t>
              </a:r>
            </a:p>
          </p:txBody>
        </p:sp>
        <p:sp>
          <p:nvSpPr>
            <p:cNvPr id="44" name="Rectangle 43">
              <a:extLst>
                <a:ext uri="{FF2B5EF4-FFF2-40B4-BE49-F238E27FC236}">
                  <a16:creationId xmlns:a16="http://schemas.microsoft.com/office/drawing/2014/main" id="{C37C0BCB-E142-44EC-AE8C-30C7CD4A1DD7}"/>
                </a:ext>
              </a:extLst>
            </p:cNvPr>
            <p:cNvSpPr/>
            <p:nvPr/>
          </p:nvSpPr>
          <p:spPr>
            <a:xfrm>
              <a:off x="7289519" y="5935742"/>
              <a:ext cx="643500" cy="333518"/>
            </a:xfrm>
            <a:prstGeom prst="rect">
              <a:avLst/>
            </a:prstGeom>
          </p:spPr>
          <p:txBody>
            <a:bodyPr wrap="none">
              <a:spAutoFit/>
            </a:bodyPr>
            <a:lstStyle/>
            <a:p>
              <a:pPr algn="ctr">
                <a:lnSpc>
                  <a:spcPct val="90000"/>
                </a:lnSpc>
              </a:pPr>
              <a:r>
                <a:rPr lang="en-US"/>
                <a:t>ERP</a:t>
              </a:r>
            </a:p>
          </p:txBody>
        </p:sp>
        <p:sp>
          <p:nvSpPr>
            <p:cNvPr id="45" name="Rectangle 44">
              <a:extLst>
                <a:ext uri="{FF2B5EF4-FFF2-40B4-BE49-F238E27FC236}">
                  <a16:creationId xmlns:a16="http://schemas.microsoft.com/office/drawing/2014/main" id="{309FE3D8-D532-47FD-B4BF-BF9108721643}"/>
                </a:ext>
              </a:extLst>
            </p:cNvPr>
            <p:cNvSpPr/>
            <p:nvPr/>
          </p:nvSpPr>
          <p:spPr>
            <a:xfrm>
              <a:off x="8719343" y="5936445"/>
              <a:ext cx="681058" cy="333518"/>
            </a:xfrm>
            <a:prstGeom prst="rect">
              <a:avLst/>
            </a:prstGeom>
          </p:spPr>
          <p:txBody>
            <a:bodyPr wrap="none">
              <a:spAutoFit/>
            </a:bodyPr>
            <a:lstStyle/>
            <a:p>
              <a:pPr algn="ctr">
                <a:lnSpc>
                  <a:spcPct val="90000"/>
                </a:lnSpc>
              </a:pPr>
              <a:r>
                <a:rPr lang="en-US"/>
                <a:t>DMS</a:t>
              </a:r>
            </a:p>
          </p:txBody>
        </p:sp>
        <p:pic>
          <p:nvPicPr>
            <p:cNvPr id="46" name="Graphic 45">
              <a:extLst>
                <a:ext uri="{FF2B5EF4-FFF2-40B4-BE49-F238E27FC236}">
                  <a16:creationId xmlns:a16="http://schemas.microsoft.com/office/drawing/2014/main" id="{813C1920-23CE-423A-B9B3-E7DE7DBEB7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4143" y="4852836"/>
              <a:ext cx="1315122" cy="681915"/>
            </a:xfrm>
            <a:prstGeom prst="rect">
              <a:avLst/>
            </a:prstGeom>
          </p:spPr>
        </p:pic>
        <p:pic>
          <p:nvPicPr>
            <p:cNvPr id="47" name="Graphic 46">
              <a:extLst>
                <a:ext uri="{FF2B5EF4-FFF2-40B4-BE49-F238E27FC236}">
                  <a16:creationId xmlns:a16="http://schemas.microsoft.com/office/drawing/2014/main" id="{DA1DA8D8-B8E9-45D9-8CF4-C73D952C8E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4291" y="4842840"/>
              <a:ext cx="633207" cy="681915"/>
            </a:xfrm>
            <a:prstGeom prst="rect">
              <a:avLst/>
            </a:prstGeom>
          </p:spPr>
        </p:pic>
        <p:sp>
          <p:nvSpPr>
            <p:cNvPr id="48" name="Arrow: Down 47">
              <a:extLst>
                <a:ext uri="{FF2B5EF4-FFF2-40B4-BE49-F238E27FC236}">
                  <a16:creationId xmlns:a16="http://schemas.microsoft.com/office/drawing/2014/main" id="{B92021FC-DF29-45E0-A276-CA5E023C67FF}"/>
                </a:ext>
              </a:extLst>
            </p:cNvPr>
            <p:cNvSpPr/>
            <p:nvPr/>
          </p:nvSpPr>
          <p:spPr>
            <a:xfrm>
              <a:off x="5809102" y="5604950"/>
              <a:ext cx="684484" cy="331495"/>
            </a:xfrm>
            <a:prstGeom prst="downArrow">
              <a:avLst>
                <a:gd name="adj1" fmla="val 50000"/>
                <a:gd name="adj2" fmla="val 65608"/>
              </a:avLst>
            </a:prstGeom>
            <a:gradFill flip="none" rotWithShape="1">
              <a:gsLst>
                <a:gs pos="75000">
                  <a:schemeClr val="accent6">
                    <a:lumMod val="75000"/>
                  </a:schemeClr>
                </a:gs>
                <a:gs pos="0">
                  <a:schemeClr val="accent6">
                    <a:lumMod val="75000"/>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Arrow: Down 48">
              <a:extLst>
                <a:ext uri="{FF2B5EF4-FFF2-40B4-BE49-F238E27FC236}">
                  <a16:creationId xmlns:a16="http://schemas.microsoft.com/office/drawing/2014/main" id="{E12F7CCD-D147-4668-B44F-AAAFA2075DAD}"/>
                </a:ext>
              </a:extLst>
            </p:cNvPr>
            <p:cNvSpPr/>
            <p:nvPr/>
          </p:nvSpPr>
          <p:spPr>
            <a:xfrm>
              <a:off x="7238046" y="5604950"/>
              <a:ext cx="684484" cy="331495"/>
            </a:xfrm>
            <a:prstGeom prst="downArrow">
              <a:avLst>
                <a:gd name="adj1" fmla="val 50000"/>
                <a:gd name="adj2" fmla="val 65608"/>
              </a:avLst>
            </a:prstGeom>
            <a:gradFill flip="none" rotWithShape="1">
              <a:gsLst>
                <a:gs pos="75000">
                  <a:schemeClr val="accent6">
                    <a:lumMod val="75000"/>
                  </a:schemeClr>
                </a:gs>
                <a:gs pos="0">
                  <a:schemeClr val="accent6">
                    <a:lumMod val="75000"/>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Arrow: Down 49">
              <a:extLst>
                <a:ext uri="{FF2B5EF4-FFF2-40B4-BE49-F238E27FC236}">
                  <a16:creationId xmlns:a16="http://schemas.microsoft.com/office/drawing/2014/main" id="{BB92F5B3-4679-451F-896F-300238CD2379}"/>
                </a:ext>
              </a:extLst>
            </p:cNvPr>
            <p:cNvSpPr/>
            <p:nvPr/>
          </p:nvSpPr>
          <p:spPr>
            <a:xfrm>
              <a:off x="8701869" y="5604950"/>
              <a:ext cx="684484" cy="331495"/>
            </a:xfrm>
            <a:prstGeom prst="downArrow">
              <a:avLst>
                <a:gd name="adj1" fmla="val 50000"/>
                <a:gd name="adj2" fmla="val 65608"/>
              </a:avLst>
            </a:prstGeom>
            <a:gradFill flip="none" rotWithShape="1">
              <a:gsLst>
                <a:gs pos="75000">
                  <a:schemeClr val="accent6">
                    <a:lumMod val="75000"/>
                  </a:schemeClr>
                </a:gs>
                <a:gs pos="0">
                  <a:schemeClr val="accent6">
                    <a:lumMod val="75000"/>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Arrow: Down 57">
              <a:extLst>
                <a:ext uri="{FF2B5EF4-FFF2-40B4-BE49-F238E27FC236}">
                  <a16:creationId xmlns:a16="http://schemas.microsoft.com/office/drawing/2014/main" id="{427AFB1A-CF1B-49F2-85BE-52BE26600BCD}"/>
                </a:ext>
              </a:extLst>
            </p:cNvPr>
            <p:cNvSpPr/>
            <p:nvPr/>
          </p:nvSpPr>
          <p:spPr>
            <a:xfrm>
              <a:off x="5809102" y="4249570"/>
              <a:ext cx="684484" cy="502080"/>
            </a:xfrm>
            <a:prstGeom prst="downArrow">
              <a:avLst>
                <a:gd name="adj1" fmla="val 50000"/>
                <a:gd name="adj2" fmla="val 37582"/>
              </a:avLst>
            </a:prstGeom>
            <a:gradFill flip="none" rotWithShape="1">
              <a:gsLst>
                <a:gs pos="75000">
                  <a:schemeClr val="accent6">
                    <a:lumMod val="75000"/>
                  </a:schemeClr>
                </a:gs>
                <a:gs pos="0">
                  <a:schemeClr val="accent6">
                    <a:lumMod val="75000"/>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Arrow: Down 58">
              <a:extLst>
                <a:ext uri="{FF2B5EF4-FFF2-40B4-BE49-F238E27FC236}">
                  <a16:creationId xmlns:a16="http://schemas.microsoft.com/office/drawing/2014/main" id="{8F9DFF17-B03C-4C17-A1F9-ADF820C4FFBC}"/>
                </a:ext>
              </a:extLst>
            </p:cNvPr>
            <p:cNvSpPr/>
            <p:nvPr/>
          </p:nvSpPr>
          <p:spPr>
            <a:xfrm>
              <a:off x="7248535" y="4303692"/>
              <a:ext cx="684484" cy="502080"/>
            </a:xfrm>
            <a:prstGeom prst="downArrow">
              <a:avLst>
                <a:gd name="adj1" fmla="val 50000"/>
                <a:gd name="adj2" fmla="val 37582"/>
              </a:avLst>
            </a:prstGeom>
            <a:gradFill flip="none" rotWithShape="1">
              <a:gsLst>
                <a:gs pos="75000">
                  <a:schemeClr val="accent6">
                    <a:lumMod val="75000"/>
                  </a:schemeClr>
                </a:gs>
                <a:gs pos="0">
                  <a:schemeClr val="accent6">
                    <a:lumMod val="75000"/>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Arrow: Down 59">
              <a:extLst>
                <a:ext uri="{FF2B5EF4-FFF2-40B4-BE49-F238E27FC236}">
                  <a16:creationId xmlns:a16="http://schemas.microsoft.com/office/drawing/2014/main" id="{CE805103-0FB3-4D37-A52F-41DE6C95BA10}"/>
                </a:ext>
              </a:extLst>
            </p:cNvPr>
            <p:cNvSpPr/>
            <p:nvPr/>
          </p:nvSpPr>
          <p:spPr>
            <a:xfrm>
              <a:off x="8687969" y="4249570"/>
              <a:ext cx="684484" cy="502080"/>
            </a:xfrm>
            <a:prstGeom prst="downArrow">
              <a:avLst>
                <a:gd name="adj1" fmla="val 50000"/>
                <a:gd name="adj2" fmla="val 37582"/>
              </a:avLst>
            </a:prstGeom>
            <a:gradFill flip="none" rotWithShape="1">
              <a:gsLst>
                <a:gs pos="75000">
                  <a:schemeClr val="accent6">
                    <a:lumMod val="75000"/>
                  </a:schemeClr>
                </a:gs>
                <a:gs pos="0">
                  <a:schemeClr val="accent6">
                    <a:lumMod val="75000"/>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1" name="Graphic 60">
              <a:extLst>
                <a:ext uri="{FF2B5EF4-FFF2-40B4-BE49-F238E27FC236}">
                  <a16:creationId xmlns:a16="http://schemas.microsoft.com/office/drawing/2014/main" id="{33682B9B-5099-4DDE-A939-EA7E6190AC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03178" y="4789909"/>
              <a:ext cx="633207" cy="779331"/>
            </a:xfrm>
            <a:prstGeom prst="rect">
              <a:avLst/>
            </a:prstGeom>
          </p:spPr>
        </p:pic>
        <p:sp>
          <p:nvSpPr>
            <p:cNvPr id="66" name="Rectangle 65">
              <a:extLst>
                <a:ext uri="{FF2B5EF4-FFF2-40B4-BE49-F238E27FC236}">
                  <a16:creationId xmlns:a16="http://schemas.microsoft.com/office/drawing/2014/main" id="{842D7DF2-6470-4802-849B-7775315AEB2F}"/>
                </a:ext>
              </a:extLst>
            </p:cNvPr>
            <p:cNvSpPr/>
            <p:nvPr/>
          </p:nvSpPr>
          <p:spPr>
            <a:xfrm>
              <a:off x="1072266" y="4948597"/>
              <a:ext cx="2956463" cy="739147"/>
            </a:xfrm>
            <a:prstGeom prst="rect">
              <a:avLst/>
            </a:prstGeom>
          </p:spPr>
          <p:txBody>
            <a:bodyPr wrap="none">
              <a:spAutoFit/>
            </a:bodyPr>
            <a:lstStyle/>
            <a:p>
              <a:pPr algn="r" defTabSz="457189">
                <a:lnSpc>
                  <a:spcPct val="90000"/>
                </a:lnSpc>
              </a:pPr>
              <a:r>
                <a:rPr lang="en-US" sz="2400"/>
                <a:t>Multiple Destinations</a:t>
              </a:r>
            </a:p>
            <a:p>
              <a:pPr algn="r" defTabSz="457189">
                <a:lnSpc>
                  <a:spcPct val="90000"/>
                </a:lnSpc>
              </a:pPr>
              <a:r>
                <a:rPr lang="en-US" sz="2400"/>
                <a:t>at the Same Time</a:t>
              </a:r>
            </a:p>
          </p:txBody>
        </p:sp>
      </p:grpSp>
      <p:grpSp>
        <p:nvGrpSpPr>
          <p:cNvPr id="74" name="Group 73">
            <a:extLst>
              <a:ext uri="{FF2B5EF4-FFF2-40B4-BE49-F238E27FC236}">
                <a16:creationId xmlns:a16="http://schemas.microsoft.com/office/drawing/2014/main" id="{4FCE7E18-E8FB-4862-A52F-78BABB7A66DE}"/>
              </a:ext>
            </a:extLst>
          </p:cNvPr>
          <p:cNvGrpSpPr/>
          <p:nvPr/>
        </p:nvGrpSpPr>
        <p:grpSpPr>
          <a:xfrm>
            <a:off x="548564" y="3125520"/>
            <a:ext cx="10441410" cy="1285598"/>
            <a:chOff x="548564" y="3125520"/>
            <a:chExt cx="10441410" cy="1285598"/>
          </a:xfrm>
        </p:grpSpPr>
        <p:sp>
          <p:nvSpPr>
            <p:cNvPr id="51" name="Freeform: Shape 50">
              <a:extLst>
                <a:ext uri="{FF2B5EF4-FFF2-40B4-BE49-F238E27FC236}">
                  <a16:creationId xmlns:a16="http://schemas.microsoft.com/office/drawing/2014/main" id="{ED31D2FE-CCB6-4A0A-A049-71A1B0C941CF}"/>
                </a:ext>
              </a:extLst>
            </p:cNvPr>
            <p:cNvSpPr/>
            <p:nvPr/>
          </p:nvSpPr>
          <p:spPr>
            <a:xfrm>
              <a:off x="4364328" y="3128156"/>
              <a:ext cx="6625646" cy="1275107"/>
            </a:xfrm>
            <a:custGeom>
              <a:avLst/>
              <a:gdLst>
                <a:gd name="connsiteX0" fmla="*/ 2594641 w 5189280"/>
                <a:gd name="connsiteY0" fmla="*/ 0 h 997400"/>
                <a:gd name="connsiteX1" fmla="*/ 5175885 w 5189280"/>
                <a:gd name="connsiteY1" fmla="*/ 447711 h 997400"/>
                <a:gd name="connsiteX2" fmla="*/ 5186487 w 5189280"/>
                <a:gd name="connsiteY2" fmla="*/ 488067 h 997400"/>
                <a:gd name="connsiteX3" fmla="*/ 5186486 w 5189280"/>
                <a:gd name="connsiteY3" fmla="*/ 488067 h 997400"/>
                <a:gd name="connsiteX4" fmla="*/ 5189280 w 5189280"/>
                <a:gd name="connsiteY4" fmla="*/ 498700 h 997400"/>
                <a:gd name="connsiteX5" fmla="*/ 2594640 w 5189280"/>
                <a:gd name="connsiteY5" fmla="*/ 997400 h 997400"/>
                <a:gd name="connsiteX6" fmla="*/ 0 w 5189280"/>
                <a:gd name="connsiteY6" fmla="*/ 498700 h 997400"/>
                <a:gd name="connsiteX7" fmla="*/ 2794 w 5189280"/>
                <a:gd name="connsiteY7" fmla="*/ 488067 h 997400"/>
                <a:gd name="connsiteX8" fmla="*/ 2795 w 5189280"/>
                <a:gd name="connsiteY8" fmla="*/ 488067 h 997400"/>
                <a:gd name="connsiteX9" fmla="*/ 13397 w 5189280"/>
                <a:gd name="connsiteY9" fmla="*/ 447711 h 997400"/>
                <a:gd name="connsiteX10" fmla="*/ 2594641 w 5189280"/>
                <a:gd name="connsiteY10" fmla="*/ 0 h 99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9280" h="997400">
                  <a:moveTo>
                    <a:pt x="2594641" y="0"/>
                  </a:moveTo>
                  <a:cubicBezTo>
                    <a:pt x="3938060" y="0"/>
                    <a:pt x="5043014" y="196239"/>
                    <a:pt x="5175885" y="447711"/>
                  </a:cubicBezTo>
                  <a:lnTo>
                    <a:pt x="5186487" y="488067"/>
                  </a:lnTo>
                  <a:lnTo>
                    <a:pt x="5186486" y="488067"/>
                  </a:lnTo>
                  <a:lnTo>
                    <a:pt x="5189280" y="498700"/>
                  </a:lnTo>
                  <a:cubicBezTo>
                    <a:pt x="5189280" y="774124"/>
                    <a:pt x="4027620" y="997400"/>
                    <a:pt x="2594640" y="997400"/>
                  </a:cubicBezTo>
                  <a:cubicBezTo>
                    <a:pt x="1161660" y="997400"/>
                    <a:pt x="0" y="774124"/>
                    <a:pt x="0" y="498700"/>
                  </a:cubicBezTo>
                  <a:lnTo>
                    <a:pt x="2794" y="488067"/>
                  </a:lnTo>
                  <a:lnTo>
                    <a:pt x="2795" y="488067"/>
                  </a:lnTo>
                  <a:lnTo>
                    <a:pt x="13397" y="447711"/>
                  </a:lnTo>
                  <a:cubicBezTo>
                    <a:pt x="146268" y="196239"/>
                    <a:pt x="1251222" y="0"/>
                    <a:pt x="2594641" y="0"/>
                  </a:cubicBezTo>
                  <a:close/>
                </a:path>
              </a:pathLst>
            </a:custGeom>
            <a:solidFill>
              <a:schemeClr val="accent1">
                <a:alpha val="88000"/>
              </a:schemeClr>
            </a:solidFill>
            <a:ln w="19050">
              <a:no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Oval 60">
              <a:extLst>
                <a:ext uri="{FF2B5EF4-FFF2-40B4-BE49-F238E27FC236}">
                  <a16:creationId xmlns:a16="http://schemas.microsoft.com/office/drawing/2014/main" id="{5EB17C1C-433F-49FE-84CA-B4A86073F073}"/>
                </a:ext>
              </a:extLst>
            </p:cNvPr>
            <p:cNvSpPr/>
            <p:nvPr/>
          </p:nvSpPr>
          <p:spPr>
            <a:xfrm>
              <a:off x="4355837" y="3773565"/>
              <a:ext cx="6634137" cy="637553"/>
            </a:xfrm>
            <a:custGeom>
              <a:avLst/>
              <a:gdLst>
                <a:gd name="connsiteX0" fmla="*/ 0 w 5189279"/>
                <a:gd name="connsiteY0" fmla="*/ 498700 h 997400"/>
                <a:gd name="connsiteX1" fmla="*/ 2594640 w 5189279"/>
                <a:gd name="connsiteY1" fmla="*/ 0 h 997400"/>
                <a:gd name="connsiteX2" fmla="*/ 5189280 w 5189279"/>
                <a:gd name="connsiteY2" fmla="*/ 498700 h 997400"/>
                <a:gd name="connsiteX3" fmla="*/ 2594640 w 5189279"/>
                <a:gd name="connsiteY3" fmla="*/ 997400 h 997400"/>
                <a:gd name="connsiteX4" fmla="*/ 0 w 5189279"/>
                <a:gd name="connsiteY4" fmla="*/ 498700 h 997400"/>
                <a:gd name="connsiteX0" fmla="*/ 2594640 w 5189280"/>
                <a:gd name="connsiteY0" fmla="*/ 0 h 997400"/>
                <a:gd name="connsiteX1" fmla="*/ 5189280 w 5189280"/>
                <a:gd name="connsiteY1" fmla="*/ 498700 h 997400"/>
                <a:gd name="connsiteX2" fmla="*/ 2594640 w 5189280"/>
                <a:gd name="connsiteY2" fmla="*/ 997400 h 997400"/>
                <a:gd name="connsiteX3" fmla="*/ 0 w 5189280"/>
                <a:gd name="connsiteY3" fmla="*/ 498700 h 997400"/>
                <a:gd name="connsiteX4" fmla="*/ 2686080 w 5189280"/>
                <a:gd name="connsiteY4" fmla="*/ 91440 h 997400"/>
                <a:gd name="connsiteX0" fmla="*/ 2594640 w 5189280"/>
                <a:gd name="connsiteY0" fmla="*/ 0 h 997400"/>
                <a:gd name="connsiteX1" fmla="*/ 5189280 w 5189280"/>
                <a:gd name="connsiteY1" fmla="*/ 498700 h 997400"/>
                <a:gd name="connsiteX2" fmla="*/ 2594640 w 5189280"/>
                <a:gd name="connsiteY2" fmla="*/ 997400 h 997400"/>
                <a:gd name="connsiteX3" fmla="*/ 0 w 5189280"/>
                <a:gd name="connsiteY3" fmla="*/ 498700 h 997400"/>
                <a:gd name="connsiteX0" fmla="*/ 5189280 w 5189280"/>
                <a:gd name="connsiteY0" fmla="*/ 0 h 498700"/>
                <a:gd name="connsiteX1" fmla="*/ 2594640 w 5189280"/>
                <a:gd name="connsiteY1" fmla="*/ 498700 h 498700"/>
                <a:gd name="connsiteX2" fmla="*/ 0 w 5189280"/>
                <a:gd name="connsiteY2" fmla="*/ 0 h 498700"/>
              </a:gdLst>
              <a:ahLst/>
              <a:cxnLst>
                <a:cxn ang="0">
                  <a:pos x="connsiteX0" y="connsiteY0"/>
                </a:cxn>
                <a:cxn ang="0">
                  <a:pos x="connsiteX1" y="connsiteY1"/>
                </a:cxn>
                <a:cxn ang="0">
                  <a:pos x="connsiteX2" y="connsiteY2"/>
                </a:cxn>
              </a:cxnLst>
              <a:rect l="l" t="t" r="r" b="b"/>
              <a:pathLst>
                <a:path w="5189280" h="498700">
                  <a:moveTo>
                    <a:pt x="5189280" y="0"/>
                  </a:moveTo>
                  <a:cubicBezTo>
                    <a:pt x="5189280" y="275424"/>
                    <a:pt x="4027620" y="498700"/>
                    <a:pt x="2594640" y="498700"/>
                  </a:cubicBezTo>
                  <a:cubicBezTo>
                    <a:pt x="1161660" y="498700"/>
                    <a:pt x="0" y="275424"/>
                    <a:pt x="0" y="0"/>
                  </a:cubicBezTo>
                </a:path>
              </a:pathLst>
            </a:custGeom>
            <a:noFill/>
            <a:ln w="38100">
              <a:solidFill>
                <a:schemeClr val="accent6">
                  <a:lumMod val="75000"/>
                </a:schemeClr>
              </a:solidFill>
              <a:prstDash val="sysDot"/>
            </a:ln>
            <a:effectLst>
              <a:outerShdw blurRad="101600" dist="38100" dir="5400000" algn="t"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3" name="Group 72">
              <a:extLst>
                <a:ext uri="{FF2B5EF4-FFF2-40B4-BE49-F238E27FC236}">
                  <a16:creationId xmlns:a16="http://schemas.microsoft.com/office/drawing/2014/main" id="{A41E8819-0BBC-499D-884B-299087D12F58}"/>
                </a:ext>
              </a:extLst>
            </p:cNvPr>
            <p:cNvGrpSpPr/>
            <p:nvPr/>
          </p:nvGrpSpPr>
          <p:grpSpPr>
            <a:xfrm>
              <a:off x="548564" y="3125520"/>
              <a:ext cx="10441410" cy="1126607"/>
              <a:chOff x="548564" y="3125520"/>
              <a:chExt cx="10441410" cy="1126607"/>
            </a:xfrm>
          </p:grpSpPr>
          <p:sp>
            <p:nvSpPr>
              <p:cNvPr id="37" name="Oval 60">
                <a:extLst>
                  <a:ext uri="{FF2B5EF4-FFF2-40B4-BE49-F238E27FC236}">
                    <a16:creationId xmlns:a16="http://schemas.microsoft.com/office/drawing/2014/main" id="{C630422D-6CF3-4FDF-84EF-757A819C1F8A}"/>
                  </a:ext>
                </a:extLst>
              </p:cNvPr>
              <p:cNvSpPr/>
              <p:nvPr/>
            </p:nvSpPr>
            <p:spPr>
              <a:xfrm rot="10800000">
                <a:off x="4355837" y="3125520"/>
                <a:ext cx="6634137" cy="637553"/>
              </a:xfrm>
              <a:custGeom>
                <a:avLst/>
                <a:gdLst>
                  <a:gd name="connsiteX0" fmla="*/ 0 w 5189279"/>
                  <a:gd name="connsiteY0" fmla="*/ 498700 h 997400"/>
                  <a:gd name="connsiteX1" fmla="*/ 2594640 w 5189279"/>
                  <a:gd name="connsiteY1" fmla="*/ 0 h 997400"/>
                  <a:gd name="connsiteX2" fmla="*/ 5189280 w 5189279"/>
                  <a:gd name="connsiteY2" fmla="*/ 498700 h 997400"/>
                  <a:gd name="connsiteX3" fmla="*/ 2594640 w 5189279"/>
                  <a:gd name="connsiteY3" fmla="*/ 997400 h 997400"/>
                  <a:gd name="connsiteX4" fmla="*/ 0 w 5189279"/>
                  <a:gd name="connsiteY4" fmla="*/ 498700 h 997400"/>
                  <a:gd name="connsiteX0" fmla="*/ 2594640 w 5189280"/>
                  <a:gd name="connsiteY0" fmla="*/ 0 h 997400"/>
                  <a:gd name="connsiteX1" fmla="*/ 5189280 w 5189280"/>
                  <a:gd name="connsiteY1" fmla="*/ 498700 h 997400"/>
                  <a:gd name="connsiteX2" fmla="*/ 2594640 w 5189280"/>
                  <a:gd name="connsiteY2" fmla="*/ 997400 h 997400"/>
                  <a:gd name="connsiteX3" fmla="*/ 0 w 5189280"/>
                  <a:gd name="connsiteY3" fmla="*/ 498700 h 997400"/>
                  <a:gd name="connsiteX4" fmla="*/ 2686080 w 5189280"/>
                  <a:gd name="connsiteY4" fmla="*/ 91440 h 997400"/>
                  <a:gd name="connsiteX0" fmla="*/ 2594640 w 5189280"/>
                  <a:gd name="connsiteY0" fmla="*/ 0 h 997400"/>
                  <a:gd name="connsiteX1" fmla="*/ 5189280 w 5189280"/>
                  <a:gd name="connsiteY1" fmla="*/ 498700 h 997400"/>
                  <a:gd name="connsiteX2" fmla="*/ 2594640 w 5189280"/>
                  <a:gd name="connsiteY2" fmla="*/ 997400 h 997400"/>
                  <a:gd name="connsiteX3" fmla="*/ 0 w 5189280"/>
                  <a:gd name="connsiteY3" fmla="*/ 498700 h 997400"/>
                  <a:gd name="connsiteX0" fmla="*/ 5189280 w 5189280"/>
                  <a:gd name="connsiteY0" fmla="*/ 0 h 498700"/>
                  <a:gd name="connsiteX1" fmla="*/ 2594640 w 5189280"/>
                  <a:gd name="connsiteY1" fmla="*/ 498700 h 498700"/>
                  <a:gd name="connsiteX2" fmla="*/ 0 w 5189280"/>
                  <a:gd name="connsiteY2" fmla="*/ 0 h 498700"/>
                </a:gdLst>
                <a:ahLst/>
                <a:cxnLst>
                  <a:cxn ang="0">
                    <a:pos x="connsiteX0" y="connsiteY0"/>
                  </a:cxn>
                  <a:cxn ang="0">
                    <a:pos x="connsiteX1" y="connsiteY1"/>
                  </a:cxn>
                  <a:cxn ang="0">
                    <a:pos x="connsiteX2" y="connsiteY2"/>
                  </a:cxn>
                </a:cxnLst>
                <a:rect l="l" t="t" r="r" b="b"/>
                <a:pathLst>
                  <a:path w="5189280" h="498700">
                    <a:moveTo>
                      <a:pt x="5189280" y="0"/>
                    </a:moveTo>
                    <a:cubicBezTo>
                      <a:pt x="5189280" y="275424"/>
                      <a:pt x="4027620" y="498700"/>
                      <a:pt x="2594640" y="498700"/>
                    </a:cubicBezTo>
                    <a:cubicBezTo>
                      <a:pt x="1161660" y="498700"/>
                      <a:pt x="0" y="275424"/>
                      <a:pt x="0" y="0"/>
                    </a:cubicBezTo>
                  </a:path>
                </a:pathLst>
              </a:custGeom>
              <a:noFill/>
              <a:ln w="38100">
                <a:solidFill>
                  <a:schemeClr val="accent6">
                    <a:lumMod val="75000"/>
                  </a:schemeClr>
                </a:solidFill>
                <a:prstDash val="sysDot"/>
              </a:ln>
              <a:effectLst>
                <a:outerShdw blurRad="101600" dist="38100" dir="5400000" algn="t"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7" name="Graphic 56" descr="Lock">
                <a:extLst>
                  <a:ext uri="{FF2B5EF4-FFF2-40B4-BE49-F238E27FC236}">
                    <a16:creationId xmlns:a16="http://schemas.microsoft.com/office/drawing/2014/main" id="{3DA73364-FB61-4CB2-8492-C4E88D612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11326" y="3361090"/>
                <a:ext cx="775330" cy="775330"/>
              </a:xfrm>
              <a:prstGeom prst="rect">
                <a:avLst/>
              </a:prstGeom>
            </p:spPr>
          </p:pic>
          <p:grpSp>
            <p:nvGrpSpPr>
              <p:cNvPr id="72" name="Group 71">
                <a:extLst>
                  <a:ext uri="{FF2B5EF4-FFF2-40B4-BE49-F238E27FC236}">
                    <a16:creationId xmlns:a16="http://schemas.microsoft.com/office/drawing/2014/main" id="{AB01D7FF-0B93-4076-8549-C27F47938E55}"/>
                  </a:ext>
                </a:extLst>
              </p:cNvPr>
              <p:cNvGrpSpPr/>
              <p:nvPr/>
            </p:nvGrpSpPr>
            <p:grpSpPr>
              <a:xfrm>
                <a:off x="548564" y="3385678"/>
                <a:ext cx="3662121" cy="866449"/>
                <a:chOff x="548564" y="3385678"/>
                <a:chExt cx="3662121" cy="866449"/>
              </a:xfrm>
            </p:grpSpPr>
            <p:sp>
              <p:nvSpPr>
                <p:cNvPr id="65" name="Rectangle 64">
                  <a:extLst>
                    <a:ext uri="{FF2B5EF4-FFF2-40B4-BE49-F238E27FC236}">
                      <a16:creationId xmlns:a16="http://schemas.microsoft.com/office/drawing/2014/main" id="{F82BCD10-AC4A-4E20-8CCD-4B447ACABDCC}"/>
                    </a:ext>
                  </a:extLst>
                </p:cNvPr>
                <p:cNvSpPr/>
                <p:nvPr/>
              </p:nvSpPr>
              <p:spPr>
                <a:xfrm>
                  <a:off x="710377" y="3385678"/>
                  <a:ext cx="3500308" cy="450700"/>
                </a:xfrm>
                <a:prstGeom prst="rect">
                  <a:avLst/>
                </a:prstGeom>
              </p:spPr>
              <p:txBody>
                <a:bodyPr wrap="none" rIns="91440">
                  <a:spAutoFit/>
                </a:bodyPr>
                <a:lstStyle/>
                <a:p>
                  <a:pPr algn="r" defTabSz="457189"/>
                  <a:r>
                    <a:rPr lang="en-US" sz="2400"/>
                    <a:t>ControlSuite Workflows</a:t>
                  </a:r>
                  <a:r>
                    <a:rPr lang="en-US" sz="2400" baseline="30000"/>
                    <a:t>™</a:t>
                  </a:r>
                </a:p>
              </p:txBody>
            </p:sp>
            <p:sp>
              <p:nvSpPr>
                <p:cNvPr id="67" name="Rectangle 66">
                  <a:extLst>
                    <a:ext uri="{FF2B5EF4-FFF2-40B4-BE49-F238E27FC236}">
                      <a16:creationId xmlns:a16="http://schemas.microsoft.com/office/drawing/2014/main" id="{65FEA8A4-A31B-44E7-813D-BDFA8D4D5EE9}"/>
                    </a:ext>
                  </a:extLst>
                </p:cNvPr>
                <p:cNvSpPr/>
                <p:nvPr/>
              </p:nvSpPr>
              <p:spPr>
                <a:xfrm>
                  <a:off x="548564" y="3741335"/>
                  <a:ext cx="3441165" cy="510792"/>
                </a:xfrm>
                <a:prstGeom prst="rect">
                  <a:avLst/>
                </a:prstGeom>
              </p:spPr>
              <p:txBody>
                <a:bodyPr wrap="square">
                  <a:spAutoFit/>
                </a:bodyPr>
                <a:lstStyle/>
                <a:p>
                  <a:pPr algn="r" defTabSz="457189"/>
                  <a:r>
                    <a:rPr lang="en-US" sz="1400"/>
                    <a:t>One process with a collection</a:t>
                  </a:r>
                </a:p>
                <a:p>
                  <a:pPr algn="r" defTabSz="457189"/>
                  <a:r>
                    <a:rPr lang="en-US" sz="1400"/>
                    <a:t>of advanced capabilities</a:t>
                  </a:r>
                </a:p>
              </p:txBody>
            </p:sp>
          </p:grpSp>
          <p:sp>
            <p:nvSpPr>
              <p:cNvPr id="53" name="Rectangle 52">
                <a:extLst>
                  <a:ext uri="{FF2B5EF4-FFF2-40B4-BE49-F238E27FC236}">
                    <a16:creationId xmlns:a16="http://schemas.microsoft.com/office/drawing/2014/main" id="{304AFB3B-99E3-4731-B4D2-0C07EC2EF62D}"/>
                  </a:ext>
                </a:extLst>
              </p:cNvPr>
              <p:cNvSpPr/>
              <p:nvPr/>
            </p:nvSpPr>
            <p:spPr>
              <a:xfrm>
                <a:off x="5543334" y="3530739"/>
                <a:ext cx="1012822" cy="617459"/>
              </a:xfrm>
              <a:prstGeom prst="rect">
                <a:avLst/>
              </a:prstGeom>
            </p:spPr>
            <p:txBody>
              <a:bodyPr wrap="none">
                <a:spAutoFit/>
              </a:bodyPr>
              <a:lstStyle/>
              <a:p>
                <a:pPr algn="ctr">
                  <a:lnSpc>
                    <a:spcPct val="90000"/>
                  </a:lnSpc>
                </a:pPr>
                <a:r>
                  <a:rPr lang="en-US" sz="1300">
                    <a:solidFill>
                      <a:srgbClr val="FFFFFF"/>
                    </a:solidFill>
                  </a:rPr>
                  <a:t>Scanning &amp;</a:t>
                </a:r>
              </a:p>
              <a:p>
                <a:pPr algn="ctr">
                  <a:lnSpc>
                    <a:spcPct val="90000"/>
                  </a:lnSpc>
                </a:pPr>
                <a:r>
                  <a:rPr lang="en-US" sz="1300">
                    <a:solidFill>
                      <a:srgbClr val="FFFFFF"/>
                    </a:solidFill>
                  </a:rPr>
                  <a:t>Document </a:t>
                </a:r>
              </a:p>
              <a:p>
                <a:pPr algn="ctr">
                  <a:lnSpc>
                    <a:spcPct val="90000"/>
                  </a:lnSpc>
                </a:pPr>
                <a:r>
                  <a:rPr lang="en-US" sz="1300">
                    <a:solidFill>
                      <a:srgbClr val="FFFFFF"/>
                    </a:solidFill>
                  </a:rPr>
                  <a:t>Routing</a:t>
                </a:r>
                <a:endParaRPr lang="en-US" sz="1300"/>
              </a:p>
            </p:txBody>
          </p:sp>
          <p:sp>
            <p:nvSpPr>
              <p:cNvPr id="54" name="Rectangle 53">
                <a:extLst>
                  <a:ext uri="{FF2B5EF4-FFF2-40B4-BE49-F238E27FC236}">
                    <a16:creationId xmlns:a16="http://schemas.microsoft.com/office/drawing/2014/main" id="{EDABD10E-3E07-4EBE-A205-162EEC0257C9}"/>
                  </a:ext>
                </a:extLst>
              </p:cNvPr>
              <p:cNvSpPr/>
              <p:nvPr/>
            </p:nvSpPr>
            <p:spPr>
              <a:xfrm>
                <a:off x="6670035" y="3530739"/>
                <a:ext cx="1004998" cy="441687"/>
              </a:xfrm>
              <a:prstGeom prst="rect">
                <a:avLst/>
              </a:prstGeom>
            </p:spPr>
            <p:txBody>
              <a:bodyPr wrap="none">
                <a:spAutoFit/>
              </a:bodyPr>
              <a:lstStyle/>
              <a:p>
                <a:pPr algn="ctr">
                  <a:lnSpc>
                    <a:spcPct val="90000"/>
                  </a:lnSpc>
                </a:pPr>
                <a:r>
                  <a:rPr lang="en-US" sz="1300">
                    <a:solidFill>
                      <a:srgbClr val="FFFFFF"/>
                    </a:solidFill>
                  </a:rPr>
                  <a:t>Document</a:t>
                </a:r>
              </a:p>
              <a:p>
                <a:pPr algn="ctr">
                  <a:lnSpc>
                    <a:spcPct val="90000"/>
                  </a:lnSpc>
                </a:pPr>
                <a:r>
                  <a:rPr lang="en-US" sz="1300">
                    <a:solidFill>
                      <a:srgbClr val="FFFFFF"/>
                    </a:solidFill>
                  </a:rPr>
                  <a:t>Conversion</a:t>
                </a:r>
                <a:endParaRPr lang="en-US" sz="1300"/>
              </a:p>
            </p:txBody>
          </p:sp>
          <p:sp>
            <p:nvSpPr>
              <p:cNvPr id="55" name="Rectangle 54">
                <a:extLst>
                  <a:ext uri="{FF2B5EF4-FFF2-40B4-BE49-F238E27FC236}">
                    <a16:creationId xmlns:a16="http://schemas.microsoft.com/office/drawing/2014/main" id="{AE7C8FD8-11D4-4869-8683-1E2EBE635063}"/>
                  </a:ext>
                </a:extLst>
              </p:cNvPr>
              <p:cNvSpPr/>
              <p:nvPr/>
            </p:nvSpPr>
            <p:spPr>
              <a:xfrm>
                <a:off x="7672905" y="3530739"/>
                <a:ext cx="1542397" cy="632481"/>
              </a:xfrm>
              <a:prstGeom prst="rect">
                <a:avLst/>
              </a:prstGeom>
            </p:spPr>
            <p:txBody>
              <a:bodyPr wrap="square">
                <a:spAutoFit/>
              </a:bodyPr>
              <a:lstStyle/>
              <a:p>
                <a:pPr algn="ctr">
                  <a:lnSpc>
                    <a:spcPct val="90000"/>
                  </a:lnSpc>
                </a:pPr>
                <a:r>
                  <a:rPr lang="en-US" sz="1300">
                    <a:solidFill>
                      <a:schemeClr val="bg1"/>
                    </a:solidFill>
                  </a:rPr>
                  <a:t>Print Stream </a:t>
                </a:r>
                <a:br>
                  <a:rPr lang="en-US" sz="1300">
                    <a:solidFill>
                      <a:schemeClr val="bg1"/>
                    </a:solidFill>
                  </a:rPr>
                </a:br>
                <a:r>
                  <a:rPr lang="en-US" sz="1300">
                    <a:solidFill>
                      <a:schemeClr val="bg1"/>
                    </a:solidFill>
                  </a:rPr>
                  <a:t>&amp; Document </a:t>
                </a:r>
              </a:p>
              <a:p>
                <a:pPr algn="ctr">
                  <a:lnSpc>
                    <a:spcPct val="90000"/>
                  </a:lnSpc>
                </a:pPr>
                <a:r>
                  <a:rPr lang="en-US" sz="1300">
                    <a:solidFill>
                      <a:schemeClr val="bg1"/>
                    </a:solidFill>
                  </a:rPr>
                  <a:t>Transformation </a:t>
                </a:r>
              </a:p>
            </p:txBody>
          </p:sp>
          <p:sp>
            <p:nvSpPr>
              <p:cNvPr id="56" name="Rectangle 55">
                <a:extLst>
                  <a:ext uri="{FF2B5EF4-FFF2-40B4-BE49-F238E27FC236}">
                    <a16:creationId xmlns:a16="http://schemas.microsoft.com/office/drawing/2014/main" id="{CE3A2A8C-DAD7-45B1-90F4-337556C8E96F}"/>
                  </a:ext>
                </a:extLst>
              </p:cNvPr>
              <p:cNvSpPr/>
              <p:nvPr/>
            </p:nvSpPr>
            <p:spPr>
              <a:xfrm>
                <a:off x="9106542" y="3530739"/>
                <a:ext cx="1513599" cy="441687"/>
              </a:xfrm>
              <a:prstGeom prst="rect">
                <a:avLst/>
              </a:prstGeom>
            </p:spPr>
            <p:txBody>
              <a:bodyPr wrap="none">
                <a:spAutoFit/>
              </a:bodyPr>
              <a:lstStyle/>
              <a:p>
                <a:pPr algn="ctr">
                  <a:lnSpc>
                    <a:spcPct val="90000"/>
                  </a:lnSpc>
                </a:pPr>
                <a:r>
                  <a:rPr lang="en-US" sz="1300">
                    <a:solidFill>
                      <a:schemeClr val="bg1"/>
                    </a:solidFill>
                  </a:rPr>
                  <a:t>Print Management</a:t>
                </a:r>
              </a:p>
              <a:p>
                <a:pPr algn="ctr">
                  <a:lnSpc>
                    <a:spcPct val="90000"/>
                  </a:lnSpc>
                </a:pPr>
                <a:r>
                  <a:rPr lang="en-US" sz="1300">
                    <a:solidFill>
                      <a:schemeClr val="bg1"/>
                    </a:solidFill>
                  </a:rPr>
                  <a:t>&amp; Reporting</a:t>
                </a:r>
              </a:p>
            </p:txBody>
          </p:sp>
        </p:grpSp>
      </p:grpSp>
      <p:grpSp>
        <p:nvGrpSpPr>
          <p:cNvPr id="76" name="Group 75">
            <a:extLst>
              <a:ext uri="{FF2B5EF4-FFF2-40B4-BE49-F238E27FC236}">
                <a16:creationId xmlns:a16="http://schemas.microsoft.com/office/drawing/2014/main" id="{004AE9B7-5C69-450E-8FF8-AFAFD1B52DE1}"/>
              </a:ext>
            </a:extLst>
          </p:cNvPr>
          <p:cNvGrpSpPr/>
          <p:nvPr/>
        </p:nvGrpSpPr>
        <p:grpSpPr>
          <a:xfrm>
            <a:off x="1504447" y="1486254"/>
            <a:ext cx="9699833" cy="2059903"/>
            <a:chOff x="1504447" y="1486254"/>
            <a:chExt cx="9699833" cy="2059903"/>
          </a:xfrm>
        </p:grpSpPr>
        <p:grpSp>
          <p:nvGrpSpPr>
            <p:cNvPr id="71" name="Group 70">
              <a:extLst>
                <a:ext uri="{FF2B5EF4-FFF2-40B4-BE49-F238E27FC236}">
                  <a16:creationId xmlns:a16="http://schemas.microsoft.com/office/drawing/2014/main" id="{8C33D167-2D02-41D2-A0DD-03F26858D469}"/>
                </a:ext>
              </a:extLst>
            </p:cNvPr>
            <p:cNvGrpSpPr/>
            <p:nvPr/>
          </p:nvGrpSpPr>
          <p:grpSpPr>
            <a:xfrm>
              <a:off x="1504447" y="1486254"/>
              <a:ext cx="9699833" cy="2059903"/>
              <a:chOff x="1504447" y="1486254"/>
              <a:chExt cx="9699833" cy="2059903"/>
            </a:xfrm>
          </p:grpSpPr>
          <p:sp>
            <p:nvSpPr>
              <p:cNvPr id="64" name="Rectangle 63">
                <a:extLst>
                  <a:ext uri="{FF2B5EF4-FFF2-40B4-BE49-F238E27FC236}">
                    <a16:creationId xmlns:a16="http://schemas.microsoft.com/office/drawing/2014/main" id="{4281A881-4F5D-43C2-B2E8-4CAE67E8F638}"/>
                  </a:ext>
                </a:extLst>
              </p:cNvPr>
              <p:cNvSpPr/>
              <p:nvPr/>
            </p:nvSpPr>
            <p:spPr>
              <a:xfrm>
                <a:off x="1504447" y="2372802"/>
                <a:ext cx="2524282" cy="461665"/>
              </a:xfrm>
              <a:prstGeom prst="rect">
                <a:avLst/>
              </a:prstGeom>
            </p:spPr>
            <p:txBody>
              <a:bodyPr wrap="none">
                <a:spAutoFit/>
              </a:bodyPr>
              <a:lstStyle/>
              <a:p>
                <a:pPr algn="r" defTabSz="457189"/>
                <a:r>
                  <a:rPr lang="en-US" sz="2400"/>
                  <a:t>Different Devices</a:t>
                </a:r>
              </a:p>
            </p:txBody>
          </p:sp>
          <p:sp>
            <p:nvSpPr>
              <p:cNvPr id="38" name="Isosceles Triangle 37">
                <a:extLst>
                  <a:ext uri="{FF2B5EF4-FFF2-40B4-BE49-F238E27FC236}">
                    <a16:creationId xmlns:a16="http://schemas.microsoft.com/office/drawing/2014/main" id="{AA416E9F-E941-4132-ACF0-7C552A3E6DFE}"/>
                  </a:ext>
                </a:extLst>
              </p:cNvPr>
              <p:cNvSpPr/>
              <p:nvPr/>
            </p:nvSpPr>
            <p:spPr>
              <a:xfrm rot="10800000">
                <a:off x="4141530" y="1486254"/>
                <a:ext cx="7062750" cy="2059903"/>
              </a:xfrm>
              <a:prstGeom prst="triangle">
                <a:avLst/>
              </a:prstGeom>
              <a:gradFill flip="none" rotWithShape="1">
                <a:gsLst>
                  <a:gs pos="75000">
                    <a:schemeClr val="bg1">
                      <a:lumMod val="95000"/>
                      <a:alpha val="70000"/>
                    </a:schemeClr>
                  </a:gs>
                  <a:gs pos="0">
                    <a:schemeClr val="bg1">
                      <a:lumMod val="95000"/>
                      <a:alpha val="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41" name="Graphic 40" descr="Smart Phone">
                <a:extLst>
                  <a:ext uri="{FF2B5EF4-FFF2-40B4-BE49-F238E27FC236}">
                    <a16:creationId xmlns:a16="http://schemas.microsoft.com/office/drawing/2014/main" id="{55BACC62-ED78-40E9-ABCE-6640BF3FC78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85718" y="2156312"/>
                <a:ext cx="710774" cy="710774"/>
              </a:xfrm>
              <a:prstGeom prst="rect">
                <a:avLst/>
              </a:prstGeom>
              <a:effectLst>
                <a:outerShdw blurRad="50800" dist="38100" dir="5400000" algn="t" rotWithShape="0">
                  <a:prstClr val="black">
                    <a:alpha val="0"/>
                  </a:prstClr>
                </a:outerShdw>
              </a:effectLst>
            </p:spPr>
          </p:pic>
        </p:grpSp>
        <p:pic>
          <p:nvPicPr>
            <p:cNvPr id="42" name="Graphic 41" descr="Laptop">
              <a:extLst>
                <a:ext uri="{FF2B5EF4-FFF2-40B4-BE49-F238E27FC236}">
                  <a16:creationId xmlns:a16="http://schemas.microsoft.com/office/drawing/2014/main" id="{089A8A16-91EA-4C6C-846B-E2CCACDD1E5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70768" y="2117533"/>
              <a:ext cx="1067773" cy="788332"/>
            </a:xfrm>
            <a:prstGeom prst="rect">
              <a:avLst/>
            </a:prstGeom>
            <a:effectLst>
              <a:outerShdw blurRad="50800" dist="38100" dir="5400000" algn="t" rotWithShape="0">
                <a:prstClr val="black">
                  <a:alpha val="0"/>
                </a:prstClr>
              </a:outerShdw>
            </a:effectLst>
          </p:spPr>
        </p:pic>
        <p:pic>
          <p:nvPicPr>
            <p:cNvPr id="40" name="Graphic 39" descr="Photocopier">
              <a:extLst>
                <a:ext uri="{FF2B5EF4-FFF2-40B4-BE49-F238E27FC236}">
                  <a16:creationId xmlns:a16="http://schemas.microsoft.com/office/drawing/2014/main" id="{91AF6681-F67F-4BF1-88B6-E598058CC63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87093" y="2099425"/>
              <a:ext cx="798165" cy="798164"/>
            </a:xfrm>
            <a:prstGeom prst="rect">
              <a:avLst/>
            </a:prstGeom>
            <a:effectLst>
              <a:outerShdw blurRad="50800" dist="38100" dir="5400000" algn="t" rotWithShape="0">
                <a:prstClr val="black">
                  <a:alpha val="0"/>
                </a:prstClr>
              </a:outerShdw>
            </a:effectLst>
          </p:spPr>
        </p:pic>
      </p:grpSp>
      <p:grpSp>
        <p:nvGrpSpPr>
          <p:cNvPr id="70" name="Group 69">
            <a:extLst>
              <a:ext uri="{FF2B5EF4-FFF2-40B4-BE49-F238E27FC236}">
                <a16:creationId xmlns:a16="http://schemas.microsoft.com/office/drawing/2014/main" id="{B960FBD5-408A-462C-9365-D7AA5F5CFCEF}"/>
              </a:ext>
            </a:extLst>
          </p:cNvPr>
          <p:cNvGrpSpPr/>
          <p:nvPr/>
        </p:nvGrpSpPr>
        <p:grpSpPr>
          <a:xfrm>
            <a:off x="1533107" y="1174904"/>
            <a:ext cx="9217625" cy="779331"/>
            <a:chOff x="1533107" y="1174904"/>
            <a:chExt cx="9217625" cy="779331"/>
          </a:xfrm>
        </p:grpSpPr>
        <p:sp>
          <p:nvSpPr>
            <p:cNvPr id="63" name="Rectangle 62">
              <a:extLst>
                <a:ext uri="{FF2B5EF4-FFF2-40B4-BE49-F238E27FC236}">
                  <a16:creationId xmlns:a16="http://schemas.microsoft.com/office/drawing/2014/main" id="{17A20CBB-6D79-4038-81C7-B121A1F6BC07}"/>
                </a:ext>
              </a:extLst>
            </p:cNvPr>
            <p:cNvSpPr/>
            <p:nvPr/>
          </p:nvSpPr>
          <p:spPr>
            <a:xfrm>
              <a:off x="1533107" y="1354227"/>
              <a:ext cx="2495624" cy="450700"/>
            </a:xfrm>
            <a:prstGeom prst="rect">
              <a:avLst/>
            </a:prstGeom>
          </p:spPr>
          <p:txBody>
            <a:bodyPr wrap="none">
              <a:spAutoFit/>
            </a:bodyPr>
            <a:lstStyle/>
            <a:p>
              <a:pPr algn="r" defTabSz="457189"/>
              <a:r>
                <a:rPr lang="en-US" sz="2400"/>
                <a:t>Different Formats</a:t>
              </a:r>
            </a:p>
          </p:txBody>
        </p:sp>
        <p:pic>
          <p:nvPicPr>
            <p:cNvPr id="39" name="Graphic 38">
              <a:extLst>
                <a:ext uri="{FF2B5EF4-FFF2-40B4-BE49-F238E27FC236}">
                  <a16:creationId xmlns:a16="http://schemas.microsoft.com/office/drawing/2014/main" id="{714D30B7-2C32-4592-908C-10F8A5D000A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394308" y="1174904"/>
              <a:ext cx="6356424" cy="779331"/>
            </a:xfrm>
            <a:prstGeom prst="rect">
              <a:avLst/>
            </a:prstGeom>
          </p:spPr>
        </p:pic>
      </p:grpSp>
    </p:spTree>
    <p:extLst>
      <p:ext uri="{BB962C8B-B14F-4D97-AF65-F5344CB8AC3E}">
        <p14:creationId xmlns:p14="http://schemas.microsoft.com/office/powerpoint/2010/main" val="378834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up)">
                                      <p:cBhvr>
                                        <p:cTn id="12" dur="125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up)">
                                      <p:cBhvr>
                                        <p:cTn id="22"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441A-F2C9-47AD-87F7-21088139A4D1}"/>
              </a:ext>
            </a:extLst>
          </p:cNvPr>
          <p:cNvSpPr>
            <a:spLocks noGrp="1"/>
          </p:cNvSpPr>
          <p:nvPr>
            <p:ph type="title"/>
          </p:nvPr>
        </p:nvSpPr>
        <p:spPr>
          <a:xfrm>
            <a:off x="645725" y="2454974"/>
            <a:ext cx="10193725" cy="851119"/>
          </a:xfrm>
        </p:spPr>
        <p:txBody>
          <a:bodyPr>
            <a:normAutofit fontScale="90000"/>
          </a:bodyPr>
          <a:lstStyle/>
          <a:p>
            <a:br>
              <a:rPr lang="en-US"/>
            </a:br>
            <a:br>
              <a:rPr lang="en-US"/>
            </a:br>
            <a:br>
              <a:rPr lang="en-US"/>
            </a:br>
            <a:br>
              <a:rPr lang="en-US"/>
            </a:br>
            <a:r>
              <a:rPr lang="en-US"/>
              <a:t>Example ControlSuite Workflow</a:t>
            </a:r>
          </a:p>
        </p:txBody>
      </p:sp>
    </p:spTree>
    <p:extLst>
      <p:ext uri="{BB962C8B-B14F-4D97-AF65-F5344CB8AC3E}">
        <p14:creationId xmlns:p14="http://schemas.microsoft.com/office/powerpoint/2010/main" val="332731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Graphic 120" descr="Arrow: Counterclockwise curve">
            <a:extLst>
              <a:ext uri="{FF2B5EF4-FFF2-40B4-BE49-F238E27FC236}">
                <a16:creationId xmlns:a16="http://schemas.microsoft.com/office/drawing/2014/main" id="{7BB5ACC0-7C0D-4EAB-8E3B-BD6480A675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534211" flipV="1">
            <a:off x="8755454" y="1541600"/>
            <a:ext cx="820734" cy="820734"/>
          </a:xfrm>
          <a:prstGeom prst="rect">
            <a:avLst/>
          </a:prstGeom>
        </p:spPr>
      </p:pic>
      <p:sp>
        <p:nvSpPr>
          <p:cNvPr id="2" name="Title 1">
            <a:extLst>
              <a:ext uri="{FF2B5EF4-FFF2-40B4-BE49-F238E27FC236}">
                <a16:creationId xmlns:a16="http://schemas.microsoft.com/office/drawing/2014/main" id="{D86BFD36-01E0-4425-8FEA-692848DD9D8C}"/>
              </a:ext>
            </a:extLst>
          </p:cNvPr>
          <p:cNvSpPr>
            <a:spLocks noGrp="1"/>
          </p:cNvSpPr>
          <p:nvPr>
            <p:ph type="title"/>
          </p:nvPr>
        </p:nvSpPr>
        <p:spPr>
          <a:xfrm>
            <a:off x="278296" y="204376"/>
            <a:ext cx="11275529" cy="766090"/>
          </a:xfrm>
        </p:spPr>
        <p:txBody>
          <a:bodyPr>
            <a:normAutofit/>
          </a:bodyPr>
          <a:lstStyle/>
          <a:p>
            <a:r>
              <a:rPr lang="en-US" sz="3000" spc="-80"/>
              <a:t>Business Challenges</a:t>
            </a:r>
          </a:p>
        </p:txBody>
      </p:sp>
      <p:sp>
        <p:nvSpPr>
          <p:cNvPr id="75" name="Subtitle 2">
            <a:extLst>
              <a:ext uri="{FF2B5EF4-FFF2-40B4-BE49-F238E27FC236}">
                <a16:creationId xmlns:a16="http://schemas.microsoft.com/office/drawing/2014/main" id="{C3E179A9-891E-478C-9C7F-59181FF29CBD}"/>
              </a:ext>
            </a:extLst>
          </p:cNvPr>
          <p:cNvSpPr txBox="1">
            <a:spLocks/>
          </p:cNvSpPr>
          <p:nvPr/>
        </p:nvSpPr>
        <p:spPr>
          <a:xfrm>
            <a:off x="661851" y="815945"/>
            <a:ext cx="9144000" cy="533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25389"/>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25389"/>
              </a:buClr>
              <a:buSzTx/>
              <a:buFont typeface="Wingdings" panose="05000000000000000000" pitchFamily="2" charset="2"/>
              <a:buNone/>
              <a:tabLst/>
              <a:defRPr/>
            </a:pPr>
            <a:endParaRPr kumimoji="0" lang="en-US" sz="2000" b="0" i="0" u="none" strike="noStrike" kern="1200" cap="none" spc="0" normalizeH="0" baseline="0" noProof="0">
              <a:ln>
                <a:noFill/>
              </a:ln>
              <a:solidFill>
                <a:prstClr val="black">
                  <a:lumMod val="75000"/>
                  <a:lumOff val="25000"/>
                </a:prstClr>
              </a:solidFill>
              <a:effectLst/>
              <a:uLnTx/>
              <a:uFillTx/>
              <a:latin typeface="Arial"/>
              <a:ea typeface="+mn-ea"/>
              <a:cs typeface="+mn-cs"/>
            </a:endParaRPr>
          </a:p>
        </p:txBody>
      </p:sp>
      <p:sp>
        <p:nvSpPr>
          <p:cNvPr id="4" name="TextBox 3">
            <a:extLst>
              <a:ext uri="{FF2B5EF4-FFF2-40B4-BE49-F238E27FC236}">
                <a16:creationId xmlns:a16="http://schemas.microsoft.com/office/drawing/2014/main" id="{AE689D99-A143-4183-AB4A-F58E596FD93E}"/>
              </a:ext>
            </a:extLst>
          </p:cNvPr>
          <p:cNvSpPr txBox="1"/>
          <p:nvPr/>
        </p:nvSpPr>
        <p:spPr>
          <a:xfrm>
            <a:off x="708284" y="3229492"/>
            <a:ext cx="2959363" cy="2312364"/>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Many business processes have documents that are generated by the business, sent to customers for review and signature, and returned back to the business for processing.</a:t>
            </a:r>
            <a:br>
              <a:rPr kumimoji="0" lang="en-US" sz="1100" b="0" i="0" u="none" strike="noStrike" kern="1200" cap="none" spc="0" normalizeH="0" baseline="0" noProof="0">
                <a:ln>
                  <a:noFill/>
                </a:ln>
                <a:solidFill>
                  <a:prstClr val="white"/>
                </a:solidFill>
                <a:effectLst/>
                <a:uLnTx/>
                <a:uFillTx/>
                <a:latin typeface="Arial"/>
                <a:ea typeface="+mn-ea"/>
                <a:cs typeface="+mn-cs"/>
              </a:rPr>
            </a:br>
            <a:r>
              <a:rPr kumimoji="0" lang="en-US" sz="1100" b="0" i="0" u="none" strike="noStrike" kern="1200" cap="none" spc="0" normalizeH="0" baseline="0" noProof="0">
                <a:ln>
                  <a:noFill/>
                </a:ln>
                <a:solidFill>
                  <a:prstClr val="white"/>
                </a:solidFill>
                <a:effectLst/>
                <a:uLnTx/>
                <a:uFillTx/>
                <a:latin typeface="Arial"/>
                <a:ea typeface="+mn-ea"/>
                <a:cs typeface="+mn-cs"/>
              </a:rPr>
              <a:t> </a:t>
            </a:r>
            <a:br>
              <a:rPr kumimoji="0" lang="en-US" sz="1100" b="0" i="0" u="none" strike="noStrike" kern="1200" cap="none" spc="0" normalizeH="0" baseline="0" noProof="0">
                <a:ln>
                  <a:noFill/>
                </a:ln>
                <a:solidFill>
                  <a:prstClr val="white"/>
                </a:solidFill>
                <a:effectLst/>
                <a:uLnTx/>
                <a:uFillTx/>
                <a:latin typeface="Arial"/>
                <a:ea typeface="+mn-ea"/>
                <a:cs typeface="+mn-cs"/>
              </a:rPr>
            </a:br>
            <a:r>
              <a:rPr kumimoji="0" lang="en-US" sz="1100" b="0" i="0" u="none" strike="noStrike" kern="1200" cap="none" spc="0" normalizeH="0" baseline="0" noProof="0">
                <a:ln>
                  <a:noFill/>
                </a:ln>
                <a:solidFill>
                  <a:prstClr val="white"/>
                </a:solidFill>
                <a:effectLst/>
                <a:uLnTx/>
                <a:uFillTx/>
                <a:latin typeface="Arial"/>
                <a:ea typeface="+mn-ea"/>
                <a:cs typeface="+mn-cs"/>
              </a:rPr>
              <a:t>For example:</a:t>
            </a:r>
          </a:p>
          <a:p>
            <a:pPr marL="91440" marR="0" lvl="0" indent="-91440" algn="l" defTabSz="914400" rtl="0" eaLnBrk="1" fontAlgn="auto" latinLnBrk="0" hangingPunct="1">
              <a:lnSpc>
                <a:spcPct val="110000"/>
              </a:lnSpc>
              <a:spcBef>
                <a:spcPts val="0"/>
              </a:spcBef>
              <a:spcAft>
                <a:spcPts val="0"/>
              </a:spcAft>
              <a:buClr>
                <a:srgbClr val="FFD44B">
                  <a:lumMod val="75000"/>
                </a:srgbClr>
              </a:buClr>
              <a:buSzTx/>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Legal documents: contracts, leases</a:t>
            </a:r>
          </a:p>
          <a:p>
            <a:pPr marL="91440" marR="0" lvl="0" indent="-91440" algn="l" defTabSz="914400" rtl="0" eaLnBrk="1" fontAlgn="auto" latinLnBrk="0" hangingPunct="1">
              <a:lnSpc>
                <a:spcPct val="110000"/>
              </a:lnSpc>
              <a:spcBef>
                <a:spcPts val="0"/>
              </a:spcBef>
              <a:spcAft>
                <a:spcPts val="0"/>
              </a:spcAft>
              <a:buClr>
                <a:srgbClr val="FFD44B">
                  <a:lumMod val="75000"/>
                </a:srgbClr>
              </a:buClr>
              <a:buSzTx/>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Financial documents: loans, mortgages</a:t>
            </a:r>
          </a:p>
          <a:p>
            <a:pPr marL="91440" marR="0" lvl="0" indent="-91440" algn="l" defTabSz="914400" rtl="0" eaLnBrk="1" fontAlgn="auto" latinLnBrk="0" hangingPunct="1">
              <a:lnSpc>
                <a:spcPct val="110000"/>
              </a:lnSpc>
              <a:spcBef>
                <a:spcPts val="0"/>
              </a:spcBef>
              <a:spcAft>
                <a:spcPts val="0"/>
              </a:spcAft>
              <a:buClr>
                <a:srgbClr val="FFD44B">
                  <a:lumMod val="75000"/>
                </a:srgbClr>
              </a:buClr>
              <a:buSzTx/>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Insurance: home and life insurance policy</a:t>
            </a:r>
          </a:p>
          <a:p>
            <a:pPr marL="91440" marR="0" lvl="0" indent="-91440" algn="l" defTabSz="914400" rtl="0" eaLnBrk="1" fontAlgn="auto" latinLnBrk="0" hangingPunct="1">
              <a:lnSpc>
                <a:spcPct val="110000"/>
              </a:lnSpc>
              <a:spcBef>
                <a:spcPts val="0"/>
              </a:spcBef>
              <a:spcAft>
                <a:spcPts val="0"/>
              </a:spcAft>
              <a:buClr>
                <a:srgbClr val="FFD44B">
                  <a:lumMod val="75000"/>
                </a:srgbClr>
              </a:buClr>
              <a:buSzTx/>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Shipping: bill of lading</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79" name="TextBox 78">
            <a:extLst>
              <a:ext uri="{FF2B5EF4-FFF2-40B4-BE49-F238E27FC236}">
                <a16:creationId xmlns:a16="http://schemas.microsoft.com/office/drawing/2014/main" id="{7839155F-DBAC-411F-A8CE-0C3EF20A3A17}"/>
              </a:ext>
            </a:extLst>
          </p:cNvPr>
          <p:cNvSpPr txBox="1"/>
          <p:nvPr/>
        </p:nvSpPr>
        <p:spPr>
          <a:xfrm>
            <a:off x="3856809" y="3229492"/>
            <a:ext cx="2581134" cy="1939955"/>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The process is often started within a line of business application where the document is printed. This hardcopy document is issued to customer. Customer signs document and returns to business by mail. Business receives document and has to manually process and route document. All steps are manual processes to physically move and extract data. </a:t>
            </a:r>
          </a:p>
        </p:txBody>
      </p:sp>
      <p:sp>
        <p:nvSpPr>
          <p:cNvPr id="97" name="Rectangle 96">
            <a:extLst>
              <a:ext uri="{FF2B5EF4-FFF2-40B4-BE49-F238E27FC236}">
                <a16:creationId xmlns:a16="http://schemas.microsoft.com/office/drawing/2014/main" id="{FE6CA273-FA34-4C07-8BC6-C214BBA74AC3}"/>
              </a:ext>
            </a:extLst>
          </p:cNvPr>
          <p:cNvSpPr/>
          <p:nvPr/>
        </p:nvSpPr>
        <p:spPr>
          <a:xfrm>
            <a:off x="3865385" y="2841068"/>
            <a:ext cx="242245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D44B">
                    <a:lumMod val="75000"/>
                  </a:srgbClr>
                </a:solidFill>
                <a:effectLst/>
                <a:uLnTx/>
                <a:uFillTx/>
                <a:latin typeface="Arial"/>
                <a:ea typeface="+mn-ea"/>
                <a:cs typeface="+mn-cs"/>
              </a:rPr>
              <a:t>Manual Processes</a:t>
            </a:r>
            <a:endParaRPr kumimoji="0" lang="en-US" sz="1800" b="0" i="0" u="none" strike="noStrike" kern="1200" cap="none" spc="0" normalizeH="0" baseline="0" noProof="0">
              <a:ln>
                <a:noFill/>
              </a:ln>
              <a:solidFill>
                <a:srgbClr val="FFD44B">
                  <a:lumMod val="75000"/>
                </a:srgbClr>
              </a:solidFill>
              <a:effectLst/>
              <a:uLnTx/>
              <a:uFillTx/>
              <a:latin typeface="Arial"/>
              <a:ea typeface="+mn-ea"/>
              <a:cs typeface="+mn-cs"/>
            </a:endParaRPr>
          </a:p>
        </p:txBody>
      </p:sp>
      <p:sp>
        <p:nvSpPr>
          <p:cNvPr id="98" name="Rectangle 97">
            <a:extLst>
              <a:ext uri="{FF2B5EF4-FFF2-40B4-BE49-F238E27FC236}">
                <a16:creationId xmlns:a16="http://schemas.microsoft.com/office/drawing/2014/main" id="{B2DBCF1F-37ED-468B-9E93-9B3F6A9BB265}"/>
              </a:ext>
            </a:extLst>
          </p:cNvPr>
          <p:cNvSpPr/>
          <p:nvPr/>
        </p:nvSpPr>
        <p:spPr>
          <a:xfrm>
            <a:off x="708284" y="2841068"/>
            <a:ext cx="290816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D44B">
                    <a:lumMod val="75000"/>
                  </a:srgbClr>
                </a:solidFill>
                <a:effectLst/>
                <a:uLnTx/>
                <a:uFillTx/>
                <a:latin typeface="Arial"/>
                <a:ea typeface="+mn-ea"/>
                <a:cs typeface="+mn-cs"/>
              </a:rPr>
              <a:t>Docs Need Signatures</a:t>
            </a:r>
            <a:endParaRPr kumimoji="0" lang="en-US" sz="1800" b="0" i="0" u="none" strike="noStrike" kern="1200" cap="none" spc="0" normalizeH="0" baseline="0" noProof="0">
              <a:ln>
                <a:noFill/>
              </a:ln>
              <a:solidFill>
                <a:srgbClr val="FFD44B">
                  <a:lumMod val="75000"/>
                </a:srgbClr>
              </a:solidFill>
              <a:effectLst/>
              <a:uLnTx/>
              <a:uFillTx/>
              <a:latin typeface="Arial"/>
              <a:ea typeface="+mn-ea"/>
              <a:cs typeface="+mn-cs"/>
            </a:endParaRPr>
          </a:p>
        </p:txBody>
      </p:sp>
      <p:sp>
        <p:nvSpPr>
          <p:cNvPr id="57" name="TextBox 56">
            <a:extLst>
              <a:ext uri="{FF2B5EF4-FFF2-40B4-BE49-F238E27FC236}">
                <a16:creationId xmlns:a16="http://schemas.microsoft.com/office/drawing/2014/main" id="{876F3E7C-0552-4DA8-A1F8-F05CF1041996}"/>
              </a:ext>
            </a:extLst>
          </p:cNvPr>
          <p:cNvSpPr txBox="1"/>
          <p:nvPr/>
        </p:nvSpPr>
        <p:spPr>
          <a:xfrm>
            <a:off x="6768918" y="3229492"/>
            <a:ext cx="2266692" cy="63652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Often times documents are not returned by customer or there are delays in manual operations.</a:t>
            </a:r>
          </a:p>
        </p:txBody>
      </p:sp>
      <p:sp>
        <p:nvSpPr>
          <p:cNvPr id="58" name="Rectangle 57">
            <a:extLst>
              <a:ext uri="{FF2B5EF4-FFF2-40B4-BE49-F238E27FC236}">
                <a16:creationId xmlns:a16="http://schemas.microsoft.com/office/drawing/2014/main" id="{1352C78F-B154-4BDE-9F89-082C0FBF0EB1}"/>
              </a:ext>
            </a:extLst>
          </p:cNvPr>
          <p:cNvSpPr/>
          <p:nvPr/>
        </p:nvSpPr>
        <p:spPr>
          <a:xfrm>
            <a:off x="6727817" y="2841068"/>
            <a:ext cx="101181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D44B">
                    <a:lumMod val="75000"/>
                  </a:srgbClr>
                </a:solidFill>
                <a:effectLst/>
                <a:uLnTx/>
                <a:uFillTx/>
                <a:latin typeface="Arial"/>
                <a:ea typeface="+mn-ea"/>
                <a:cs typeface="+mn-cs"/>
              </a:rPr>
              <a:t>Delays</a:t>
            </a:r>
            <a:endParaRPr kumimoji="0" lang="en-US" sz="1800" b="0" i="0" u="none" strike="noStrike" kern="1200" cap="none" spc="0" normalizeH="0" baseline="0" noProof="0">
              <a:ln>
                <a:noFill/>
              </a:ln>
              <a:solidFill>
                <a:srgbClr val="FFD44B">
                  <a:lumMod val="75000"/>
                </a:srgbClr>
              </a:solidFill>
              <a:effectLst/>
              <a:uLnTx/>
              <a:uFillTx/>
              <a:latin typeface="Arial"/>
              <a:ea typeface="+mn-ea"/>
              <a:cs typeface="+mn-cs"/>
            </a:endParaRPr>
          </a:p>
        </p:txBody>
      </p:sp>
      <p:sp>
        <p:nvSpPr>
          <p:cNvPr id="59" name="TextBox 58">
            <a:extLst>
              <a:ext uri="{FF2B5EF4-FFF2-40B4-BE49-F238E27FC236}">
                <a16:creationId xmlns:a16="http://schemas.microsoft.com/office/drawing/2014/main" id="{B11289C6-E03B-47E9-9A7F-83D08F9585A1}"/>
              </a:ext>
            </a:extLst>
          </p:cNvPr>
          <p:cNvSpPr txBox="1"/>
          <p:nvPr/>
        </p:nvSpPr>
        <p:spPr>
          <a:xfrm>
            <a:off x="9287133" y="3229492"/>
            <a:ext cx="2266692" cy="100893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Delay may result in lost or delayed revenue, long process times, poor customer satisfaction and increased cost to process transaction</a:t>
            </a:r>
          </a:p>
        </p:txBody>
      </p:sp>
      <p:sp>
        <p:nvSpPr>
          <p:cNvPr id="60" name="Rectangle 59">
            <a:extLst>
              <a:ext uri="{FF2B5EF4-FFF2-40B4-BE49-F238E27FC236}">
                <a16:creationId xmlns:a16="http://schemas.microsoft.com/office/drawing/2014/main" id="{724E77A2-6967-42E3-8A0E-F6A93F6354D3}"/>
              </a:ext>
            </a:extLst>
          </p:cNvPr>
          <p:cNvSpPr/>
          <p:nvPr/>
        </p:nvSpPr>
        <p:spPr>
          <a:xfrm>
            <a:off x="9246032" y="2841068"/>
            <a:ext cx="186781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D44B">
                    <a:lumMod val="75000"/>
                  </a:srgbClr>
                </a:solidFill>
                <a:effectLst/>
                <a:uLnTx/>
                <a:uFillTx/>
                <a:latin typeface="Arial"/>
                <a:ea typeface="+mn-ea"/>
                <a:cs typeface="+mn-cs"/>
              </a:rPr>
              <a:t>Lost Revenue</a:t>
            </a:r>
            <a:endParaRPr kumimoji="0" lang="en-US" sz="1800" b="0" i="0" u="none" strike="noStrike" kern="1200" cap="none" spc="0" normalizeH="0" baseline="0" noProof="0">
              <a:ln>
                <a:noFill/>
              </a:ln>
              <a:solidFill>
                <a:srgbClr val="FFD44B">
                  <a:lumMod val="75000"/>
                </a:srgbClr>
              </a:solidFill>
              <a:effectLst/>
              <a:uLnTx/>
              <a:uFillTx/>
              <a:latin typeface="Arial"/>
              <a:ea typeface="+mn-ea"/>
              <a:cs typeface="+mn-cs"/>
            </a:endParaRPr>
          </a:p>
        </p:txBody>
      </p:sp>
      <p:pic>
        <p:nvPicPr>
          <p:cNvPr id="69" name="Graphic 68" descr="Paper">
            <a:extLst>
              <a:ext uri="{FF2B5EF4-FFF2-40B4-BE49-F238E27FC236}">
                <a16:creationId xmlns:a16="http://schemas.microsoft.com/office/drawing/2014/main" id="{1E1F1196-02CE-4FD9-ABB8-6384EA27C3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60677" y="1305850"/>
            <a:ext cx="1084556" cy="1084556"/>
          </a:xfrm>
          <a:prstGeom prst="rect">
            <a:avLst/>
          </a:prstGeom>
        </p:spPr>
      </p:pic>
      <p:pic>
        <p:nvPicPr>
          <p:cNvPr id="63" name="Graphic 62" descr="Arrow: Counterclockwise curve">
            <a:extLst>
              <a:ext uri="{FF2B5EF4-FFF2-40B4-BE49-F238E27FC236}">
                <a16:creationId xmlns:a16="http://schemas.microsoft.com/office/drawing/2014/main" id="{A62B3EE8-818A-4160-AA57-2C3649E39C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534211" flipV="1">
            <a:off x="1622935" y="1379533"/>
            <a:ext cx="650705" cy="650705"/>
          </a:xfrm>
          <a:prstGeom prst="rect">
            <a:avLst/>
          </a:prstGeom>
        </p:spPr>
      </p:pic>
      <p:cxnSp>
        <p:nvCxnSpPr>
          <p:cNvPr id="64" name="Straight Connector 63">
            <a:extLst>
              <a:ext uri="{FF2B5EF4-FFF2-40B4-BE49-F238E27FC236}">
                <a16:creationId xmlns:a16="http://schemas.microsoft.com/office/drawing/2014/main" id="{0A0EABE5-9586-407D-B7F4-1B6463B69F2B}"/>
              </a:ext>
            </a:extLst>
          </p:cNvPr>
          <p:cNvCxnSpPr>
            <a:cxnSpLocks/>
          </p:cNvCxnSpPr>
          <p:nvPr/>
        </p:nvCxnSpPr>
        <p:spPr>
          <a:xfrm flipV="1">
            <a:off x="1903275" y="2445219"/>
            <a:ext cx="0" cy="223360"/>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pic>
        <p:nvPicPr>
          <p:cNvPr id="65" name="Graphic 64" descr="Photocopier">
            <a:extLst>
              <a:ext uri="{FF2B5EF4-FFF2-40B4-BE49-F238E27FC236}">
                <a16:creationId xmlns:a16="http://schemas.microsoft.com/office/drawing/2014/main" id="{9E67473D-4767-45A1-AE29-4FF19D0EB5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99652" y="1674912"/>
            <a:ext cx="914400" cy="914400"/>
          </a:xfrm>
          <a:prstGeom prst="rect">
            <a:avLst/>
          </a:prstGeom>
        </p:spPr>
      </p:pic>
      <p:grpSp>
        <p:nvGrpSpPr>
          <p:cNvPr id="9" name="Group 8">
            <a:extLst>
              <a:ext uri="{FF2B5EF4-FFF2-40B4-BE49-F238E27FC236}">
                <a16:creationId xmlns:a16="http://schemas.microsoft.com/office/drawing/2014/main" id="{97EE14E8-5526-4AAA-AEED-C75C6336E881}"/>
              </a:ext>
            </a:extLst>
          </p:cNvPr>
          <p:cNvGrpSpPr/>
          <p:nvPr/>
        </p:nvGrpSpPr>
        <p:grpSpPr>
          <a:xfrm>
            <a:off x="4695875" y="1299896"/>
            <a:ext cx="1929473" cy="1368683"/>
            <a:chOff x="4695875" y="1299896"/>
            <a:chExt cx="1929473" cy="1368683"/>
          </a:xfrm>
        </p:grpSpPr>
        <p:cxnSp>
          <p:nvCxnSpPr>
            <p:cNvPr id="77" name="Straight Connector 76">
              <a:extLst>
                <a:ext uri="{FF2B5EF4-FFF2-40B4-BE49-F238E27FC236}">
                  <a16:creationId xmlns:a16="http://schemas.microsoft.com/office/drawing/2014/main" id="{4CF2FFD4-F94F-4D6E-BE3D-16C360D5E1C9}"/>
                </a:ext>
              </a:extLst>
            </p:cNvPr>
            <p:cNvCxnSpPr>
              <a:cxnSpLocks/>
            </p:cNvCxnSpPr>
            <p:nvPr/>
          </p:nvCxnSpPr>
          <p:spPr>
            <a:xfrm flipV="1">
              <a:off x="5243502" y="2377171"/>
              <a:ext cx="0" cy="291408"/>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pic>
          <p:nvPicPr>
            <p:cNvPr id="78" name="Graphic 77" descr="Arrow: Counterclockwise curve">
              <a:extLst>
                <a:ext uri="{FF2B5EF4-FFF2-40B4-BE49-F238E27FC236}">
                  <a16:creationId xmlns:a16="http://schemas.microsoft.com/office/drawing/2014/main" id="{75CECDA7-45E7-4E0A-B122-DA8C054147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534211" flipV="1">
              <a:off x="5499472" y="1600694"/>
              <a:ext cx="702546" cy="702546"/>
            </a:xfrm>
            <a:prstGeom prst="rect">
              <a:avLst/>
            </a:prstGeom>
          </p:spPr>
        </p:pic>
        <p:pic>
          <p:nvPicPr>
            <p:cNvPr id="80" name="Graphic 79" descr="Paper">
              <a:extLst>
                <a:ext uri="{FF2B5EF4-FFF2-40B4-BE49-F238E27FC236}">
                  <a16:creationId xmlns:a16="http://schemas.microsoft.com/office/drawing/2014/main" id="{CC263804-F739-4A9C-945C-D7C6B6602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95875" y="1299896"/>
              <a:ext cx="1084556" cy="1084556"/>
            </a:xfrm>
            <a:prstGeom prst="rect">
              <a:avLst/>
            </a:prstGeom>
          </p:spPr>
        </p:pic>
        <p:pic>
          <p:nvPicPr>
            <p:cNvPr id="83" name="Graphic 82" descr="Envelope">
              <a:extLst>
                <a:ext uri="{FF2B5EF4-FFF2-40B4-BE49-F238E27FC236}">
                  <a16:creationId xmlns:a16="http://schemas.microsoft.com/office/drawing/2014/main" id="{68D781A7-C929-4831-A15F-CAA7D841CA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74683" y="1604341"/>
              <a:ext cx="450665" cy="450665"/>
            </a:xfrm>
            <a:prstGeom prst="rect">
              <a:avLst/>
            </a:prstGeom>
          </p:spPr>
        </p:pic>
      </p:grpSp>
      <p:cxnSp>
        <p:nvCxnSpPr>
          <p:cNvPr id="107" name="Straight Connector 106">
            <a:extLst>
              <a:ext uri="{FF2B5EF4-FFF2-40B4-BE49-F238E27FC236}">
                <a16:creationId xmlns:a16="http://schemas.microsoft.com/office/drawing/2014/main" id="{FA3EDE92-2536-4B87-AB1D-625E240C3392}"/>
              </a:ext>
            </a:extLst>
          </p:cNvPr>
          <p:cNvCxnSpPr>
            <a:cxnSpLocks/>
          </p:cNvCxnSpPr>
          <p:nvPr/>
        </p:nvCxnSpPr>
        <p:spPr>
          <a:xfrm flipV="1">
            <a:off x="8549964" y="2377171"/>
            <a:ext cx="0" cy="291408"/>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C4DE33C1-A619-47DF-B84D-8AAB39BBA355}"/>
              </a:ext>
            </a:extLst>
          </p:cNvPr>
          <p:cNvGrpSpPr/>
          <p:nvPr/>
        </p:nvGrpSpPr>
        <p:grpSpPr>
          <a:xfrm>
            <a:off x="8002337" y="1299896"/>
            <a:ext cx="1949569" cy="1084556"/>
            <a:chOff x="4363198" y="1299896"/>
            <a:chExt cx="1949569" cy="1084556"/>
          </a:xfrm>
        </p:grpSpPr>
        <p:grpSp>
          <p:nvGrpSpPr>
            <p:cNvPr id="109" name="Group 108">
              <a:extLst>
                <a:ext uri="{FF2B5EF4-FFF2-40B4-BE49-F238E27FC236}">
                  <a16:creationId xmlns:a16="http://schemas.microsoft.com/office/drawing/2014/main" id="{3DDD7C23-C43A-4565-9C75-47D080AA374D}"/>
                </a:ext>
              </a:extLst>
            </p:cNvPr>
            <p:cNvGrpSpPr/>
            <p:nvPr/>
          </p:nvGrpSpPr>
          <p:grpSpPr>
            <a:xfrm>
              <a:off x="4363198" y="1299896"/>
              <a:ext cx="1084556" cy="1084556"/>
              <a:chOff x="4363198" y="1299896"/>
              <a:chExt cx="1084556" cy="1084556"/>
            </a:xfrm>
          </p:grpSpPr>
          <p:pic>
            <p:nvPicPr>
              <p:cNvPr id="113" name="Picture 112" descr="A close up of a logo&#10;&#10;Description automatically generated">
                <a:extLst>
                  <a:ext uri="{FF2B5EF4-FFF2-40B4-BE49-F238E27FC236}">
                    <a16:creationId xmlns:a16="http://schemas.microsoft.com/office/drawing/2014/main" id="{D69E6BAF-E350-4337-AC4C-DA2809E5028D}"/>
                  </a:ext>
                </a:extLst>
              </p:cNvPr>
              <p:cNvPicPr>
                <a:picLocks noChangeAspect="1"/>
              </p:cNvPicPr>
              <p:nvPr/>
            </p:nvPicPr>
            <p:blipFill rotWithShape="1">
              <a:blip r:embed="rId13">
                <a:duotone>
                  <a:schemeClr val="accent1">
                    <a:shade val="45000"/>
                    <a:satMod val="135000"/>
                  </a:schemeClr>
                  <a:prstClr val="white"/>
                </a:duotone>
                <a:extLst>
                  <a:ext uri="{28A0092B-C50C-407E-A947-70E740481C1C}">
                    <a14:useLocalDpi xmlns:a14="http://schemas.microsoft.com/office/drawing/2010/main" val="0"/>
                  </a:ext>
                </a:extLst>
              </a:blip>
              <a:srcRect t="8413" b="22310"/>
              <a:stretch/>
            </p:blipFill>
            <p:spPr>
              <a:xfrm>
                <a:off x="4670266" y="1837861"/>
                <a:ext cx="461017" cy="319377"/>
              </a:xfrm>
              <a:prstGeom prst="rect">
                <a:avLst/>
              </a:prstGeom>
            </p:spPr>
          </p:pic>
          <p:pic>
            <p:nvPicPr>
              <p:cNvPr id="116" name="Graphic 115" descr="Paper">
                <a:extLst>
                  <a:ext uri="{FF2B5EF4-FFF2-40B4-BE49-F238E27FC236}">
                    <a16:creationId xmlns:a16="http://schemas.microsoft.com/office/drawing/2014/main" id="{D5959E76-F88F-4C42-A3F5-B014F23C64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3198" y="1299896"/>
                <a:ext cx="1084556" cy="1084556"/>
              </a:xfrm>
              <a:prstGeom prst="rect">
                <a:avLst/>
              </a:prstGeom>
            </p:spPr>
          </p:pic>
        </p:grpSp>
        <p:pic>
          <p:nvPicPr>
            <p:cNvPr id="112" name="Graphic 111" descr="Envelope">
              <a:extLst>
                <a:ext uri="{FF2B5EF4-FFF2-40B4-BE49-F238E27FC236}">
                  <a16:creationId xmlns:a16="http://schemas.microsoft.com/office/drawing/2014/main" id="{B4DC6D04-A547-4939-A0FA-D36C8D2BF9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62102" y="1604341"/>
              <a:ext cx="450665" cy="450665"/>
            </a:xfrm>
            <a:prstGeom prst="rect">
              <a:avLst/>
            </a:prstGeom>
          </p:spPr>
        </p:pic>
      </p:grpSp>
      <p:sp>
        <p:nvSpPr>
          <p:cNvPr id="8" name="Rectangle 7">
            <a:extLst>
              <a:ext uri="{FF2B5EF4-FFF2-40B4-BE49-F238E27FC236}">
                <a16:creationId xmlns:a16="http://schemas.microsoft.com/office/drawing/2014/main" id="{78673D48-151E-4A78-B295-9A2B32EF62D3}"/>
              </a:ext>
            </a:extLst>
          </p:cNvPr>
          <p:cNvSpPr/>
          <p:nvPr/>
        </p:nvSpPr>
        <p:spPr>
          <a:xfrm>
            <a:off x="8880679" y="1468529"/>
            <a:ext cx="513282"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025389"/>
                </a:solidFill>
                <a:effectLst/>
                <a:uLnTx/>
                <a:uFillTx/>
                <a:latin typeface="Arial Black" panose="020B0A04020102020204" pitchFamily="34" charset="0"/>
                <a:ea typeface="+mn-ea"/>
                <a:cs typeface="+mn-cs"/>
              </a:rPr>
              <a:t>?</a:t>
            </a:r>
          </a:p>
        </p:txBody>
      </p:sp>
    </p:spTree>
    <p:extLst>
      <p:ext uri="{BB962C8B-B14F-4D97-AF65-F5344CB8AC3E}">
        <p14:creationId xmlns:p14="http://schemas.microsoft.com/office/powerpoint/2010/main" val="102289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Rectangle: Rounded Corners 150">
            <a:extLst>
              <a:ext uri="{FF2B5EF4-FFF2-40B4-BE49-F238E27FC236}">
                <a16:creationId xmlns:a16="http://schemas.microsoft.com/office/drawing/2014/main" id="{8DA8FFC6-5ECC-4FCB-8849-2B3AEADDA87D}"/>
              </a:ext>
            </a:extLst>
          </p:cNvPr>
          <p:cNvSpPr/>
          <p:nvPr/>
        </p:nvSpPr>
        <p:spPr>
          <a:xfrm rot="10800000">
            <a:off x="939622" y="2349752"/>
            <a:ext cx="2214384" cy="2390262"/>
          </a:xfrm>
          <a:custGeom>
            <a:avLst/>
            <a:gdLst>
              <a:gd name="connsiteX0" fmla="*/ 0 w 3868191"/>
              <a:gd name="connsiteY0" fmla="*/ 1291446 h 2582891"/>
              <a:gd name="connsiteX1" fmla="*/ 1291446 w 3868191"/>
              <a:gd name="connsiteY1" fmla="*/ 0 h 2582891"/>
              <a:gd name="connsiteX2" fmla="*/ 2576746 w 3868191"/>
              <a:gd name="connsiteY2" fmla="*/ 0 h 2582891"/>
              <a:gd name="connsiteX3" fmla="*/ 3868192 w 3868191"/>
              <a:gd name="connsiteY3" fmla="*/ 1291446 h 2582891"/>
              <a:gd name="connsiteX4" fmla="*/ 3868191 w 3868191"/>
              <a:gd name="connsiteY4" fmla="*/ 1291446 h 2582891"/>
              <a:gd name="connsiteX5" fmla="*/ 2576745 w 3868191"/>
              <a:gd name="connsiteY5" fmla="*/ 2582892 h 2582891"/>
              <a:gd name="connsiteX6" fmla="*/ 1291446 w 3868191"/>
              <a:gd name="connsiteY6" fmla="*/ 2582891 h 2582891"/>
              <a:gd name="connsiteX7" fmla="*/ 0 w 3868191"/>
              <a:gd name="connsiteY7" fmla="*/ 1291445 h 2582891"/>
              <a:gd name="connsiteX8" fmla="*/ 0 w 3868191"/>
              <a:gd name="connsiteY8" fmla="*/ 1291446 h 2582891"/>
              <a:gd name="connsiteX0" fmla="*/ 0 w 3868192"/>
              <a:gd name="connsiteY0" fmla="*/ 1291445 h 2582892"/>
              <a:gd name="connsiteX1" fmla="*/ 1291446 w 3868192"/>
              <a:gd name="connsiteY1" fmla="*/ 0 h 2582892"/>
              <a:gd name="connsiteX2" fmla="*/ 2576746 w 3868192"/>
              <a:gd name="connsiteY2" fmla="*/ 0 h 2582892"/>
              <a:gd name="connsiteX3" fmla="*/ 3868192 w 3868192"/>
              <a:gd name="connsiteY3" fmla="*/ 1291446 h 2582892"/>
              <a:gd name="connsiteX4" fmla="*/ 3868191 w 3868192"/>
              <a:gd name="connsiteY4" fmla="*/ 1291446 h 2582892"/>
              <a:gd name="connsiteX5" fmla="*/ 2576745 w 3868192"/>
              <a:gd name="connsiteY5" fmla="*/ 2582892 h 2582892"/>
              <a:gd name="connsiteX6" fmla="*/ 1291446 w 3868192"/>
              <a:gd name="connsiteY6" fmla="*/ 2582891 h 2582892"/>
              <a:gd name="connsiteX7" fmla="*/ 0 w 3868192"/>
              <a:gd name="connsiteY7" fmla="*/ 1291445 h 2582892"/>
              <a:gd name="connsiteX0" fmla="*/ 0 w 3868192"/>
              <a:gd name="connsiteY0" fmla="*/ 1291445 h 2582892"/>
              <a:gd name="connsiteX1" fmla="*/ 1291446 w 3868192"/>
              <a:gd name="connsiteY1" fmla="*/ 0 h 2582892"/>
              <a:gd name="connsiteX2" fmla="*/ 2576746 w 3868192"/>
              <a:gd name="connsiteY2" fmla="*/ 0 h 2582892"/>
              <a:gd name="connsiteX3" fmla="*/ 3868192 w 3868192"/>
              <a:gd name="connsiteY3" fmla="*/ 1291446 h 2582892"/>
              <a:gd name="connsiteX4" fmla="*/ 3868191 w 3868192"/>
              <a:gd name="connsiteY4" fmla="*/ 1291446 h 2582892"/>
              <a:gd name="connsiteX5" fmla="*/ 2576745 w 3868192"/>
              <a:gd name="connsiteY5" fmla="*/ 2582892 h 2582892"/>
              <a:gd name="connsiteX6" fmla="*/ 1291446 w 3868192"/>
              <a:gd name="connsiteY6" fmla="*/ 2582891 h 2582892"/>
              <a:gd name="connsiteX7" fmla="*/ 91440 w 3868192"/>
              <a:gd name="connsiteY7" fmla="*/ 1382885 h 2582892"/>
              <a:gd name="connsiteX0" fmla="*/ 1209549 w 3786295"/>
              <a:gd name="connsiteY0" fmla="*/ 0 h 2582892"/>
              <a:gd name="connsiteX1" fmla="*/ 2494849 w 3786295"/>
              <a:gd name="connsiteY1" fmla="*/ 0 h 2582892"/>
              <a:gd name="connsiteX2" fmla="*/ 3786295 w 3786295"/>
              <a:gd name="connsiteY2" fmla="*/ 1291446 h 2582892"/>
              <a:gd name="connsiteX3" fmla="*/ 3786294 w 3786295"/>
              <a:gd name="connsiteY3" fmla="*/ 1291446 h 2582892"/>
              <a:gd name="connsiteX4" fmla="*/ 2494848 w 3786295"/>
              <a:gd name="connsiteY4" fmla="*/ 2582892 h 2582892"/>
              <a:gd name="connsiteX5" fmla="*/ 1209549 w 3786295"/>
              <a:gd name="connsiteY5" fmla="*/ 2582891 h 2582892"/>
              <a:gd name="connsiteX6" fmla="*/ 9543 w 3786295"/>
              <a:gd name="connsiteY6" fmla="*/ 1382885 h 2582892"/>
              <a:gd name="connsiteX0" fmla="*/ 0 w 2576746"/>
              <a:gd name="connsiteY0" fmla="*/ 0 h 2582892"/>
              <a:gd name="connsiteX1" fmla="*/ 1285300 w 2576746"/>
              <a:gd name="connsiteY1" fmla="*/ 0 h 2582892"/>
              <a:gd name="connsiteX2" fmla="*/ 2576746 w 2576746"/>
              <a:gd name="connsiteY2" fmla="*/ 1291446 h 2582892"/>
              <a:gd name="connsiteX3" fmla="*/ 2576745 w 2576746"/>
              <a:gd name="connsiteY3" fmla="*/ 1291446 h 2582892"/>
              <a:gd name="connsiteX4" fmla="*/ 1285299 w 2576746"/>
              <a:gd name="connsiteY4" fmla="*/ 2582892 h 2582892"/>
              <a:gd name="connsiteX5" fmla="*/ 0 w 2576746"/>
              <a:gd name="connsiteY5" fmla="*/ 2582891 h 2582892"/>
              <a:gd name="connsiteX0" fmla="*/ 0 w 2576746"/>
              <a:gd name="connsiteY0" fmla="*/ 0 h 2582892"/>
              <a:gd name="connsiteX1" fmla="*/ 1285300 w 2576746"/>
              <a:gd name="connsiteY1" fmla="*/ 0 h 2582892"/>
              <a:gd name="connsiteX2" fmla="*/ 2576746 w 2576746"/>
              <a:gd name="connsiteY2" fmla="*/ 1291446 h 2582892"/>
              <a:gd name="connsiteX3" fmla="*/ 2576745 w 2576746"/>
              <a:gd name="connsiteY3" fmla="*/ 1291446 h 2582892"/>
              <a:gd name="connsiteX4" fmla="*/ 1285299 w 2576746"/>
              <a:gd name="connsiteY4" fmla="*/ 2582892 h 2582892"/>
              <a:gd name="connsiteX0" fmla="*/ 0 w 2576746"/>
              <a:gd name="connsiteY0" fmla="*/ 0 h 2582892"/>
              <a:gd name="connsiteX1" fmla="*/ 1285300 w 2576746"/>
              <a:gd name="connsiteY1" fmla="*/ 0 h 2582892"/>
              <a:gd name="connsiteX2" fmla="*/ 2576746 w 2576746"/>
              <a:gd name="connsiteY2" fmla="*/ 1291446 h 2582892"/>
              <a:gd name="connsiteX3" fmla="*/ 2576745 w 2576746"/>
              <a:gd name="connsiteY3" fmla="*/ 1291446 h 2582892"/>
              <a:gd name="connsiteX4" fmla="*/ 1285300 w 2576746"/>
              <a:gd name="connsiteY4" fmla="*/ 2582892 h 2582892"/>
              <a:gd name="connsiteX0" fmla="*/ 0 w 2576746"/>
              <a:gd name="connsiteY0" fmla="*/ 0 h 2583497"/>
              <a:gd name="connsiteX1" fmla="*/ 1285300 w 2576746"/>
              <a:gd name="connsiteY1" fmla="*/ 0 h 2583497"/>
              <a:gd name="connsiteX2" fmla="*/ 2576746 w 2576746"/>
              <a:gd name="connsiteY2" fmla="*/ 1291446 h 2583497"/>
              <a:gd name="connsiteX3" fmla="*/ 2576745 w 2576746"/>
              <a:gd name="connsiteY3" fmla="*/ 1291446 h 2583497"/>
              <a:gd name="connsiteX4" fmla="*/ 1285300 w 2576746"/>
              <a:gd name="connsiteY4" fmla="*/ 2582892 h 2583497"/>
              <a:gd name="connsiteX0" fmla="*/ 0 w 2576746"/>
              <a:gd name="connsiteY0" fmla="*/ 0 h 2661757"/>
              <a:gd name="connsiteX1" fmla="*/ 1285300 w 2576746"/>
              <a:gd name="connsiteY1" fmla="*/ 0 h 2661757"/>
              <a:gd name="connsiteX2" fmla="*/ 2576746 w 2576746"/>
              <a:gd name="connsiteY2" fmla="*/ 1291446 h 2661757"/>
              <a:gd name="connsiteX3" fmla="*/ 2576745 w 2576746"/>
              <a:gd name="connsiteY3" fmla="*/ 1291446 h 2661757"/>
              <a:gd name="connsiteX4" fmla="*/ 2549735 w 2576746"/>
              <a:gd name="connsiteY4" fmla="*/ 2661220 h 2661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746" h="2661757">
                <a:moveTo>
                  <a:pt x="0" y="0"/>
                </a:moveTo>
                <a:lnTo>
                  <a:pt x="1285300" y="0"/>
                </a:lnTo>
                <a:cubicBezTo>
                  <a:pt x="1998546" y="0"/>
                  <a:pt x="2576746" y="578200"/>
                  <a:pt x="2576746" y="1291446"/>
                </a:cubicBezTo>
                <a:lnTo>
                  <a:pt x="2576745" y="1291446"/>
                </a:lnTo>
                <a:cubicBezTo>
                  <a:pt x="2576745" y="2004692"/>
                  <a:pt x="2569221" y="2683600"/>
                  <a:pt x="2549735" y="2661220"/>
                </a:cubicBezTo>
              </a:path>
            </a:pathLst>
          </a:cu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D414F66A-E04F-4C4E-A88D-C80D46ADF8AA}"/>
              </a:ext>
            </a:extLst>
          </p:cNvPr>
          <p:cNvSpPr/>
          <p:nvPr/>
        </p:nvSpPr>
        <p:spPr>
          <a:xfrm>
            <a:off x="9210417" y="2420573"/>
            <a:ext cx="2313922" cy="2319441"/>
          </a:xfrm>
          <a:custGeom>
            <a:avLst/>
            <a:gdLst>
              <a:gd name="connsiteX0" fmla="*/ 0 w 3868191"/>
              <a:gd name="connsiteY0" fmla="*/ 1291446 h 2582891"/>
              <a:gd name="connsiteX1" fmla="*/ 1291446 w 3868191"/>
              <a:gd name="connsiteY1" fmla="*/ 0 h 2582891"/>
              <a:gd name="connsiteX2" fmla="*/ 2576746 w 3868191"/>
              <a:gd name="connsiteY2" fmla="*/ 0 h 2582891"/>
              <a:gd name="connsiteX3" fmla="*/ 3868192 w 3868191"/>
              <a:gd name="connsiteY3" fmla="*/ 1291446 h 2582891"/>
              <a:gd name="connsiteX4" fmla="*/ 3868191 w 3868191"/>
              <a:gd name="connsiteY4" fmla="*/ 1291446 h 2582891"/>
              <a:gd name="connsiteX5" fmla="*/ 2576745 w 3868191"/>
              <a:gd name="connsiteY5" fmla="*/ 2582892 h 2582891"/>
              <a:gd name="connsiteX6" fmla="*/ 1291446 w 3868191"/>
              <a:gd name="connsiteY6" fmla="*/ 2582891 h 2582891"/>
              <a:gd name="connsiteX7" fmla="*/ 0 w 3868191"/>
              <a:gd name="connsiteY7" fmla="*/ 1291445 h 2582891"/>
              <a:gd name="connsiteX8" fmla="*/ 0 w 3868191"/>
              <a:gd name="connsiteY8" fmla="*/ 1291446 h 2582891"/>
              <a:gd name="connsiteX0" fmla="*/ 0 w 3868192"/>
              <a:gd name="connsiteY0" fmla="*/ 1291445 h 2582892"/>
              <a:gd name="connsiteX1" fmla="*/ 1291446 w 3868192"/>
              <a:gd name="connsiteY1" fmla="*/ 0 h 2582892"/>
              <a:gd name="connsiteX2" fmla="*/ 2576746 w 3868192"/>
              <a:gd name="connsiteY2" fmla="*/ 0 h 2582892"/>
              <a:gd name="connsiteX3" fmla="*/ 3868192 w 3868192"/>
              <a:gd name="connsiteY3" fmla="*/ 1291446 h 2582892"/>
              <a:gd name="connsiteX4" fmla="*/ 3868191 w 3868192"/>
              <a:gd name="connsiteY4" fmla="*/ 1291446 h 2582892"/>
              <a:gd name="connsiteX5" fmla="*/ 2576745 w 3868192"/>
              <a:gd name="connsiteY5" fmla="*/ 2582892 h 2582892"/>
              <a:gd name="connsiteX6" fmla="*/ 1291446 w 3868192"/>
              <a:gd name="connsiteY6" fmla="*/ 2582891 h 2582892"/>
              <a:gd name="connsiteX7" fmla="*/ 0 w 3868192"/>
              <a:gd name="connsiteY7" fmla="*/ 1291445 h 2582892"/>
              <a:gd name="connsiteX0" fmla="*/ 0 w 3868192"/>
              <a:gd name="connsiteY0" fmla="*/ 1291445 h 2582892"/>
              <a:gd name="connsiteX1" fmla="*/ 1291446 w 3868192"/>
              <a:gd name="connsiteY1" fmla="*/ 0 h 2582892"/>
              <a:gd name="connsiteX2" fmla="*/ 2576746 w 3868192"/>
              <a:gd name="connsiteY2" fmla="*/ 0 h 2582892"/>
              <a:gd name="connsiteX3" fmla="*/ 3868192 w 3868192"/>
              <a:gd name="connsiteY3" fmla="*/ 1291446 h 2582892"/>
              <a:gd name="connsiteX4" fmla="*/ 3868191 w 3868192"/>
              <a:gd name="connsiteY4" fmla="*/ 1291446 h 2582892"/>
              <a:gd name="connsiteX5" fmla="*/ 2576745 w 3868192"/>
              <a:gd name="connsiteY5" fmla="*/ 2582892 h 2582892"/>
              <a:gd name="connsiteX6" fmla="*/ 1291446 w 3868192"/>
              <a:gd name="connsiteY6" fmla="*/ 2582891 h 2582892"/>
              <a:gd name="connsiteX7" fmla="*/ 91440 w 3868192"/>
              <a:gd name="connsiteY7" fmla="*/ 1382885 h 2582892"/>
              <a:gd name="connsiteX0" fmla="*/ 1209549 w 3786295"/>
              <a:gd name="connsiteY0" fmla="*/ 0 h 2582892"/>
              <a:gd name="connsiteX1" fmla="*/ 2494849 w 3786295"/>
              <a:gd name="connsiteY1" fmla="*/ 0 h 2582892"/>
              <a:gd name="connsiteX2" fmla="*/ 3786295 w 3786295"/>
              <a:gd name="connsiteY2" fmla="*/ 1291446 h 2582892"/>
              <a:gd name="connsiteX3" fmla="*/ 3786294 w 3786295"/>
              <a:gd name="connsiteY3" fmla="*/ 1291446 h 2582892"/>
              <a:gd name="connsiteX4" fmla="*/ 2494848 w 3786295"/>
              <a:gd name="connsiteY4" fmla="*/ 2582892 h 2582892"/>
              <a:gd name="connsiteX5" fmla="*/ 1209549 w 3786295"/>
              <a:gd name="connsiteY5" fmla="*/ 2582891 h 2582892"/>
              <a:gd name="connsiteX6" fmla="*/ 9543 w 3786295"/>
              <a:gd name="connsiteY6" fmla="*/ 1382885 h 2582892"/>
              <a:gd name="connsiteX0" fmla="*/ 0 w 2576746"/>
              <a:gd name="connsiteY0" fmla="*/ 0 h 2582892"/>
              <a:gd name="connsiteX1" fmla="*/ 1285300 w 2576746"/>
              <a:gd name="connsiteY1" fmla="*/ 0 h 2582892"/>
              <a:gd name="connsiteX2" fmla="*/ 2576746 w 2576746"/>
              <a:gd name="connsiteY2" fmla="*/ 1291446 h 2582892"/>
              <a:gd name="connsiteX3" fmla="*/ 2576745 w 2576746"/>
              <a:gd name="connsiteY3" fmla="*/ 1291446 h 2582892"/>
              <a:gd name="connsiteX4" fmla="*/ 1285299 w 2576746"/>
              <a:gd name="connsiteY4" fmla="*/ 2582892 h 2582892"/>
              <a:gd name="connsiteX5" fmla="*/ 0 w 2576746"/>
              <a:gd name="connsiteY5" fmla="*/ 2582891 h 258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6746" h="2582892">
                <a:moveTo>
                  <a:pt x="0" y="0"/>
                </a:moveTo>
                <a:lnTo>
                  <a:pt x="1285300" y="0"/>
                </a:lnTo>
                <a:cubicBezTo>
                  <a:pt x="1998546" y="0"/>
                  <a:pt x="2576746" y="578200"/>
                  <a:pt x="2576746" y="1291446"/>
                </a:cubicBezTo>
                <a:lnTo>
                  <a:pt x="2576745" y="1291446"/>
                </a:lnTo>
                <a:cubicBezTo>
                  <a:pt x="2576745" y="2004692"/>
                  <a:pt x="1998545" y="2582892"/>
                  <a:pt x="1285299" y="2582892"/>
                </a:cubicBezTo>
                <a:lnTo>
                  <a:pt x="0" y="2582891"/>
                </a:lnTo>
              </a:path>
            </a:pathLst>
          </a:cu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Rectangle: Rounded Corners 165">
            <a:extLst>
              <a:ext uri="{FF2B5EF4-FFF2-40B4-BE49-F238E27FC236}">
                <a16:creationId xmlns:a16="http://schemas.microsoft.com/office/drawing/2014/main" id="{00123F15-3CFD-4B5E-B4CE-6C196C23D8F0}"/>
              </a:ext>
            </a:extLst>
          </p:cNvPr>
          <p:cNvSpPr/>
          <p:nvPr/>
        </p:nvSpPr>
        <p:spPr>
          <a:xfrm>
            <a:off x="5306581" y="3575303"/>
            <a:ext cx="4946107" cy="2310578"/>
          </a:xfrm>
          <a:prstGeom prst="roundRect">
            <a:avLst>
              <a:gd name="adj" fmla="val 8190"/>
            </a:avLst>
          </a:prstGeom>
          <a:solidFill>
            <a:schemeClr val="bg1">
              <a:lumMod val="95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Rounded Corners 247">
            <a:extLst>
              <a:ext uri="{FF2B5EF4-FFF2-40B4-BE49-F238E27FC236}">
                <a16:creationId xmlns:a16="http://schemas.microsoft.com/office/drawing/2014/main" id="{B08BF7F5-1E9F-4400-B678-C2DA42E5B405}"/>
              </a:ext>
            </a:extLst>
          </p:cNvPr>
          <p:cNvSpPr/>
          <p:nvPr/>
        </p:nvSpPr>
        <p:spPr>
          <a:xfrm>
            <a:off x="2610628" y="3575303"/>
            <a:ext cx="2171778" cy="2310578"/>
          </a:xfrm>
          <a:prstGeom prst="roundRect">
            <a:avLst>
              <a:gd name="adj" fmla="val 8190"/>
            </a:avLst>
          </a:prstGeom>
          <a:solidFill>
            <a:schemeClr val="bg1">
              <a:lumMod val="95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3F1BB516-6E0B-448F-AC9C-6A5F5275C5A8}"/>
              </a:ext>
            </a:extLst>
          </p:cNvPr>
          <p:cNvCxnSpPr/>
          <p:nvPr/>
        </p:nvCxnSpPr>
        <p:spPr>
          <a:xfrm>
            <a:off x="7037300" y="2453942"/>
            <a:ext cx="1527004" cy="0"/>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sp>
        <p:nvSpPr>
          <p:cNvPr id="82" name="Rectangle: Rounded Corners 81">
            <a:extLst>
              <a:ext uri="{FF2B5EF4-FFF2-40B4-BE49-F238E27FC236}">
                <a16:creationId xmlns:a16="http://schemas.microsoft.com/office/drawing/2014/main" id="{CA6F8573-0ED5-4574-BD3A-E3CA40AC15AA}"/>
              </a:ext>
            </a:extLst>
          </p:cNvPr>
          <p:cNvSpPr/>
          <p:nvPr/>
        </p:nvSpPr>
        <p:spPr>
          <a:xfrm>
            <a:off x="8053350" y="1410034"/>
            <a:ext cx="2211805" cy="1849120"/>
          </a:xfrm>
          <a:prstGeom prst="roundRect">
            <a:avLst>
              <a:gd name="adj" fmla="val 8190"/>
            </a:avLst>
          </a:prstGeom>
          <a:solidFill>
            <a:schemeClr val="bg1">
              <a:lumMod val="95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a:extLst>
              <a:ext uri="{FF2B5EF4-FFF2-40B4-BE49-F238E27FC236}">
                <a16:creationId xmlns:a16="http://schemas.microsoft.com/office/drawing/2014/main" id="{6BE635C2-A492-4BF7-8266-D5A9B0B31E03}"/>
              </a:ext>
            </a:extLst>
          </p:cNvPr>
          <p:cNvCxnSpPr>
            <a:cxnSpLocks/>
          </p:cNvCxnSpPr>
          <p:nvPr/>
        </p:nvCxnSpPr>
        <p:spPr>
          <a:xfrm>
            <a:off x="2360034" y="2453942"/>
            <a:ext cx="1316315" cy="0"/>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0C8D48D-59DA-4251-BF44-5F408CFF691B}"/>
              </a:ext>
            </a:extLst>
          </p:cNvPr>
          <p:cNvCxnSpPr/>
          <p:nvPr/>
        </p:nvCxnSpPr>
        <p:spPr>
          <a:xfrm>
            <a:off x="4290532" y="2453942"/>
            <a:ext cx="1527004" cy="0"/>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86BFD36-01E0-4425-8FEA-692848DD9D8C}"/>
              </a:ext>
            </a:extLst>
          </p:cNvPr>
          <p:cNvSpPr>
            <a:spLocks noGrp="1"/>
          </p:cNvSpPr>
          <p:nvPr>
            <p:ph type="title"/>
          </p:nvPr>
        </p:nvSpPr>
        <p:spPr>
          <a:xfrm>
            <a:off x="291225" y="204532"/>
            <a:ext cx="11024113" cy="766090"/>
          </a:xfrm>
        </p:spPr>
        <p:txBody>
          <a:bodyPr>
            <a:normAutofit/>
          </a:bodyPr>
          <a:lstStyle/>
          <a:p>
            <a:r>
              <a:rPr lang="en-US" sz="3000" spc="-80"/>
              <a:t>Leverage ControlSuite to do the following:</a:t>
            </a:r>
          </a:p>
        </p:txBody>
      </p:sp>
      <p:sp>
        <p:nvSpPr>
          <p:cNvPr id="6" name="Rectangle: Rounded Corners 5">
            <a:extLst>
              <a:ext uri="{FF2B5EF4-FFF2-40B4-BE49-F238E27FC236}">
                <a16:creationId xmlns:a16="http://schemas.microsoft.com/office/drawing/2014/main" id="{0699C286-2F9D-44E8-B60B-8A752620C5DC}"/>
              </a:ext>
            </a:extLst>
          </p:cNvPr>
          <p:cNvSpPr/>
          <p:nvPr/>
        </p:nvSpPr>
        <p:spPr>
          <a:xfrm>
            <a:off x="2612582" y="1410034"/>
            <a:ext cx="2171777" cy="1849120"/>
          </a:xfrm>
          <a:prstGeom prst="roundRect">
            <a:avLst>
              <a:gd name="adj" fmla="val 8190"/>
            </a:avLst>
          </a:prstGeom>
          <a:solidFill>
            <a:schemeClr val="bg1">
              <a:lumMod val="95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B1E6B68-9A7B-4C7F-9DD2-1BD88BEAE3C4}"/>
              </a:ext>
            </a:extLst>
          </p:cNvPr>
          <p:cNvSpPr/>
          <p:nvPr/>
        </p:nvSpPr>
        <p:spPr>
          <a:xfrm>
            <a:off x="2360034" y="1613234"/>
            <a:ext cx="505097" cy="505097"/>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9" name="Graphic 8" descr="Photocopier">
            <a:extLst>
              <a:ext uri="{FF2B5EF4-FFF2-40B4-BE49-F238E27FC236}">
                <a16:creationId xmlns:a16="http://schemas.microsoft.com/office/drawing/2014/main" id="{84AD4049-B154-4372-84D2-06C843BBF5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1381" y="1695452"/>
            <a:ext cx="914400" cy="914400"/>
          </a:xfrm>
          <a:prstGeom prst="rect">
            <a:avLst/>
          </a:prstGeom>
        </p:spPr>
      </p:pic>
      <p:sp>
        <p:nvSpPr>
          <p:cNvPr id="18" name="Subtitle 2">
            <a:extLst>
              <a:ext uri="{FF2B5EF4-FFF2-40B4-BE49-F238E27FC236}">
                <a16:creationId xmlns:a16="http://schemas.microsoft.com/office/drawing/2014/main" id="{1FB9285F-B599-4EE4-BBCD-477A9B11A4C0}"/>
              </a:ext>
            </a:extLst>
          </p:cNvPr>
          <p:cNvSpPr txBox="1">
            <a:spLocks/>
          </p:cNvSpPr>
          <p:nvPr/>
        </p:nvSpPr>
        <p:spPr>
          <a:xfrm>
            <a:off x="661851" y="815945"/>
            <a:ext cx="9144000" cy="533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25389"/>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a:solidFill>
                <a:schemeClr val="tx1">
                  <a:lumMod val="75000"/>
                  <a:lumOff val="25000"/>
                </a:schemeClr>
              </a:solidFill>
            </a:endParaRPr>
          </a:p>
        </p:txBody>
      </p:sp>
      <p:sp>
        <p:nvSpPr>
          <p:cNvPr id="19" name="TextBox 18">
            <a:extLst>
              <a:ext uri="{FF2B5EF4-FFF2-40B4-BE49-F238E27FC236}">
                <a16:creationId xmlns:a16="http://schemas.microsoft.com/office/drawing/2014/main" id="{42F0E4C1-470E-4BDF-9B3F-A9BC6E75976A}"/>
              </a:ext>
            </a:extLst>
          </p:cNvPr>
          <p:cNvSpPr txBox="1"/>
          <p:nvPr/>
        </p:nvSpPr>
        <p:spPr>
          <a:xfrm>
            <a:off x="2693849" y="2453942"/>
            <a:ext cx="2056584" cy="861774"/>
          </a:xfrm>
          <a:prstGeom prst="rect">
            <a:avLst/>
          </a:prstGeom>
          <a:noFill/>
        </p:spPr>
        <p:txBody>
          <a:bodyPr wrap="square" rtlCol="0">
            <a:spAutoFit/>
          </a:bodyPr>
          <a:lstStyle/>
          <a:p>
            <a:r>
              <a:rPr lang="en-US" sz="1000">
                <a:solidFill>
                  <a:schemeClr val="tx1">
                    <a:lumMod val="75000"/>
                    <a:lumOff val="25000"/>
                  </a:schemeClr>
                </a:solidFill>
              </a:rPr>
              <a:t>Without user intervention, automatically apply a unique barcode to the page printed from the line of business application</a:t>
            </a:r>
          </a:p>
          <a:p>
            <a:endParaRPr lang="en-US" sz="1000">
              <a:solidFill>
                <a:schemeClr val="tx1">
                  <a:lumMod val="75000"/>
                  <a:lumOff val="25000"/>
                </a:schemeClr>
              </a:solidFill>
            </a:endParaRPr>
          </a:p>
        </p:txBody>
      </p:sp>
      <p:pic>
        <p:nvPicPr>
          <p:cNvPr id="21" name="Graphic 20" descr="Paper">
            <a:extLst>
              <a:ext uri="{FF2B5EF4-FFF2-40B4-BE49-F238E27FC236}">
                <a16:creationId xmlns:a16="http://schemas.microsoft.com/office/drawing/2014/main" id="{7E070B86-FBF7-47BA-BD26-97B66A2582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94886" y="1399214"/>
            <a:ext cx="1084556" cy="1084556"/>
          </a:xfrm>
          <a:prstGeom prst="rect">
            <a:avLst/>
          </a:prstGeom>
        </p:spPr>
      </p:pic>
      <p:pic>
        <p:nvPicPr>
          <p:cNvPr id="22" name="Graphic 21" descr="Barcode">
            <a:extLst>
              <a:ext uri="{FF2B5EF4-FFF2-40B4-BE49-F238E27FC236}">
                <a16:creationId xmlns:a16="http://schemas.microsoft.com/office/drawing/2014/main" id="{F75D899E-A28D-497B-9E55-EA436B91E8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98487" y="2054533"/>
            <a:ext cx="477185" cy="269295"/>
          </a:xfrm>
          <a:prstGeom prst="rect">
            <a:avLst/>
          </a:prstGeom>
        </p:spPr>
      </p:pic>
      <p:sp>
        <p:nvSpPr>
          <p:cNvPr id="24" name="Rectangle: Rounded Corners 23">
            <a:extLst>
              <a:ext uri="{FF2B5EF4-FFF2-40B4-BE49-F238E27FC236}">
                <a16:creationId xmlns:a16="http://schemas.microsoft.com/office/drawing/2014/main" id="{3085EC47-B195-4254-8A5C-5039585F11EF}"/>
              </a:ext>
            </a:extLst>
          </p:cNvPr>
          <p:cNvSpPr/>
          <p:nvPr/>
        </p:nvSpPr>
        <p:spPr>
          <a:xfrm>
            <a:off x="5306582" y="1410034"/>
            <a:ext cx="2173166" cy="1849120"/>
          </a:xfrm>
          <a:prstGeom prst="roundRect">
            <a:avLst>
              <a:gd name="adj" fmla="val 8190"/>
            </a:avLst>
          </a:prstGeom>
          <a:solidFill>
            <a:schemeClr val="bg1">
              <a:lumMod val="95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Monitor">
            <a:extLst>
              <a:ext uri="{FF2B5EF4-FFF2-40B4-BE49-F238E27FC236}">
                <a16:creationId xmlns:a16="http://schemas.microsoft.com/office/drawing/2014/main" id="{6D8D4CF8-5017-4214-A7AD-CD9E900C53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3232" y="1511079"/>
            <a:ext cx="1452932" cy="1452932"/>
          </a:xfrm>
          <a:prstGeom prst="rect">
            <a:avLst/>
          </a:prstGeom>
        </p:spPr>
      </p:pic>
      <p:sp>
        <p:nvSpPr>
          <p:cNvPr id="25" name="Oval 24">
            <a:extLst>
              <a:ext uri="{FF2B5EF4-FFF2-40B4-BE49-F238E27FC236}">
                <a16:creationId xmlns:a16="http://schemas.microsoft.com/office/drawing/2014/main" id="{987E193D-19F6-45A5-A6E9-671471179EB4}"/>
              </a:ext>
            </a:extLst>
          </p:cNvPr>
          <p:cNvSpPr/>
          <p:nvPr/>
        </p:nvSpPr>
        <p:spPr>
          <a:xfrm>
            <a:off x="5054034" y="1613234"/>
            <a:ext cx="505097" cy="505097"/>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26" name="TextBox 25">
            <a:extLst>
              <a:ext uri="{FF2B5EF4-FFF2-40B4-BE49-F238E27FC236}">
                <a16:creationId xmlns:a16="http://schemas.microsoft.com/office/drawing/2014/main" id="{3C3D54DE-16EA-4747-B5E4-7C986D837631}"/>
              </a:ext>
            </a:extLst>
          </p:cNvPr>
          <p:cNvSpPr txBox="1"/>
          <p:nvPr/>
        </p:nvSpPr>
        <p:spPr>
          <a:xfrm>
            <a:off x="5306582" y="2785964"/>
            <a:ext cx="2139678" cy="400110"/>
          </a:xfrm>
          <a:prstGeom prst="rect">
            <a:avLst/>
          </a:prstGeom>
          <a:noFill/>
        </p:spPr>
        <p:txBody>
          <a:bodyPr wrap="square" rtlCol="0">
            <a:spAutoFit/>
          </a:bodyPr>
          <a:lstStyle>
            <a:defPPr>
              <a:defRPr lang="en-US"/>
            </a:defPPr>
            <a:lvl1pPr>
              <a:defRPr sz="1000">
                <a:solidFill>
                  <a:schemeClr val="tx1">
                    <a:lumMod val="75000"/>
                    <a:lumOff val="25000"/>
                  </a:schemeClr>
                </a:solidFill>
              </a:defRPr>
            </a:lvl1pPr>
          </a:lstStyle>
          <a:p>
            <a:r>
              <a:rPr lang="en-US"/>
              <a:t>Create and route PDF of unsigned document to appropriate customer</a:t>
            </a:r>
          </a:p>
        </p:txBody>
      </p:sp>
      <p:sp>
        <p:nvSpPr>
          <p:cNvPr id="38" name="Oval 37">
            <a:extLst>
              <a:ext uri="{FF2B5EF4-FFF2-40B4-BE49-F238E27FC236}">
                <a16:creationId xmlns:a16="http://schemas.microsoft.com/office/drawing/2014/main" id="{E3DB028B-962B-44B4-9C42-DC0C1634D88F}"/>
              </a:ext>
            </a:extLst>
          </p:cNvPr>
          <p:cNvSpPr/>
          <p:nvPr/>
        </p:nvSpPr>
        <p:spPr>
          <a:xfrm>
            <a:off x="6759360" y="1933657"/>
            <a:ext cx="822228" cy="822228"/>
          </a:xfrm>
          <a:prstGeom prst="ellipse">
            <a:avLst/>
          </a:prstGeom>
          <a:solidFill>
            <a:schemeClr val="accent1"/>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a:extLst>
              <a:ext uri="{FF2B5EF4-FFF2-40B4-BE49-F238E27FC236}">
                <a16:creationId xmlns:a16="http://schemas.microsoft.com/office/drawing/2014/main" id="{CFD8C71F-D87E-46A4-9C49-12652BA03C23}"/>
              </a:ext>
            </a:extLst>
          </p:cNvPr>
          <p:cNvSpPr/>
          <p:nvPr/>
        </p:nvSpPr>
        <p:spPr>
          <a:xfrm>
            <a:off x="5952595" y="1608247"/>
            <a:ext cx="652675" cy="3193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descr="Paper">
            <a:extLst>
              <a:ext uri="{FF2B5EF4-FFF2-40B4-BE49-F238E27FC236}">
                <a16:creationId xmlns:a16="http://schemas.microsoft.com/office/drawing/2014/main" id="{0CB90F59-E035-427B-8326-90AD9D5416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6768" y="1399214"/>
            <a:ext cx="1084556" cy="1084556"/>
          </a:xfrm>
          <a:prstGeom prst="rect">
            <a:avLst/>
          </a:prstGeom>
        </p:spPr>
      </p:pic>
      <p:sp>
        <p:nvSpPr>
          <p:cNvPr id="84" name="Oval 83">
            <a:extLst>
              <a:ext uri="{FF2B5EF4-FFF2-40B4-BE49-F238E27FC236}">
                <a16:creationId xmlns:a16="http://schemas.microsoft.com/office/drawing/2014/main" id="{F15A7409-F06D-434C-9DC6-AB812723F809}"/>
              </a:ext>
            </a:extLst>
          </p:cNvPr>
          <p:cNvSpPr/>
          <p:nvPr/>
        </p:nvSpPr>
        <p:spPr>
          <a:xfrm>
            <a:off x="7800802" y="1613234"/>
            <a:ext cx="505097" cy="505097"/>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85" name="TextBox 84">
            <a:extLst>
              <a:ext uri="{FF2B5EF4-FFF2-40B4-BE49-F238E27FC236}">
                <a16:creationId xmlns:a16="http://schemas.microsoft.com/office/drawing/2014/main" id="{8E9416F7-B89C-498A-BE09-CC514E7BA51C}"/>
              </a:ext>
            </a:extLst>
          </p:cNvPr>
          <p:cNvSpPr txBox="1"/>
          <p:nvPr/>
        </p:nvSpPr>
        <p:spPr>
          <a:xfrm>
            <a:off x="8053350" y="2785964"/>
            <a:ext cx="2211805" cy="400110"/>
          </a:xfrm>
          <a:prstGeom prst="rect">
            <a:avLst/>
          </a:prstGeom>
          <a:noFill/>
        </p:spPr>
        <p:txBody>
          <a:bodyPr wrap="square" rtlCol="0">
            <a:spAutoFit/>
          </a:bodyPr>
          <a:lstStyle>
            <a:defPPr>
              <a:defRPr lang="en-US"/>
            </a:defPPr>
            <a:lvl1pPr>
              <a:defRPr sz="1000">
                <a:solidFill>
                  <a:schemeClr val="tx1">
                    <a:lumMod val="75000"/>
                    <a:lumOff val="25000"/>
                  </a:schemeClr>
                </a:solidFill>
              </a:defRPr>
            </a:lvl1pPr>
          </a:lstStyle>
          <a:p>
            <a:r>
              <a:rPr lang="en-US"/>
              <a:t>Customer signs document, but has option to return by mail, email or fax</a:t>
            </a:r>
          </a:p>
        </p:txBody>
      </p:sp>
      <p:pic>
        <p:nvPicPr>
          <p:cNvPr id="108" name="Graphic 107" descr="Barcode">
            <a:extLst>
              <a:ext uri="{FF2B5EF4-FFF2-40B4-BE49-F238E27FC236}">
                <a16:creationId xmlns:a16="http://schemas.microsoft.com/office/drawing/2014/main" id="{88266037-BFCE-441B-A7B1-1DB616BF9B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9904" y="2054533"/>
            <a:ext cx="477185" cy="269295"/>
          </a:xfrm>
          <a:prstGeom prst="rect">
            <a:avLst/>
          </a:prstGeom>
        </p:spPr>
      </p:pic>
      <p:grpSp>
        <p:nvGrpSpPr>
          <p:cNvPr id="260" name="Group 259">
            <a:extLst>
              <a:ext uri="{FF2B5EF4-FFF2-40B4-BE49-F238E27FC236}">
                <a16:creationId xmlns:a16="http://schemas.microsoft.com/office/drawing/2014/main" id="{3BB5CAAD-1F5E-4C16-A138-143D6317ACA6}"/>
              </a:ext>
            </a:extLst>
          </p:cNvPr>
          <p:cNvGrpSpPr/>
          <p:nvPr/>
        </p:nvGrpSpPr>
        <p:grpSpPr>
          <a:xfrm>
            <a:off x="8290000" y="1399214"/>
            <a:ext cx="1452932" cy="1564797"/>
            <a:chOff x="8008650" y="1369070"/>
            <a:chExt cx="1452932" cy="1564797"/>
          </a:xfrm>
        </p:grpSpPr>
        <p:pic>
          <p:nvPicPr>
            <p:cNvPr id="83" name="Graphic 82" descr="Monitor">
              <a:extLst>
                <a:ext uri="{FF2B5EF4-FFF2-40B4-BE49-F238E27FC236}">
                  <a16:creationId xmlns:a16="http://schemas.microsoft.com/office/drawing/2014/main" id="{CC2D150C-85C8-4C67-BB01-0AA7CD7B21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08650" y="1480935"/>
              <a:ext cx="1452932" cy="1452932"/>
            </a:xfrm>
            <a:prstGeom prst="rect">
              <a:avLst/>
            </a:prstGeom>
          </p:spPr>
        </p:pic>
        <p:sp>
          <p:nvSpPr>
            <p:cNvPr id="88" name="Rectangle 87">
              <a:extLst>
                <a:ext uri="{FF2B5EF4-FFF2-40B4-BE49-F238E27FC236}">
                  <a16:creationId xmlns:a16="http://schemas.microsoft.com/office/drawing/2014/main" id="{13AE2793-C68B-4CFF-B964-134139121B0C}"/>
                </a:ext>
              </a:extLst>
            </p:cNvPr>
            <p:cNvSpPr/>
            <p:nvPr/>
          </p:nvSpPr>
          <p:spPr>
            <a:xfrm>
              <a:off x="8418013" y="1578103"/>
              <a:ext cx="652675" cy="3193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34FB8215-3C71-4842-B42C-BBEECA62C4E1}"/>
                </a:ext>
              </a:extLst>
            </p:cNvPr>
            <p:cNvGrpSpPr/>
            <p:nvPr/>
          </p:nvGrpSpPr>
          <p:grpSpPr>
            <a:xfrm>
              <a:off x="8202186" y="1369070"/>
              <a:ext cx="1084556" cy="1084556"/>
              <a:chOff x="8840361" y="1369070"/>
              <a:chExt cx="1084556" cy="1084556"/>
            </a:xfrm>
          </p:grpSpPr>
          <p:pic>
            <p:nvPicPr>
              <p:cNvPr id="90" name="Graphic 89" descr="Paper">
                <a:extLst>
                  <a:ext uri="{FF2B5EF4-FFF2-40B4-BE49-F238E27FC236}">
                    <a16:creationId xmlns:a16="http://schemas.microsoft.com/office/drawing/2014/main" id="{C2A5E70A-5631-4300-BE54-AD2B081B82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40361" y="1369070"/>
                <a:ext cx="1084556" cy="1084556"/>
              </a:xfrm>
              <a:prstGeom prst="rect">
                <a:avLst/>
              </a:prstGeom>
            </p:spPr>
          </p:pic>
          <p:pic>
            <p:nvPicPr>
              <p:cNvPr id="107" name="Picture 106" descr="A close up of a logo&#10;&#10;Description automatically generated">
                <a:extLst>
                  <a:ext uri="{FF2B5EF4-FFF2-40B4-BE49-F238E27FC236}">
                    <a16:creationId xmlns:a16="http://schemas.microsoft.com/office/drawing/2014/main" id="{4DA0228D-971D-418F-8052-646D13F6646C}"/>
                  </a:ext>
                </a:extLst>
              </p:cNvPr>
              <p:cNvPicPr>
                <a:picLocks noChangeAspect="1"/>
              </p:cNvPicPr>
              <p:nvPr/>
            </p:nvPicPr>
            <p:blipFill rotWithShape="1">
              <a:blip r:embed="rId10">
                <a:duotone>
                  <a:schemeClr val="accent1">
                    <a:shade val="45000"/>
                    <a:satMod val="135000"/>
                  </a:schemeClr>
                  <a:prstClr val="white"/>
                </a:duotone>
                <a:extLst>
                  <a:ext uri="{28A0092B-C50C-407E-A947-70E740481C1C}">
                    <a14:useLocalDpi xmlns:a14="http://schemas.microsoft.com/office/drawing/2010/main" val="0"/>
                  </a:ext>
                </a:extLst>
              </a:blip>
              <a:srcRect t="8413" b="22310"/>
              <a:stretch/>
            </p:blipFill>
            <p:spPr>
              <a:xfrm>
                <a:off x="9147429" y="1734909"/>
                <a:ext cx="461017" cy="319377"/>
              </a:xfrm>
              <a:prstGeom prst="rect">
                <a:avLst/>
              </a:prstGeom>
            </p:spPr>
          </p:pic>
          <p:pic>
            <p:nvPicPr>
              <p:cNvPr id="109" name="Graphic 108" descr="Barcode">
                <a:extLst>
                  <a:ext uri="{FF2B5EF4-FFF2-40B4-BE49-F238E27FC236}">
                    <a16:creationId xmlns:a16="http://schemas.microsoft.com/office/drawing/2014/main" id="{50546BCA-1E0D-49AD-8541-AED442E161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50634" y="2024389"/>
                <a:ext cx="477185" cy="269295"/>
              </a:xfrm>
              <a:prstGeom prst="rect">
                <a:avLst/>
              </a:prstGeom>
            </p:spPr>
          </p:pic>
        </p:grpSp>
      </p:grpSp>
      <p:sp>
        <p:nvSpPr>
          <p:cNvPr id="116" name="Oval 115">
            <a:extLst>
              <a:ext uri="{FF2B5EF4-FFF2-40B4-BE49-F238E27FC236}">
                <a16:creationId xmlns:a16="http://schemas.microsoft.com/office/drawing/2014/main" id="{F229600D-008B-4DDF-B053-66A29C144044}"/>
              </a:ext>
            </a:extLst>
          </p:cNvPr>
          <p:cNvSpPr/>
          <p:nvPr/>
        </p:nvSpPr>
        <p:spPr>
          <a:xfrm>
            <a:off x="9547242" y="5334504"/>
            <a:ext cx="822228" cy="822228"/>
          </a:xfrm>
          <a:prstGeom prst="ellipse">
            <a:avLst/>
          </a:prstGeom>
          <a:solidFill>
            <a:schemeClr val="accent1"/>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3" name="Graphic 42" descr="Printer">
            <a:extLst>
              <a:ext uri="{FF2B5EF4-FFF2-40B4-BE49-F238E27FC236}">
                <a16:creationId xmlns:a16="http://schemas.microsoft.com/office/drawing/2014/main" id="{8AE4FE4D-1C4F-458D-B5E3-6BA380F0118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90827" y="5468177"/>
            <a:ext cx="535058" cy="535058"/>
          </a:xfrm>
          <a:prstGeom prst="rect">
            <a:avLst/>
          </a:prstGeom>
        </p:spPr>
      </p:pic>
      <p:sp>
        <p:nvSpPr>
          <p:cNvPr id="118" name="Oval 117">
            <a:extLst>
              <a:ext uri="{FF2B5EF4-FFF2-40B4-BE49-F238E27FC236}">
                <a16:creationId xmlns:a16="http://schemas.microsoft.com/office/drawing/2014/main" id="{2FEA1B0F-7506-43CA-B737-BDBC5C832A66}"/>
              </a:ext>
            </a:extLst>
          </p:cNvPr>
          <p:cNvSpPr/>
          <p:nvPr/>
        </p:nvSpPr>
        <p:spPr>
          <a:xfrm>
            <a:off x="9535995" y="4369003"/>
            <a:ext cx="822228" cy="822228"/>
          </a:xfrm>
          <a:prstGeom prst="ellipse">
            <a:avLst/>
          </a:prstGeom>
          <a:solidFill>
            <a:schemeClr val="accent1"/>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0" name="Group 49">
            <a:extLst>
              <a:ext uri="{FF2B5EF4-FFF2-40B4-BE49-F238E27FC236}">
                <a16:creationId xmlns:a16="http://schemas.microsoft.com/office/drawing/2014/main" id="{CEA4BC54-F82F-43AD-891E-A82E68BCEBDE}"/>
              </a:ext>
            </a:extLst>
          </p:cNvPr>
          <p:cNvGrpSpPr/>
          <p:nvPr/>
        </p:nvGrpSpPr>
        <p:grpSpPr>
          <a:xfrm>
            <a:off x="9679580" y="4531663"/>
            <a:ext cx="535058" cy="535058"/>
            <a:chOff x="8666042" y="2835848"/>
            <a:chExt cx="694774" cy="694774"/>
          </a:xfrm>
          <a:solidFill>
            <a:schemeClr val="bg1"/>
          </a:solidFill>
        </p:grpSpPr>
        <p:pic>
          <p:nvPicPr>
            <p:cNvPr id="47" name="Graphic 46" descr="Monitor">
              <a:extLst>
                <a:ext uri="{FF2B5EF4-FFF2-40B4-BE49-F238E27FC236}">
                  <a16:creationId xmlns:a16="http://schemas.microsoft.com/office/drawing/2014/main" id="{E09DA4A9-F399-4A74-9C7B-5175EE984E6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66042" y="2835848"/>
              <a:ext cx="694774" cy="694774"/>
            </a:xfrm>
            <a:prstGeom prst="rect">
              <a:avLst/>
            </a:prstGeom>
          </p:spPr>
        </p:pic>
        <p:pic>
          <p:nvPicPr>
            <p:cNvPr id="49" name="Picture 48">
              <a:extLst>
                <a:ext uri="{FF2B5EF4-FFF2-40B4-BE49-F238E27FC236}">
                  <a16:creationId xmlns:a16="http://schemas.microsoft.com/office/drawing/2014/main" id="{0E4C8329-A2FD-4E5D-A416-ABCA31151CA4}"/>
                </a:ext>
              </a:extLst>
            </p:cNvPr>
            <p:cNvPicPr>
              <a:picLocks noChangeAspect="1"/>
            </p:cNvPicPr>
            <p:nvPr/>
          </p:nvPicPr>
          <p:blipFill>
            <a:blip r:embed="rId15">
              <a:biLevel thresh="25000"/>
            </a:blip>
            <a:stretch>
              <a:fillRect/>
            </a:stretch>
          </p:blipFill>
          <p:spPr>
            <a:xfrm>
              <a:off x="8705204" y="2847898"/>
              <a:ext cx="620216" cy="599039"/>
            </a:xfrm>
            <a:prstGeom prst="rect">
              <a:avLst/>
            </a:prstGeom>
            <a:noFill/>
          </p:spPr>
        </p:pic>
      </p:grpSp>
      <p:sp>
        <p:nvSpPr>
          <p:cNvPr id="137" name="Rectangle 136">
            <a:extLst>
              <a:ext uri="{FF2B5EF4-FFF2-40B4-BE49-F238E27FC236}">
                <a16:creationId xmlns:a16="http://schemas.microsoft.com/office/drawing/2014/main" id="{59089E70-0D11-49D6-AF95-A0D35D09DAE4}"/>
              </a:ext>
            </a:extLst>
          </p:cNvPr>
          <p:cNvSpPr/>
          <p:nvPr/>
        </p:nvSpPr>
        <p:spPr>
          <a:xfrm>
            <a:off x="10375197" y="4903147"/>
            <a:ext cx="890983" cy="553998"/>
          </a:xfrm>
          <a:prstGeom prst="rect">
            <a:avLst/>
          </a:prstGeom>
        </p:spPr>
        <p:txBody>
          <a:bodyPr wrap="square">
            <a:spAutoFit/>
          </a:bodyPr>
          <a:lstStyle/>
          <a:p>
            <a:r>
              <a:rPr lang="en-US" sz="1000" b="1">
                <a:solidFill>
                  <a:schemeClr val="accent1"/>
                </a:solidFill>
              </a:rPr>
              <a:t>Receipt of document at business </a:t>
            </a:r>
          </a:p>
        </p:txBody>
      </p:sp>
      <p:sp>
        <p:nvSpPr>
          <p:cNvPr id="142" name="Oval 141">
            <a:extLst>
              <a:ext uri="{FF2B5EF4-FFF2-40B4-BE49-F238E27FC236}">
                <a16:creationId xmlns:a16="http://schemas.microsoft.com/office/drawing/2014/main" id="{D259DA5C-F2D4-488B-98A3-DCC589412FC8}"/>
              </a:ext>
            </a:extLst>
          </p:cNvPr>
          <p:cNvSpPr/>
          <p:nvPr/>
        </p:nvSpPr>
        <p:spPr>
          <a:xfrm>
            <a:off x="5067348" y="3735348"/>
            <a:ext cx="505097" cy="505097"/>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46" name="TextBox 145">
            <a:extLst>
              <a:ext uri="{FF2B5EF4-FFF2-40B4-BE49-F238E27FC236}">
                <a16:creationId xmlns:a16="http://schemas.microsoft.com/office/drawing/2014/main" id="{72E428B6-033B-4A73-BE9F-6CF7E5B6D5D0}"/>
              </a:ext>
            </a:extLst>
          </p:cNvPr>
          <p:cNvSpPr txBox="1"/>
          <p:nvPr/>
        </p:nvSpPr>
        <p:spPr>
          <a:xfrm>
            <a:off x="7623164" y="4952184"/>
            <a:ext cx="1867261" cy="707886"/>
          </a:xfrm>
          <a:prstGeom prst="rect">
            <a:avLst/>
          </a:prstGeom>
          <a:noFill/>
        </p:spPr>
        <p:txBody>
          <a:bodyPr wrap="square" rtlCol="0">
            <a:spAutoFit/>
          </a:bodyPr>
          <a:lstStyle>
            <a:defPPr>
              <a:defRPr lang="en-US"/>
            </a:defPPr>
            <a:lvl1pPr>
              <a:defRPr sz="1000">
                <a:solidFill>
                  <a:schemeClr val="tx1">
                    <a:lumMod val="75000"/>
                    <a:lumOff val="25000"/>
                  </a:schemeClr>
                </a:solidFill>
              </a:defRPr>
            </a:lvl1pPr>
          </a:lstStyle>
          <a:p>
            <a:r>
              <a:rPr lang="en-US" b="1"/>
              <a:t>Faxed and emailed documents </a:t>
            </a:r>
            <a:r>
              <a:rPr lang="en-US"/>
              <a:t>are automatically ingested and processed without manual intervention.</a:t>
            </a:r>
          </a:p>
        </p:txBody>
      </p:sp>
      <p:sp>
        <p:nvSpPr>
          <p:cNvPr id="149" name="Oval 148">
            <a:extLst>
              <a:ext uri="{FF2B5EF4-FFF2-40B4-BE49-F238E27FC236}">
                <a16:creationId xmlns:a16="http://schemas.microsoft.com/office/drawing/2014/main" id="{20752B22-31F7-49B3-BF7F-3F4A5A024313}"/>
              </a:ext>
            </a:extLst>
          </p:cNvPr>
          <p:cNvSpPr/>
          <p:nvPr/>
        </p:nvSpPr>
        <p:spPr>
          <a:xfrm>
            <a:off x="9501874" y="1933657"/>
            <a:ext cx="822228" cy="822228"/>
          </a:xfrm>
          <a:prstGeom prst="ellipse">
            <a:avLst/>
          </a:prstGeom>
          <a:solidFill>
            <a:schemeClr val="accent1"/>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3" name="Oval 152">
            <a:extLst>
              <a:ext uri="{FF2B5EF4-FFF2-40B4-BE49-F238E27FC236}">
                <a16:creationId xmlns:a16="http://schemas.microsoft.com/office/drawing/2014/main" id="{5DF53056-E92D-435F-B095-C66B57386099}"/>
              </a:ext>
            </a:extLst>
          </p:cNvPr>
          <p:cNvSpPr/>
          <p:nvPr/>
        </p:nvSpPr>
        <p:spPr>
          <a:xfrm>
            <a:off x="9547242" y="3415994"/>
            <a:ext cx="822228" cy="822228"/>
          </a:xfrm>
          <a:prstGeom prst="ellipse">
            <a:avLst/>
          </a:prstGeom>
          <a:solidFill>
            <a:schemeClr val="accent1"/>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4" name="Graphic 153" descr="Envelope">
            <a:extLst>
              <a:ext uri="{FF2B5EF4-FFF2-40B4-BE49-F238E27FC236}">
                <a16:creationId xmlns:a16="http://schemas.microsoft.com/office/drawing/2014/main" id="{EADE7F69-3666-4F7A-87FE-5F4A7DC2CFA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700766" y="3549305"/>
            <a:ext cx="535058" cy="535058"/>
          </a:xfrm>
          <a:prstGeom prst="rect">
            <a:avLst/>
          </a:prstGeom>
        </p:spPr>
      </p:pic>
      <p:sp>
        <p:nvSpPr>
          <p:cNvPr id="168" name="Rectangle 167">
            <a:extLst>
              <a:ext uri="{FF2B5EF4-FFF2-40B4-BE49-F238E27FC236}">
                <a16:creationId xmlns:a16="http://schemas.microsoft.com/office/drawing/2014/main" id="{1A95D48C-5610-49BA-9E09-8436FABADB03}"/>
              </a:ext>
            </a:extLst>
          </p:cNvPr>
          <p:cNvSpPr/>
          <p:nvPr/>
        </p:nvSpPr>
        <p:spPr>
          <a:xfrm>
            <a:off x="1419583" y="2511207"/>
            <a:ext cx="1094734" cy="553998"/>
          </a:xfrm>
          <a:prstGeom prst="rect">
            <a:avLst/>
          </a:prstGeom>
        </p:spPr>
        <p:txBody>
          <a:bodyPr wrap="square">
            <a:spAutoFit/>
          </a:bodyPr>
          <a:lstStyle/>
          <a:p>
            <a:r>
              <a:rPr lang="en-US" sz="1000" b="1">
                <a:solidFill>
                  <a:schemeClr val="accent1"/>
                </a:solidFill>
              </a:rPr>
              <a:t>Business owner prints document</a:t>
            </a:r>
          </a:p>
        </p:txBody>
      </p:sp>
      <p:pic>
        <p:nvPicPr>
          <p:cNvPr id="179" name="Graphic 178" descr="Arrow: Counterclockwise curve">
            <a:extLst>
              <a:ext uri="{FF2B5EF4-FFF2-40B4-BE49-F238E27FC236}">
                <a16:creationId xmlns:a16="http://schemas.microsoft.com/office/drawing/2014/main" id="{E274BD72-9F0F-4E29-BD3D-0E3D6E0378A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8857209">
            <a:off x="2781863" y="1594289"/>
            <a:ext cx="820734" cy="820734"/>
          </a:xfrm>
          <a:prstGeom prst="rect">
            <a:avLst/>
          </a:prstGeom>
        </p:spPr>
      </p:pic>
      <p:grpSp>
        <p:nvGrpSpPr>
          <p:cNvPr id="247" name="Group 246">
            <a:extLst>
              <a:ext uri="{FF2B5EF4-FFF2-40B4-BE49-F238E27FC236}">
                <a16:creationId xmlns:a16="http://schemas.microsoft.com/office/drawing/2014/main" id="{D4F94AF3-423B-4DC2-B170-8B9B19518037}"/>
              </a:ext>
            </a:extLst>
          </p:cNvPr>
          <p:cNvGrpSpPr/>
          <p:nvPr/>
        </p:nvGrpSpPr>
        <p:grpSpPr>
          <a:xfrm>
            <a:off x="5498047" y="3863025"/>
            <a:ext cx="2075386" cy="1804166"/>
            <a:chOff x="6043391" y="3785256"/>
            <a:chExt cx="2075386" cy="1804166"/>
          </a:xfrm>
        </p:grpSpPr>
        <p:pic>
          <p:nvPicPr>
            <p:cNvPr id="177" name="Graphic 176" descr="Open folder">
              <a:extLst>
                <a:ext uri="{FF2B5EF4-FFF2-40B4-BE49-F238E27FC236}">
                  <a16:creationId xmlns:a16="http://schemas.microsoft.com/office/drawing/2014/main" id="{441EB0A3-4642-473A-A89A-58A7D079E45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043391" y="4039159"/>
              <a:ext cx="914400" cy="914400"/>
            </a:xfrm>
            <a:prstGeom prst="rect">
              <a:avLst/>
            </a:prstGeom>
          </p:spPr>
        </p:pic>
        <p:grpSp>
          <p:nvGrpSpPr>
            <p:cNvPr id="186" name="Group 185">
              <a:extLst>
                <a:ext uri="{FF2B5EF4-FFF2-40B4-BE49-F238E27FC236}">
                  <a16:creationId xmlns:a16="http://schemas.microsoft.com/office/drawing/2014/main" id="{D9A4E454-7E67-4322-99AB-02F28002E10D}"/>
                </a:ext>
              </a:extLst>
            </p:cNvPr>
            <p:cNvGrpSpPr/>
            <p:nvPr/>
          </p:nvGrpSpPr>
          <p:grpSpPr>
            <a:xfrm>
              <a:off x="7034221" y="3785256"/>
              <a:ext cx="1084556" cy="1084556"/>
              <a:chOff x="8840361" y="1369070"/>
              <a:chExt cx="1084556" cy="1084556"/>
            </a:xfrm>
          </p:grpSpPr>
          <p:pic>
            <p:nvPicPr>
              <p:cNvPr id="187" name="Graphic 186" descr="Paper">
                <a:extLst>
                  <a:ext uri="{FF2B5EF4-FFF2-40B4-BE49-F238E27FC236}">
                    <a16:creationId xmlns:a16="http://schemas.microsoft.com/office/drawing/2014/main" id="{98EF550A-AB6A-4A41-BB07-8CB1883F16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40361" y="1369070"/>
                <a:ext cx="1084556" cy="1084556"/>
              </a:xfrm>
              <a:prstGeom prst="rect">
                <a:avLst/>
              </a:prstGeom>
            </p:spPr>
          </p:pic>
          <p:pic>
            <p:nvPicPr>
              <p:cNvPr id="188" name="Picture 187" descr="A close up of a logo&#10;&#10;Description automatically generated">
                <a:extLst>
                  <a:ext uri="{FF2B5EF4-FFF2-40B4-BE49-F238E27FC236}">
                    <a16:creationId xmlns:a16="http://schemas.microsoft.com/office/drawing/2014/main" id="{C9BB39E6-0BC3-440D-B581-4CD1A147F3B8}"/>
                  </a:ext>
                </a:extLst>
              </p:cNvPr>
              <p:cNvPicPr>
                <a:picLocks noChangeAspect="1"/>
              </p:cNvPicPr>
              <p:nvPr/>
            </p:nvPicPr>
            <p:blipFill rotWithShape="1">
              <a:blip r:embed="rId10">
                <a:duotone>
                  <a:schemeClr val="accent1">
                    <a:shade val="45000"/>
                    <a:satMod val="135000"/>
                  </a:schemeClr>
                  <a:prstClr val="white"/>
                </a:duotone>
                <a:extLst>
                  <a:ext uri="{28A0092B-C50C-407E-A947-70E740481C1C}">
                    <a14:useLocalDpi xmlns:a14="http://schemas.microsoft.com/office/drawing/2010/main" val="0"/>
                  </a:ext>
                </a:extLst>
              </a:blip>
              <a:srcRect t="8413" b="22310"/>
              <a:stretch/>
            </p:blipFill>
            <p:spPr>
              <a:xfrm>
                <a:off x="9147429" y="1734909"/>
                <a:ext cx="461017" cy="319377"/>
              </a:xfrm>
              <a:prstGeom prst="rect">
                <a:avLst/>
              </a:prstGeom>
            </p:spPr>
          </p:pic>
          <p:pic>
            <p:nvPicPr>
              <p:cNvPr id="189" name="Graphic 188" descr="Barcode">
                <a:extLst>
                  <a:ext uri="{FF2B5EF4-FFF2-40B4-BE49-F238E27FC236}">
                    <a16:creationId xmlns:a16="http://schemas.microsoft.com/office/drawing/2014/main" id="{33996920-BDF9-4454-994D-F3E360F087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50634" y="2024389"/>
                <a:ext cx="477185" cy="269295"/>
              </a:xfrm>
              <a:prstGeom prst="rect">
                <a:avLst/>
              </a:prstGeom>
            </p:spPr>
          </p:pic>
        </p:grpSp>
        <p:grpSp>
          <p:nvGrpSpPr>
            <p:cNvPr id="196" name="Group 195">
              <a:extLst>
                <a:ext uri="{FF2B5EF4-FFF2-40B4-BE49-F238E27FC236}">
                  <a16:creationId xmlns:a16="http://schemas.microsoft.com/office/drawing/2014/main" id="{2D096790-2EAD-4E44-B0B2-F6BFC9B1A6A9}"/>
                </a:ext>
              </a:extLst>
            </p:cNvPr>
            <p:cNvGrpSpPr/>
            <p:nvPr/>
          </p:nvGrpSpPr>
          <p:grpSpPr>
            <a:xfrm>
              <a:off x="7178837" y="4834269"/>
              <a:ext cx="822228" cy="755153"/>
              <a:chOff x="7238784" y="4203456"/>
              <a:chExt cx="822228" cy="813651"/>
            </a:xfrm>
          </p:grpSpPr>
          <p:sp>
            <p:nvSpPr>
              <p:cNvPr id="184" name="Rectangle 183">
                <a:extLst>
                  <a:ext uri="{FF2B5EF4-FFF2-40B4-BE49-F238E27FC236}">
                    <a16:creationId xmlns:a16="http://schemas.microsoft.com/office/drawing/2014/main" id="{197A8128-B5D4-4C4B-9051-A0B5247260CB}"/>
                  </a:ext>
                </a:extLst>
              </p:cNvPr>
              <p:cNvSpPr/>
              <p:nvPr/>
            </p:nvSpPr>
            <p:spPr>
              <a:xfrm>
                <a:off x="7238784" y="4574544"/>
                <a:ext cx="822228" cy="74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CD47EF51-4CCF-4CA2-B78F-CD398DE4A51A}"/>
                  </a:ext>
                </a:extLst>
              </p:cNvPr>
              <p:cNvSpPr/>
              <p:nvPr/>
            </p:nvSpPr>
            <p:spPr>
              <a:xfrm>
                <a:off x="7238784" y="4698240"/>
                <a:ext cx="822228" cy="74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A147C26A-59EB-4FDE-BC18-1A90A1411FE8}"/>
                  </a:ext>
                </a:extLst>
              </p:cNvPr>
              <p:cNvSpPr/>
              <p:nvPr/>
            </p:nvSpPr>
            <p:spPr>
              <a:xfrm>
                <a:off x="7238784" y="4450848"/>
                <a:ext cx="822228" cy="74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F28294A9-E66A-4672-8479-F24CAD953C1F}"/>
                  </a:ext>
                </a:extLst>
              </p:cNvPr>
              <p:cNvSpPr/>
              <p:nvPr/>
            </p:nvSpPr>
            <p:spPr>
              <a:xfrm>
                <a:off x="7238784" y="4327152"/>
                <a:ext cx="822228" cy="74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F4D2F140-0466-4864-8B66-3CF416A272AD}"/>
                  </a:ext>
                </a:extLst>
              </p:cNvPr>
              <p:cNvSpPr/>
              <p:nvPr/>
            </p:nvSpPr>
            <p:spPr>
              <a:xfrm>
                <a:off x="7238784" y="4203456"/>
                <a:ext cx="822228" cy="74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DD9AF62A-0D20-4FB4-817F-11A7CBCDC2CA}"/>
                  </a:ext>
                </a:extLst>
              </p:cNvPr>
              <p:cNvSpPr/>
              <p:nvPr/>
            </p:nvSpPr>
            <p:spPr>
              <a:xfrm>
                <a:off x="7238784" y="4822562"/>
                <a:ext cx="822228" cy="74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0A891B57-4014-4BF9-9CC4-64EB6FFFF712}"/>
                  </a:ext>
                </a:extLst>
              </p:cNvPr>
              <p:cNvSpPr/>
              <p:nvPr/>
            </p:nvSpPr>
            <p:spPr>
              <a:xfrm>
                <a:off x="7238784" y="4943106"/>
                <a:ext cx="822228" cy="74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7" name="Graphic 196" descr="Arrow: Counterclockwise curve">
              <a:extLst>
                <a:ext uri="{FF2B5EF4-FFF2-40B4-BE49-F238E27FC236}">
                  <a16:creationId xmlns:a16="http://schemas.microsoft.com/office/drawing/2014/main" id="{A41DBC0E-EA45-431B-A821-C67BEA3B97E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4978353" flipH="1">
              <a:off x="6632989" y="4271862"/>
              <a:ext cx="820734" cy="820734"/>
            </a:xfrm>
            <a:prstGeom prst="rect">
              <a:avLst/>
            </a:prstGeom>
          </p:spPr>
        </p:pic>
        <p:pic>
          <p:nvPicPr>
            <p:cNvPr id="199" name="Graphic 198" descr="Checkmark">
              <a:extLst>
                <a:ext uri="{FF2B5EF4-FFF2-40B4-BE49-F238E27FC236}">
                  <a16:creationId xmlns:a16="http://schemas.microsoft.com/office/drawing/2014/main" id="{00454F89-87E6-40E1-9C52-368FB2C805F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348626" y="4431743"/>
              <a:ext cx="327403" cy="327403"/>
            </a:xfrm>
            <a:prstGeom prst="rect">
              <a:avLst/>
            </a:prstGeom>
          </p:spPr>
        </p:pic>
      </p:grpSp>
      <p:sp>
        <p:nvSpPr>
          <p:cNvPr id="144" name="Oval 143">
            <a:extLst>
              <a:ext uri="{FF2B5EF4-FFF2-40B4-BE49-F238E27FC236}">
                <a16:creationId xmlns:a16="http://schemas.microsoft.com/office/drawing/2014/main" id="{421CFC8E-FD7D-415F-8C87-E9CD7D8483CA}"/>
              </a:ext>
            </a:extLst>
          </p:cNvPr>
          <p:cNvSpPr/>
          <p:nvPr/>
        </p:nvSpPr>
        <p:spPr>
          <a:xfrm>
            <a:off x="2360756" y="3699774"/>
            <a:ext cx="505097" cy="505097"/>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119" name="TextBox 118">
            <a:extLst>
              <a:ext uri="{FF2B5EF4-FFF2-40B4-BE49-F238E27FC236}">
                <a16:creationId xmlns:a16="http://schemas.microsoft.com/office/drawing/2014/main" id="{637601A7-E00A-47A7-B619-901D2FCEC5AF}"/>
              </a:ext>
            </a:extLst>
          </p:cNvPr>
          <p:cNvSpPr txBox="1"/>
          <p:nvPr/>
        </p:nvSpPr>
        <p:spPr>
          <a:xfrm>
            <a:off x="2664513" y="5196349"/>
            <a:ext cx="2053804" cy="553998"/>
          </a:xfrm>
          <a:prstGeom prst="rect">
            <a:avLst/>
          </a:prstGeom>
          <a:noFill/>
        </p:spPr>
        <p:txBody>
          <a:bodyPr wrap="square" rtlCol="0">
            <a:spAutoFit/>
          </a:bodyPr>
          <a:lstStyle>
            <a:defPPr>
              <a:defRPr lang="en-US"/>
            </a:defPPr>
            <a:lvl1pPr>
              <a:defRPr sz="1000">
                <a:solidFill>
                  <a:schemeClr val="tx1">
                    <a:lumMod val="75000"/>
                    <a:lumOff val="25000"/>
                  </a:schemeClr>
                </a:solidFill>
              </a:defRPr>
            </a:lvl1pPr>
          </a:lstStyle>
          <a:p>
            <a:r>
              <a:rPr lang="en-US"/>
              <a:t>Notification option is sent to business owner with link to final document</a:t>
            </a:r>
          </a:p>
        </p:txBody>
      </p:sp>
      <p:cxnSp>
        <p:nvCxnSpPr>
          <p:cNvPr id="246" name="Straight Connector 245">
            <a:extLst>
              <a:ext uri="{FF2B5EF4-FFF2-40B4-BE49-F238E27FC236}">
                <a16:creationId xmlns:a16="http://schemas.microsoft.com/office/drawing/2014/main" id="{96CFE0FC-EE7C-401D-BCEA-AB1531817279}"/>
              </a:ext>
            </a:extLst>
          </p:cNvPr>
          <p:cNvCxnSpPr>
            <a:cxnSpLocks/>
            <a:endCxn id="177" idx="1"/>
          </p:cNvCxnSpPr>
          <p:nvPr/>
        </p:nvCxnSpPr>
        <p:spPr>
          <a:xfrm>
            <a:off x="4290532" y="4574128"/>
            <a:ext cx="1207515" cy="0"/>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pic>
        <p:nvPicPr>
          <p:cNvPr id="251" name="Graphic 250" descr="Monitor">
            <a:extLst>
              <a:ext uri="{FF2B5EF4-FFF2-40B4-BE49-F238E27FC236}">
                <a16:creationId xmlns:a16="http://schemas.microsoft.com/office/drawing/2014/main" id="{6E1DD6EA-CC8D-4771-BA2D-AA9861BDB6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71351" y="3753254"/>
            <a:ext cx="1452932" cy="1452932"/>
          </a:xfrm>
          <a:prstGeom prst="rect">
            <a:avLst/>
          </a:prstGeom>
        </p:spPr>
      </p:pic>
      <p:pic>
        <p:nvPicPr>
          <p:cNvPr id="253" name="Graphic 252" descr="Checkmark">
            <a:extLst>
              <a:ext uri="{FF2B5EF4-FFF2-40B4-BE49-F238E27FC236}">
                <a16:creationId xmlns:a16="http://schemas.microsoft.com/office/drawing/2014/main" id="{617C2B94-930A-40CA-8B9C-ACBD94DFDC6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407801" y="4098190"/>
            <a:ext cx="562690" cy="562690"/>
          </a:xfrm>
          <a:prstGeom prst="rect">
            <a:avLst/>
          </a:prstGeom>
        </p:spPr>
      </p:pic>
      <p:sp>
        <p:nvSpPr>
          <p:cNvPr id="257" name="Oval 256">
            <a:extLst>
              <a:ext uri="{FF2B5EF4-FFF2-40B4-BE49-F238E27FC236}">
                <a16:creationId xmlns:a16="http://schemas.microsoft.com/office/drawing/2014/main" id="{D44BACA3-4A55-43E4-B94A-ED17F71AD112}"/>
              </a:ext>
            </a:extLst>
          </p:cNvPr>
          <p:cNvSpPr/>
          <p:nvPr/>
        </p:nvSpPr>
        <p:spPr>
          <a:xfrm>
            <a:off x="535021" y="1953753"/>
            <a:ext cx="822228" cy="822228"/>
          </a:xfrm>
          <a:prstGeom prst="ellipse">
            <a:avLst/>
          </a:prstGeom>
          <a:solidFill>
            <a:schemeClr val="accent1"/>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58" name="Graphic 257" descr="User">
            <a:extLst>
              <a:ext uri="{FF2B5EF4-FFF2-40B4-BE49-F238E27FC236}">
                <a16:creationId xmlns:a16="http://schemas.microsoft.com/office/drawing/2014/main" id="{FD2278D3-BBF6-4ED8-ABC5-B816C2905989}"/>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95990" y="1993614"/>
            <a:ext cx="694422" cy="694422"/>
          </a:xfrm>
          <a:prstGeom prst="rect">
            <a:avLst/>
          </a:prstGeom>
        </p:spPr>
      </p:pic>
      <p:sp>
        <p:nvSpPr>
          <p:cNvPr id="112" name="TextBox 111">
            <a:extLst>
              <a:ext uri="{FF2B5EF4-FFF2-40B4-BE49-F238E27FC236}">
                <a16:creationId xmlns:a16="http://schemas.microsoft.com/office/drawing/2014/main" id="{76C3118F-512C-423E-AFE6-0D4A05E6D8F0}"/>
              </a:ext>
            </a:extLst>
          </p:cNvPr>
          <p:cNvSpPr txBox="1"/>
          <p:nvPr/>
        </p:nvSpPr>
        <p:spPr>
          <a:xfrm>
            <a:off x="7579855" y="3701447"/>
            <a:ext cx="2013456" cy="1015663"/>
          </a:xfrm>
          <a:prstGeom prst="rect">
            <a:avLst/>
          </a:prstGeom>
          <a:noFill/>
        </p:spPr>
        <p:txBody>
          <a:bodyPr wrap="square" rtlCol="0">
            <a:spAutoFit/>
          </a:bodyPr>
          <a:lstStyle>
            <a:defPPr>
              <a:defRPr lang="en-US"/>
            </a:defPPr>
            <a:lvl1pPr>
              <a:defRPr sz="1000">
                <a:solidFill>
                  <a:schemeClr val="tx1">
                    <a:lumMod val="75000"/>
                    <a:lumOff val="25000"/>
                  </a:schemeClr>
                </a:solidFill>
              </a:defRPr>
            </a:lvl1pPr>
          </a:lstStyle>
          <a:p>
            <a:r>
              <a:rPr lang="en-US" b="1"/>
              <a:t>Mailed documents </a:t>
            </a:r>
            <a:r>
              <a:rPr lang="en-US"/>
              <a:t>are scanned in batch. The unique barcode identifies the document and routes it to the appropriate customer folder marked as ‘complete – signed.’   </a:t>
            </a:r>
          </a:p>
        </p:txBody>
      </p:sp>
      <p:grpSp>
        <p:nvGrpSpPr>
          <p:cNvPr id="281" name="Group 280">
            <a:extLst>
              <a:ext uri="{FF2B5EF4-FFF2-40B4-BE49-F238E27FC236}">
                <a16:creationId xmlns:a16="http://schemas.microsoft.com/office/drawing/2014/main" id="{DBBAF264-6A93-4998-9DB1-3F91A39C25A6}"/>
              </a:ext>
            </a:extLst>
          </p:cNvPr>
          <p:cNvGrpSpPr/>
          <p:nvPr/>
        </p:nvGrpSpPr>
        <p:grpSpPr>
          <a:xfrm>
            <a:off x="2169828" y="4318852"/>
            <a:ext cx="822228" cy="822228"/>
            <a:chOff x="1858988" y="4338859"/>
            <a:chExt cx="822228" cy="822228"/>
          </a:xfrm>
        </p:grpSpPr>
        <p:sp>
          <p:nvSpPr>
            <p:cNvPr id="277" name="Oval 276">
              <a:extLst>
                <a:ext uri="{FF2B5EF4-FFF2-40B4-BE49-F238E27FC236}">
                  <a16:creationId xmlns:a16="http://schemas.microsoft.com/office/drawing/2014/main" id="{1A9D564B-1493-4A9B-B18A-74136AA38E7C}"/>
                </a:ext>
              </a:extLst>
            </p:cNvPr>
            <p:cNvSpPr/>
            <p:nvPr/>
          </p:nvSpPr>
          <p:spPr>
            <a:xfrm>
              <a:off x="1858988" y="4338859"/>
              <a:ext cx="822228" cy="822228"/>
            </a:xfrm>
            <a:prstGeom prst="ellipse">
              <a:avLst/>
            </a:prstGeom>
            <a:solidFill>
              <a:schemeClr val="accent1"/>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75" name="Graphic 274" descr="Link">
              <a:extLst>
                <a:ext uri="{FF2B5EF4-FFF2-40B4-BE49-F238E27FC236}">
                  <a16:creationId xmlns:a16="http://schemas.microsoft.com/office/drawing/2014/main" id="{E2488683-E14E-42B4-9F93-2A394E32956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963761" y="4450551"/>
              <a:ext cx="597808" cy="597808"/>
            </a:xfrm>
            <a:prstGeom prst="rect">
              <a:avLst/>
            </a:prstGeom>
          </p:spPr>
        </p:pic>
      </p:grpSp>
      <p:pic>
        <p:nvPicPr>
          <p:cNvPr id="273" name="Graphic 272" descr="Arrow: Counterclockwise curve">
            <a:extLst>
              <a:ext uri="{FF2B5EF4-FFF2-40B4-BE49-F238E27FC236}">
                <a16:creationId xmlns:a16="http://schemas.microsoft.com/office/drawing/2014/main" id="{62934D85-F331-4CD3-ADB5-C76AB79760C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2742791" flipH="1">
            <a:off x="2781862" y="4216909"/>
            <a:ext cx="820734" cy="820734"/>
          </a:xfrm>
          <a:prstGeom prst="rect">
            <a:avLst/>
          </a:prstGeom>
        </p:spPr>
      </p:pic>
      <p:pic>
        <p:nvPicPr>
          <p:cNvPr id="287" name="Graphic 286" descr="Users">
            <a:extLst>
              <a:ext uri="{FF2B5EF4-FFF2-40B4-BE49-F238E27FC236}">
                <a16:creationId xmlns:a16="http://schemas.microsoft.com/office/drawing/2014/main" id="{28B8211B-3AFE-4187-8559-73A014ED868A}"/>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824791" y="2005034"/>
            <a:ext cx="700602" cy="700602"/>
          </a:xfrm>
          <a:prstGeom prst="rect">
            <a:avLst/>
          </a:prstGeom>
        </p:spPr>
      </p:pic>
      <p:pic>
        <p:nvPicPr>
          <p:cNvPr id="288" name="Graphic 287" descr="Users">
            <a:extLst>
              <a:ext uri="{FF2B5EF4-FFF2-40B4-BE49-F238E27FC236}">
                <a16:creationId xmlns:a16="http://schemas.microsoft.com/office/drawing/2014/main" id="{84D6FD16-A1F1-4820-A330-3AD0F075F1CD}"/>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558497" y="2005034"/>
            <a:ext cx="700602" cy="700602"/>
          </a:xfrm>
          <a:prstGeom prst="rect">
            <a:avLst/>
          </a:prstGeom>
        </p:spPr>
      </p:pic>
      <p:pic>
        <p:nvPicPr>
          <p:cNvPr id="289" name="Picture 288">
            <a:extLst>
              <a:ext uri="{FF2B5EF4-FFF2-40B4-BE49-F238E27FC236}">
                <a16:creationId xmlns:a16="http://schemas.microsoft.com/office/drawing/2014/main" id="{C1C783F9-12BB-4B19-AEF6-5F648272C648}"/>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16036" y="893531"/>
            <a:ext cx="7014477" cy="265311"/>
          </a:xfrm>
          <a:prstGeom prst="rect">
            <a:avLst/>
          </a:prstGeom>
        </p:spPr>
      </p:pic>
      <p:cxnSp>
        <p:nvCxnSpPr>
          <p:cNvPr id="80" name="Straight Connector 79">
            <a:extLst>
              <a:ext uri="{FF2B5EF4-FFF2-40B4-BE49-F238E27FC236}">
                <a16:creationId xmlns:a16="http://schemas.microsoft.com/office/drawing/2014/main" id="{AC10EA19-CBDD-4EC6-BC19-6A3F49343FBC}"/>
              </a:ext>
            </a:extLst>
          </p:cNvPr>
          <p:cNvCxnSpPr/>
          <p:nvPr/>
        </p:nvCxnSpPr>
        <p:spPr>
          <a:xfrm>
            <a:off x="943201" y="-245097"/>
            <a:ext cx="0" cy="245097"/>
          </a:xfrm>
          <a:prstGeom prst="line">
            <a:avLst/>
          </a:prstGeom>
        </p:spPr>
        <p:style>
          <a:lnRef idx="1">
            <a:schemeClr val="accent1"/>
          </a:lnRef>
          <a:fillRef idx="0">
            <a:schemeClr val="accent1"/>
          </a:fillRef>
          <a:effectRef idx="0">
            <a:schemeClr val="accent1"/>
          </a:effectRef>
          <a:fontRef idx="minor">
            <a:schemeClr val="tx1"/>
          </a:fontRef>
        </p:style>
      </p:cxnSp>
      <p:pic>
        <p:nvPicPr>
          <p:cNvPr id="89" name="Graphic 88" descr="Single gear">
            <a:extLst>
              <a:ext uri="{FF2B5EF4-FFF2-40B4-BE49-F238E27FC236}">
                <a16:creationId xmlns:a16="http://schemas.microsoft.com/office/drawing/2014/main" id="{27BE6930-2745-4DF4-9219-D510AA155548}"/>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393468" y="1441462"/>
            <a:ext cx="396947" cy="396947"/>
          </a:xfrm>
          <a:prstGeom prst="rect">
            <a:avLst/>
          </a:prstGeom>
        </p:spPr>
      </p:pic>
      <p:pic>
        <p:nvPicPr>
          <p:cNvPr id="91" name="Graphic 90" descr="Single gear">
            <a:extLst>
              <a:ext uri="{FF2B5EF4-FFF2-40B4-BE49-F238E27FC236}">
                <a16:creationId xmlns:a16="http://schemas.microsoft.com/office/drawing/2014/main" id="{2C8BC5D9-06E8-4A5A-8DAF-0AE16C763A2E}"/>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393468" y="3595851"/>
            <a:ext cx="396947" cy="396947"/>
          </a:xfrm>
          <a:prstGeom prst="rect">
            <a:avLst/>
          </a:prstGeom>
        </p:spPr>
      </p:pic>
      <p:pic>
        <p:nvPicPr>
          <p:cNvPr id="92" name="Graphic 91" descr="Single gear">
            <a:extLst>
              <a:ext uri="{FF2B5EF4-FFF2-40B4-BE49-F238E27FC236}">
                <a16:creationId xmlns:a16="http://schemas.microsoft.com/office/drawing/2014/main" id="{25FFC951-1509-44A2-AE08-F357E026A1C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7055774" y="1427301"/>
            <a:ext cx="396947" cy="396947"/>
          </a:xfrm>
          <a:prstGeom prst="rect">
            <a:avLst/>
          </a:prstGeom>
        </p:spPr>
      </p:pic>
      <p:pic>
        <p:nvPicPr>
          <p:cNvPr id="94" name="Graphic 93" descr="Single gear">
            <a:extLst>
              <a:ext uri="{FF2B5EF4-FFF2-40B4-BE49-F238E27FC236}">
                <a16:creationId xmlns:a16="http://schemas.microsoft.com/office/drawing/2014/main" id="{21853386-FEE6-44A0-82DC-67B58D508A6B}"/>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79296" y="6000959"/>
            <a:ext cx="321585" cy="321585"/>
          </a:xfrm>
          <a:prstGeom prst="rect">
            <a:avLst/>
          </a:prstGeom>
        </p:spPr>
      </p:pic>
      <p:sp>
        <p:nvSpPr>
          <p:cNvPr id="95" name="Rectangle 94">
            <a:extLst>
              <a:ext uri="{FF2B5EF4-FFF2-40B4-BE49-F238E27FC236}">
                <a16:creationId xmlns:a16="http://schemas.microsoft.com/office/drawing/2014/main" id="{8902C1AA-B91D-48D0-A756-AE48B6C834B7}"/>
              </a:ext>
            </a:extLst>
          </p:cNvPr>
          <p:cNvSpPr/>
          <p:nvPr/>
        </p:nvSpPr>
        <p:spPr>
          <a:xfrm>
            <a:off x="352523" y="6042055"/>
            <a:ext cx="1552028" cy="246221"/>
          </a:xfrm>
          <a:prstGeom prst="rect">
            <a:avLst/>
          </a:prstGeom>
        </p:spPr>
        <p:txBody>
          <a:bodyPr wrap="none">
            <a:spAutoFit/>
          </a:bodyPr>
          <a:lstStyle/>
          <a:p>
            <a:r>
              <a:rPr lang="en-US" sz="1000">
                <a:solidFill>
                  <a:schemeClr val="tx1">
                    <a:lumMod val="75000"/>
                    <a:lumOff val="25000"/>
                  </a:schemeClr>
                </a:solidFill>
              </a:rPr>
              <a:t>ControlSuite automation</a:t>
            </a:r>
          </a:p>
        </p:txBody>
      </p:sp>
      <p:pic>
        <p:nvPicPr>
          <p:cNvPr id="96" name="Graphic 95" descr="Single gear">
            <a:extLst>
              <a:ext uri="{FF2B5EF4-FFF2-40B4-BE49-F238E27FC236}">
                <a16:creationId xmlns:a16="http://schemas.microsoft.com/office/drawing/2014/main" id="{F1BABEEF-F358-44D3-BDF9-E2CF3DD7C44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6293463" y="4194869"/>
            <a:ext cx="396947" cy="396947"/>
          </a:xfrm>
          <a:prstGeom prst="rect">
            <a:avLst/>
          </a:prstGeom>
        </p:spPr>
      </p:pic>
    </p:spTree>
    <p:extLst>
      <p:ext uri="{BB962C8B-B14F-4D97-AF65-F5344CB8AC3E}">
        <p14:creationId xmlns:p14="http://schemas.microsoft.com/office/powerpoint/2010/main" val="412262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FD36-01E0-4425-8FEA-692848DD9D8C}"/>
              </a:ext>
            </a:extLst>
          </p:cNvPr>
          <p:cNvSpPr>
            <a:spLocks noGrp="1"/>
          </p:cNvSpPr>
          <p:nvPr>
            <p:ph type="title"/>
          </p:nvPr>
        </p:nvSpPr>
        <p:spPr>
          <a:xfrm>
            <a:off x="258418" y="204376"/>
            <a:ext cx="11295408" cy="766090"/>
          </a:xfrm>
        </p:spPr>
        <p:txBody>
          <a:bodyPr>
            <a:normAutofit/>
          </a:bodyPr>
          <a:lstStyle/>
          <a:p>
            <a:r>
              <a:rPr lang="en-US" sz="3000" spc="-80"/>
              <a:t>Results</a:t>
            </a:r>
          </a:p>
        </p:txBody>
      </p:sp>
      <p:sp>
        <p:nvSpPr>
          <p:cNvPr id="75" name="Subtitle 2">
            <a:extLst>
              <a:ext uri="{FF2B5EF4-FFF2-40B4-BE49-F238E27FC236}">
                <a16:creationId xmlns:a16="http://schemas.microsoft.com/office/drawing/2014/main" id="{C3E179A9-891E-478C-9C7F-59181FF29CBD}"/>
              </a:ext>
            </a:extLst>
          </p:cNvPr>
          <p:cNvSpPr txBox="1">
            <a:spLocks/>
          </p:cNvSpPr>
          <p:nvPr/>
        </p:nvSpPr>
        <p:spPr>
          <a:xfrm>
            <a:off x="661851" y="815945"/>
            <a:ext cx="9144000" cy="533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25389"/>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25389"/>
              </a:buClr>
              <a:buSzTx/>
              <a:buFont typeface="Wingdings" panose="05000000000000000000" pitchFamily="2" charset="2"/>
              <a:buNone/>
              <a:tabLst/>
              <a:defRPr/>
            </a:pPr>
            <a:endParaRPr kumimoji="0" lang="en-US" sz="2000" b="0" i="0" u="none" strike="noStrike" kern="1200" cap="none" spc="0" normalizeH="0" baseline="0" noProof="0">
              <a:ln>
                <a:noFill/>
              </a:ln>
              <a:solidFill>
                <a:prstClr val="black">
                  <a:lumMod val="75000"/>
                  <a:lumOff val="25000"/>
                </a:prstClr>
              </a:solidFill>
              <a:effectLst/>
              <a:uLnTx/>
              <a:uFillTx/>
              <a:latin typeface="Arial"/>
              <a:ea typeface="+mn-ea"/>
              <a:cs typeface="+mn-cs"/>
            </a:endParaRPr>
          </a:p>
        </p:txBody>
      </p:sp>
      <p:sp>
        <p:nvSpPr>
          <p:cNvPr id="4" name="TextBox 3">
            <a:extLst>
              <a:ext uri="{FF2B5EF4-FFF2-40B4-BE49-F238E27FC236}">
                <a16:creationId xmlns:a16="http://schemas.microsoft.com/office/drawing/2014/main" id="{AE689D99-A143-4183-AB4A-F58E596FD93E}"/>
              </a:ext>
            </a:extLst>
          </p:cNvPr>
          <p:cNvSpPr txBox="1"/>
          <p:nvPr/>
        </p:nvSpPr>
        <p:spPr>
          <a:xfrm>
            <a:off x="708285" y="3248560"/>
            <a:ext cx="2320666" cy="1195135"/>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Employee generating the document: there is no change to the print process or additional steps to take. The barcode is automatically inserted and PDF copy stored to correct location.</a:t>
            </a:r>
          </a:p>
        </p:txBody>
      </p:sp>
      <p:sp>
        <p:nvSpPr>
          <p:cNvPr id="79" name="TextBox 78">
            <a:extLst>
              <a:ext uri="{FF2B5EF4-FFF2-40B4-BE49-F238E27FC236}">
                <a16:creationId xmlns:a16="http://schemas.microsoft.com/office/drawing/2014/main" id="{7839155F-DBAC-411F-A8CE-0C3EF20A3A17}"/>
              </a:ext>
            </a:extLst>
          </p:cNvPr>
          <p:cNvSpPr txBox="1"/>
          <p:nvPr/>
        </p:nvSpPr>
        <p:spPr>
          <a:xfrm>
            <a:off x="3532189" y="3248560"/>
            <a:ext cx="2076524" cy="822726"/>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End customer has new and more convenient options to return the document (email and fax).</a:t>
            </a:r>
          </a:p>
        </p:txBody>
      </p:sp>
      <p:sp>
        <p:nvSpPr>
          <p:cNvPr id="89" name="TextBox 88">
            <a:extLst>
              <a:ext uri="{FF2B5EF4-FFF2-40B4-BE49-F238E27FC236}">
                <a16:creationId xmlns:a16="http://schemas.microsoft.com/office/drawing/2014/main" id="{6A509083-2370-4919-93ED-36296BD2DD1D}"/>
              </a:ext>
            </a:extLst>
          </p:cNvPr>
          <p:cNvSpPr txBox="1"/>
          <p:nvPr/>
        </p:nvSpPr>
        <p:spPr>
          <a:xfrm>
            <a:off x="6242462" y="3248560"/>
            <a:ext cx="2664019" cy="3467552"/>
          </a:xfrm>
          <a:prstGeom prst="rect">
            <a:avLst/>
          </a:prstGeom>
          <a:noFill/>
        </p:spPr>
        <p:txBody>
          <a:bodyPr wrap="square" rtlCol="0">
            <a:spAutoFit/>
          </a:bodyPr>
          <a:lstStyle/>
          <a:p>
            <a:pPr marL="182880" marR="0" lvl="1" indent="-182880" algn="l" defTabSz="914400" rtl="0" eaLnBrk="1" fontAlgn="auto" latinLnBrk="0" hangingPunct="1">
              <a:lnSpc>
                <a:spcPct val="110000"/>
              </a:lnSpc>
              <a:spcBef>
                <a:spcPts val="0"/>
              </a:spcBef>
              <a:spcAft>
                <a:spcPts val="8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Returned documents can be scanned in batch, not 1 by 1. Barcode automatically routes to appropriate customer folder</a:t>
            </a:r>
          </a:p>
          <a:p>
            <a:pPr marL="182880" marR="0" lvl="1" indent="-182880" algn="l" defTabSz="914400" rtl="0" eaLnBrk="1" fontAlgn="auto" latinLnBrk="0" hangingPunct="1">
              <a:lnSpc>
                <a:spcPct val="110000"/>
              </a:lnSpc>
              <a:spcBef>
                <a:spcPts val="0"/>
              </a:spcBef>
              <a:spcAft>
                <a:spcPts val="8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Email and fax documents are immediately inserted into process without delay or manual intervention</a:t>
            </a:r>
          </a:p>
          <a:p>
            <a:pPr marL="182880" marR="0" lvl="1" indent="-182880" algn="l" defTabSz="914400" rtl="0" eaLnBrk="1" fontAlgn="auto" latinLnBrk="0" hangingPunct="1">
              <a:lnSpc>
                <a:spcPct val="110000"/>
              </a:lnSpc>
              <a:spcBef>
                <a:spcPts val="0"/>
              </a:spcBef>
              <a:spcAft>
                <a:spcPts val="8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Proactive notification to line of business owner streamlines process to close transaction sooner</a:t>
            </a:r>
          </a:p>
          <a:p>
            <a:pPr marL="182880" marR="0" lvl="1" indent="-182880" algn="l" defTabSz="914400" rtl="0" eaLnBrk="1" fontAlgn="auto" latinLnBrk="0" hangingPunct="1">
              <a:lnSpc>
                <a:spcPct val="110000"/>
              </a:lnSpc>
              <a:spcBef>
                <a:spcPts val="0"/>
              </a:spcBef>
              <a:spcAft>
                <a:spcPts val="8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Unsigned and Signed documents are available as searchable documents to assist in post-transaction account maintenance and customer support effort</a:t>
            </a:r>
          </a:p>
          <a:p>
            <a:pPr marL="182880" marR="0" lvl="1" indent="-182880" algn="l" defTabSz="914400" rtl="0" eaLnBrk="1" fontAlgn="auto" latinLnBrk="0" hangingPunct="1">
              <a:lnSpc>
                <a:spcPct val="110000"/>
              </a:lnSpc>
              <a:spcBef>
                <a:spcPts val="0"/>
              </a:spcBef>
              <a:spcAft>
                <a:spcPts val="800"/>
              </a:spcAft>
              <a:buClrTx/>
              <a:buSzTx/>
              <a:buFont typeface="Arial" panose="020B0604020202020204" pitchFamily="34" charset="0"/>
              <a:buChar char="•"/>
              <a:tabLst/>
              <a:defRPr/>
            </a:pPr>
            <a:endParaRPr kumimoji="0" lang="en-US" sz="1100" b="1" i="0" u="none" strike="noStrike" kern="1200" cap="none" spc="0" normalizeH="0" baseline="0" noProof="0">
              <a:ln>
                <a:noFill/>
              </a:ln>
              <a:solidFill>
                <a:prstClr val="white"/>
              </a:solidFill>
              <a:effectLst/>
              <a:uLnTx/>
              <a:uFillTx/>
              <a:latin typeface="Arial"/>
              <a:ea typeface="+mn-ea"/>
              <a:cs typeface="+mn-cs"/>
            </a:endParaRPr>
          </a:p>
        </p:txBody>
      </p:sp>
      <p:sp>
        <p:nvSpPr>
          <p:cNvPr id="91" name="TextBox 90">
            <a:extLst>
              <a:ext uri="{FF2B5EF4-FFF2-40B4-BE49-F238E27FC236}">
                <a16:creationId xmlns:a16="http://schemas.microsoft.com/office/drawing/2014/main" id="{17DE30A4-C004-44FD-BAA5-0EC19B8A1D8A}"/>
              </a:ext>
            </a:extLst>
          </p:cNvPr>
          <p:cNvSpPr txBox="1"/>
          <p:nvPr/>
        </p:nvSpPr>
        <p:spPr>
          <a:xfrm>
            <a:off x="8946957" y="3248560"/>
            <a:ext cx="2536758" cy="2701252"/>
          </a:xfrm>
          <a:prstGeom prst="rect">
            <a:avLst/>
          </a:prstGeom>
          <a:noFill/>
        </p:spPr>
        <p:txBody>
          <a:bodyPr wrap="square" rtlCol="0">
            <a:spAutoFit/>
          </a:bodyPr>
          <a:lstStyle/>
          <a:p>
            <a:pPr marL="182880" marR="0" lvl="1" indent="-182880" algn="l" defTabSz="914400" rtl="0" eaLnBrk="1" fontAlgn="auto" latinLnBrk="0" hangingPunct="1">
              <a:lnSpc>
                <a:spcPct val="110000"/>
              </a:lnSpc>
              <a:spcBef>
                <a:spcPts val="0"/>
              </a:spcBef>
              <a:spcAft>
                <a:spcPts val="8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Overall process is streamlined resulting in no change to employee or customer behavior, quicker closure of business transaction and removal of manual steps to process and store documents.  </a:t>
            </a:r>
          </a:p>
          <a:p>
            <a:pPr marL="182880" marR="0" lvl="1" indent="-182880" algn="l" defTabSz="914400" rtl="0" eaLnBrk="1" fontAlgn="auto" latinLnBrk="0" hangingPunct="1">
              <a:lnSpc>
                <a:spcPct val="110000"/>
              </a:lnSpc>
              <a:spcBef>
                <a:spcPts val="0"/>
              </a:spcBef>
              <a:spcAft>
                <a:spcPts val="8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Single solution leverages print, capture, email, document management and  fax system to provide unified, easy to use workflow to automate cumbersome business process</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FE16993D-3574-45C3-9458-52D646C3CA49}"/>
              </a:ext>
            </a:extLst>
          </p:cNvPr>
          <p:cNvSpPr/>
          <p:nvPr/>
        </p:nvSpPr>
        <p:spPr>
          <a:xfrm>
            <a:off x="6296157" y="2860136"/>
            <a:ext cx="132600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D44B">
                    <a:lumMod val="75000"/>
                  </a:srgbClr>
                </a:solidFill>
                <a:effectLst/>
                <a:uLnTx/>
                <a:uFillTx/>
                <a:latin typeface="Arial"/>
                <a:ea typeface="+mn-ea"/>
                <a:cs typeface="+mn-cs"/>
              </a:rPr>
              <a:t>Business</a:t>
            </a:r>
            <a:endParaRPr kumimoji="0" lang="en-US" sz="1800" b="0" i="0" u="none" strike="noStrike" kern="1200" cap="none" spc="0" normalizeH="0" baseline="0" noProof="0">
              <a:ln>
                <a:noFill/>
              </a:ln>
              <a:solidFill>
                <a:srgbClr val="FFD44B">
                  <a:lumMod val="75000"/>
                </a:srgbClr>
              </a:solidFill>
              <a:effectLst/>
              <a:uLnTx/>
              <a:uFillTx/>
              <a:latin typeface="Arial"/>
              <a:ea typeface="+mn-ea"/>
              <a:cs typeface="+mn-cs"/>
            </a:endParaRPr>
          </a:p>
        </p:txBody>
      </p:sp>
      <p:sp>
        <p:nvSpPr>
          <p:cNvPr id="97" name="Rectangle 96">
            <a:extLst>
              <a:ext uri="{FF2B5EF4-FFF2-40B4-BE49-F238E27FC236}">
                <a16:creationId xmlns:a16="http://schemas.microsoft.com/office/drawing/2014/main" id="{FE6CA273-FA34-4C07-8BC6-C214BBA74AC3}"/>
              </a:ext>
            </a:extLst>
          </p:cNvPr>
          <p:cNvSpPr/>
          <p:nvPr/>
        </p:nvSpPr>
        <p:spPr>
          <a:xfrm>
            <a:off x="3491088" y="2860136"/>
            <a:ext cx="193835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D44B">
                    <a:lumMod val="75000"/>
                  </a:srgbClr>
                </a:solidFill>
                <a:effectLst/>
                <a:uLnTx/>
                <a:uFillTx/>
                <a:latin typeface="Arial"/>
                <a:ea typeface="+mn-ea"/>
                <a:cs typeface="+mn-cs"/>
              </a:rPr>
              <a:t>End Customer</a:t>
            </a:r>
            <a:endParaRPr kumimoji="0" lang="en-US" sz="1800" b="0" i="0" u="none" strike="noStrike" kern="1200" cap="none" spc="0" normalizeH="0" baseline="0" noProof="0">
              <a:ln>
                <a:noFill/>
              </a:ln>
              <a:solidFill>
                <a:srgbClr val="FFD44B">
                  <a:lumMod val="75000"/>
                </a:srgbClr>
              </a:solidFill>
              <a:effectLst/>
              <a:uLnTx/>
              <a:uFillTx/>
              <a:latin typeface="Arial"/>
              <a:ea typeface="+mn-ea"/>
              <a:cs typeface="+mn-cs"/>
            </a:endParaRPr>
          </a:p>
        </p:txBody>
      </p:sp>
      <p:sp>
        <p:nvSpPr>
          <p:cNvPr id="98" name="Rectangle 97">
            <a:extLst>
              <a:ext uri="{FF2B5EF4-FFF2-40B4-BE49-F238E27FC236}">
                <a16:creationId xmlns:a16="http://schemas.microsoft.com/office/drawing/2014/main" id="{B2DBCF1F-37ED-468B-9E93-9B3F6A9BB265}"/>
              </a:ext>
            </a:extLst>
          </p:cNvPr>
          <p:cNvSpPr/>
          <p:nvPr/>
        </p:nvSpPr>
        <p:spPr>
          <a:xfrm>
            <a:off x="708284" y="2860136"/>
            <a:ext cx="139653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D44B">
                    <a:lumMod val="75000"/>
                  </a:srgbClr>
                </a:solidFill>
                <a:effectLst/>
                <a:uLnTx/>
                <a:uFillTx/>
                <a:latin typeface="Arial"/>
                <a:ea typeface="+mn-ea"/>
                <a:cs typeface="+mn-cs"/>
              </a:rPr>
              <a:t>Employee</a:t>
            </a:r>
            <a:endParaRPr kumimoji="0" lang="en-US" sz="1800" b="0" i="0" u="none" strike="noStrike" kern="1200" cap="none" spc="0" normalizeH="0" baseline="0" noProof="0">
              <a:ln>
                <a:noFill/>
              </a:ln>
              <a:solidFill>
                <a:srgbClr val="FFD44B">
                  <a:lumMod val="75000"/>
                </a:srgbClr>
              </a:solidFill>
              <a:effectLst/>
              <a:uLnTx/>
              <a:uFillTx/>
              <a:latin typeface="Arial"/>
              <a:ea typeface="+mn-ea"/>
              <a:cs typeface="+mn-cs"/>
            </a:endParaRPr>
          </a:p>
        </p:txBody>
      </p:sp>
      <p:grpSp>
        <p:nvGrpSpPr>
          <p:cNvPr id="228" name="Group 227">
            <a:extLst>
              <a:ext uri="{FF2B5EF4-FFF2-40B4-BE49-F238E27FC236}">
                <a16:creationId xmlns:a16="http://schemas.microsoft.com/office/drawing/2014/main" id="{0D5D3681-B673-43E9-8516-7ACE454B81ED}"/>
              </a:ext>
            </a:extLst>
          </p:cNvPr>
          <p:cNvGrpSpPr/>
          <p:nvPr/>
        </p:nvGrpSpPr>
        <p:grpSpPr>
          <a:xfrm>
            <a:off x="7494986" y="1371379"/>
            <a:ext cx="2829819" cy="1297200"/>
            <a:chOff x="6392809" y="1371379"/>
            <a:chExt cx="2829819" cy="1297200"/>
          </a:xfrm>
        </p:grpSpPr>
        <p:pic>
          <p:nvPicPr>
            <p:cNvPr id="172" name="Graphic 171" descr="Open folder">
              <a:extLst>
                <a:ext uri="{FF2B5EF4-FFF2-40B4-BE49-F238E27FC236}">
                  <a16:creationId xmlns:a16="http://schemas.microsoft.com/office/drawing/2014/main" id="{3ED64871-D2A7-4AE5-9B88-5159EF8FCB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08228" y="1632239"/>
              <a:ext cx="914400" cy="914400"/>
            </a:xfrm>
            <a:prstGeom prst="rect">
              <a:avLst/>
            </a:prstGeom>
          </p:spPr>
        </p:pic>
        <p:pic>
          <p:nvPicPr>
            <p:cNvPr id="202" name="Graphic 201" descr="Arrow: Counterclockwise curve">
              <a:extLst>
                <a:ext uri="{FF2B5EF4-FFF2-40B4-BE49-F238E27FC236}">
                  <a16:creationId xmlns:a16="http://schemas.microsoft.com/office/drawing/2014/main" id="{97B3AEFC-2D05-4ADD-9706-DAECB287F4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534211" flipV="1">
              <a:off x="7720251" y="1717650"/>
              <a:ext cx="820734" cy="820734"/>
            </a:xfrm>
            <a:prstGeom prst="rect">
              <a:avLst/>
            </a:prstGeom>
          </p:spPr>
        </p:pic>
        <p:cxnSp>
          <p:nvCxnSpPr>
            <p:cNvPr id="147" name="Straight Connector 146">
              <a:extLst>
                <a:ext uri="{FF2B5EF4-FFF2-40B4-BE49-F238E27FC236}">
                  <a16:creationId xmlns:a16="http://schemas.microsoft.com/office/drawing/2014/main" id="{E5CDD01B-7AD5-484C-96B8-65E8DA8249AD}"/>
                </a:ext>
              </a:extLst>
            </p:cNvPr>
            <p:cNvCxnSpPr>
              <a:cxnSpLocks/>
            </p:cNvCxnSpPr>
            <p:nvPr/>
          </p:nvCxnSpPr>
          <p:spPr>
            <a:xfrm flipV="1">
              <a:off x="6793649" y="2445219"/>
              <a:ext cx="0" cy="223360"/>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grpSp>
          <p:nvGrpSpPr>
            <p:cNvPr id="173" name="Group 172">
              <a:extLst>
                <a:ext uri="{FF2B5EF4-FFF2-40B4-BE49-F238E27FC236}">
                  <a16:creationId xmlns:a16="http://schemas.microsoft.com/office/drawing/2014/main" id="{C7467FF7-BC07-460C-A3AC-CE32CEC2FC74}"/>
                </a:ext>
              </a:extLst>
            </p:cNvPr>
            <p:cNvGrpSpPr/>
            <p:nvPr/>
          </p:nvGrpSpPr>
          <p:grpSpPr>
            <a:xfrm>
              <a:off x="7125429" y="1371379"/>
              <a:ext cx="1084556" cy="1084556"/>
              <a:chOff x="8840361" y="1369070"/>
              <a:chExt cx="1084556" cy="1084556"/>
            </a:xfrm>
          </p:grpSpPr>
          <p:pic>
            <p:nvPicPr>
              <p:cNvPr id="198" name="Graphic 197" descr="Paper">
                <a:extLst>
                  <a:ext uri="{FF2B5EF4-FFF2-40B4-BE49-F238E27FC236}">
                    <a16:creationId xmlns:a16="http://schemas.microsoft.com/office/drawing/2014/main" id="{2D05A186-931F-4AB0-895B-BFB40917B0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40361" y="1369070"/>
                <a:ext cx="1084556" cy="1084556"/>
              </a:xfrm>
              <a:prstGeom prst="rect">
                <a:avLst/>
              </a:prstGeom>
            </p:spPr>
          </p:pic>
          <p:pic>
            <p:nvPicPr>
              <p:cNvPr id="200" name="Picture 199" descr="A close up of a logo&#10;&#10;Description automatically generated">
                <a:extLst>
                  <a:ext uri="{FF2B5EF4-FFF2-40B4-BE49-F238E27FC236}">
                    <a16:creationId xmlns:a16="http://schemas.microsoft.com/office/drawing/2014/main" id="{835197ED-4780-47BE-A737-5B5138BABBE1}"/>
                  </a:ext>
                </a:extLst>
              </p:cNvPr>
              <p:cNvPicPr>
                <a:picLocks noChangeAspect="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t="8413" b="22310"/>
              <a:stretch/>
            </p:blipFill>
            <p:spPr>
              <a:xfrm>
                <a:off x="9147429" y="1734909"/>
                <a:ext cx="461017" cy="319377"/>
              </a:xfrm>
              <a:prstGeom prst="rect">
                <a:avLst/>
              </a:prstGeom>
            </p:spPr>
          </p:pic>
          <p:pic>
            <p:nvPicPr>
              <p:cNvPr id="201" name="Graphic 200" descr="Barcode">
                <a:extLst>
                  <a:ext uri="{FF2B5EF4-FFF2-40B4-BE49-F238E27FC236}">
                    <a16:creationId xmlns:a16="http://schemas.microsoft.com/office/drawing/2014/main" id="{18E59DE6-1675-4C6D-A453-D121E5D62A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50634" y="2024389"/>
                <a:ext cx="477185" cy="269295"/>
              </a:xfrm>
              <a:prstGeom prst="rect">
                <a:avLst/>
              </a:prstGeom>
            </p:spPr>
          </p:pic>
        </p:grpSp>
        <p:grpSp>
          <p:nvGrpSpPr>
            <p:cNvPr id="174" name="Group 173">
              <a:extLst>
                <a:ext uri="{FF2B5EF4-FFF2-40B4-BE49-F238E27FC236}">
                  <a16:creationId xmlns:a16="http://schemas.microsoft.com/office/drawing/2014/main" id="{C1AF7314-4E6F-4CAB-9A17-86C3D04F9C04}"/>
                </a:ext>
              </a:extLst>
            </p:cNvPr>
            <p:cNvGrpSpPr/>
            <p:nvPr/>
          </p:nvGrpSpPr>
          <p:grpSpPr>
            <a:xfrm>
              <a:off x="6392809" y="1604729"/>
              <a:ext cx="822228" cy="755153"/>
              <a:chOff x="7238784" y="4203456"/>
              <a:chExt cx="822228" cy="813651"/>
            </a:xfrm>
          </p:grpSpPr>
          <p:sp>
            <p:nvSpPr>
              <p:cNvPr id="178" name="Rectangle 177">
                <a:extLst>
                  <a:ext uri="{FF2B5EF4-FFF2-40B4-BE49-F238E27FC236}">
                    <a16:creationId xmlns:a16="http://schemas.microsoft.com/office/drawing/2014/main" id="{D3FAA858-0CCB-492C-8E3B-85FA54617C23}"/>
                  </a:ext>
                </a:extLst>
              </p:cNvPr>
              <p:cNvSpPr/>
              <p:nvPr/>
            </p:nvSpPr>
            <p:spPr>
              <a:xfrm>
                <a:off x="7238784" y="4574544"/>
                <a:ext cx="822228" cy="74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0" name="Rectangle 179">
                <a:extLst>
                  <a:ext uri="{FF2B5EF4-FFF2-40B4-BE49-F238E27FC236}">
                    <a16:creationId xmlns:a16="http://schemas.microsoft.com/office/drawing/2014/main" id="{E5796BCF-3830-4DBC-95EA-8502C31DBFCA}"/>
                  </a:ext>
                </a:extLst>
              </p:cNvPr>
              <p:cNvSpPr/>
              <p:nvPr/>
            </p:nvSpPr>
            <p:spPr>
              <a:xfrm>
                <a:off x="7238784" y="4698240"/>
                <a:ext cx="822228" cy="74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1" name="Rectangle 180">
                <a:extLst>
                  <a:ext uri="{FF2B5EF4-FFF2-40B4-BE49-F238E27FC236}">
                    <a16:creationId xmlns:a16="http://schemas.microsoft.com/office/drawing/2014/main" id="{5A0C0849-7274-4347-B660-80825575CE07}"/>
                  </a:ext>
                </a:extLst>
              </p:cNvPr>
              <p:cNvSpPr/>
              <p:nvPr/>
            </p:nvSpPr>
            <p:spPr>
              <a:xfrm>
                <a:off x="7238784" y="4450848"/>
                <a:ext cx="822228" cy="74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2" name="Rectangle 181">
                <a:extLst>
                  <a:ext uri="{FF2B5EF4-FFF2-40B4-BE49-F238E27FC236}">
                    <a16:creationId xmlns:a16="http://schemas.microsoft.com/office/drawing/2014/main" id="{602B6427-6B97-4DC0-89CC-5C63D073F739}"/>
                  </a:ext>
                </a:extLst>
              </p:cNvPr>
              <p:cNvSpPr/>
              <p:nvPr/>
            </p:nvSpPr>
            <p:spPr>
              <a:xfrm>
                <a:off x="7238784" y="4327152"/>
                <a:ext cx="822228" cy="74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3" name="Rectangle 182">
                <a:extLst>
                  <a:ext uri="{FF2B5EF4-FFF2-40B4-BE49-F238E27FC236}">
                    <a16:creationId xmlns:a16="http://schemas.microsoft.com/office/drawing/2014/main" id="{70E5D4C3-D0B0-410D-8F74-2EBAC9CECA04}"/>
                  </a:ext>
                </a:extLst>
              </p:cNvPr>
              <p:cNvSpPr/>
              <p:nvPr/>
            </p:nvSpPr>
            <p:spPr>
              <a:xfrm>
                <a:off x="7238784" y="4203456"/>
                <a:ext cx="822228" cy="74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1" name="Rectangle 190">
                <a:extLst>
                  <a:ext uri="{FF2B5EF4-FFF2-40B4-BE49-F238E27FC236}">
                    <a16:creationId xmlns:a16="http://schemas.microsoft.com/office/drawing/2014/main" id="{14E5E003-591F-44E3-9F93-E1B9C6241D46}"/>
                  </a:ext>
                </a:extLst>
              </p:cNvPr>
              <p:cNvSpPr/>
              <p:nvPr/>
            </p:nvSpPr>
            <p:spPr>
              <a:xfrm>
                <a:off x="7238784" y="4822562"/>
                <a:ext cx="822228" cy="74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2" name="Rectangle 191">
                <a:extLst>
                  <a:ext uri="{FF2B5EF4-FFF2-40B4-BE49-F238E27FC236}">
                    <a16:creationId xmlns:a16="http://schemas.microsoft.com/office/drawing/2014/main" id="{3D89AE6E-77A1-45C7-8476-6DDAC1AE5B16}"/>
                  </a:ext>
                </a:extLst>
              </p:cNvPr>
              <p:cNvSpPr/>
              <p:nvPr/>
            </p:nvSpPr>
            <p:spPr>
              <a:xfrm>
                <a:off x="7238784" y="4943106"/>
                <a:ext cx="822228" cy="74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229" name="Group 228">
            <a:extLst>
              <a:ext uri="{FF2B5EF4-FFF2-40B4-BE49-F238E27FC236}">
                <a16:creationId xmlns:a16="http://schemas.microsoft.com/office/drawing/2014/main" id="{741062BC-2282-4EDE-9B3C-668E7BCA360D}"/>
              </a:ext>
            </a:extLst>
          </p:cNvPr>
          <p:cNvGrpSpPr/>
          <p:nvPr/>
        </p:nvGrpSpPr>
        <p:grpSpPr>
          <a:xfrm>
            <a:off x="1299652" y="1305850"/>
            <a:ext cx="1845581" cy="1362729"/>
            <a:chOff x="816518" y="1305850"/>
            <a:chExt cx="1845581" cy="1362729"/>
          </a:xfrm>
        </p:grpSpPr>
        <p:grpSp>
          <p:nvGrpSpPr>
            <p:cNvPr id="16" name="Group 15">
              <a:extLst>
                <a:ext uri="{FF2B5EF4-FFF2-40B4-BE49-F238E27FC236}">
                  <a16:creationId xmlns:a16="http://schemas.microsoft.com/office/drawing/2014/main" id="{ED808BD4-F012-43E0-8F7F-C4EC8C50035B}"/>
                </a:ext>
              </a:extLst>
            </p:cNvPr>
            <p:cNvGrpSpPr/>
            <p:nvPr/>
          </p:nvGrpSpPr>
          <p:grpSpPr>
            <a:xfrm>
              <a:off x="1577543" y="1305850"/>
              <a:ext cx="1084556" cy="1084556"/>
              <a:chOff x="1825161" y="1443765"/>
              <a:chExt cx="1084556" cy="1084556"/>
            </a:xfrm>
          </p:grpSpPr>
          <p:pic>
            <p:nvPicPr>
              <p:cNvPr id="123" name="Graphic 122" descr="Paper">
                <a:extLst>
                  <a:ext uri="{FF2B5EF4-FFF2-40B4-BE49-F238E27FC236}">
                    <a16:creationId xmlns:a16="http://schemas.microsoft.com/office/drawing/2014/main" id="{8730AF15-088C-4D63-9282-8B6C029BE3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25161" y="1443765"/>
                <a:ext cx="1084556" cy="1084556"/>
              </a:xfrm>
              <a:prstGeom prst="rect">
                <a:avLst/>
              </a:prstGeom>
            </p:spPr>
          </p:pic>
          <p:pic>
            <p:nvPicPr>
              <p:cNvPr id="124" name="Graphic 123" descr="Barcode">
                <a:extLst>
                  <a:ext uri="{FF2B5EF4-FFF2-40B4-BE49-F238E27FC236}">
                    <a16:creationId xmlns:a16="http://schemas.microsoft.com/office/drawing/2014/main" id="{1C5FAFC5-BEBE-43A0-B28C-75979823390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28762" y="2099084"/>
                <a:ext cx="477185" cy="269295"/>
              </a:xfrm>
              <a:prstGeom prst="rect">
                <a:avLst/>
              </a:prstGeom>
            </p:spPr>
          </p:pic>
        </p:grpSp>
        <p:pic>
          <p:nvPicPr>
            <p:cNvPr id="206" name="Graphic 205" descr="Arrow: Counterclockwise curve">
              <a:extLst>
                <a:ext uri="{FF2B5EF4-FFF2-40B4-BE49-F238E27FC236}">
                  <a16:creationId xmlns:a16="http://schemas.microsoft.com/office/drawing/2014/main" id="{7DCB98AE-33C7-4FFF-BCCD-C7C1411A9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3534211" flipV="1">
              <a:off x="1078500" y="1339181"/>
              <a:ext cx="733250" cy="733250"/>
            </a:xfrm>
            <a:prstGeom prst="rect">
              <a:avLst/>
            </a:prstGeom>
          </p:spPr>
        </p:pic>
        <p:cxnSp>
          <p:nvCxnSpPr>
            <p:cNvPr id="145" name="Straight Connector 144">
              <a:extLst>
                <a:ext uri="{FF2B5EF4-FFF2-40B4-BE49-F238E27FC236}">
                  <a16:creationId xmlns:a16="http://schemas.microsoft.com/office/drawing/2014/main" id="{B44C7BE1-0BD2-4744-B0F2-68C8329C5AF2}"/>
                </a:ext>
              </a:extLst>
            </p:cNvPr>
            <p:cNvCxnSpPr>
              <a:cxnSpLocks/>
            </p:cNvCxnSpPr>
            <p:nvPr/>
          </p:nvCxnSpPr>
          <p:spPr>
            <a:xfrm flipV="1">
              <a:off x="1420141" y="2445219"/>
              <a:ext cx="0" cy="223360"/>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pic>
          <p:nvPicPr>
            <p:cNvPr id="102" name="Graphic 101" descr="Photocopier">
              <a:extLst>
                <a:ext uri="{FF2B5EF4-FFF2-40B4-BE49-F238E27FC236}">
                  <a16:creationId xmlns:a16="http://schemas.microsoft.com/office/drawing/2014/main" id="{43E85F1D-FC38-4150-9376-5F3151D7623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6518" y="1674912"/>
              <a:ext cx="914400" cy="914400"/>
            </a:xfrm>
            <a:prstGeom prst="rect">
              <a:avLst/>
            </a:prstGeom>
          </p:spPr>
        </p:pic>
        <p:grpSp>
          <p:nvGrpSpPr>
            <p:cNvPr id="225" name="Group 224">
              <a:extLst>
                <a:ext uri="{FF2B5EF4-FFF2-40B4-BE49-F238E27FC236}">
                  <a16:creationId xmlns:a16="http://schemas.microsoft.com/office/drawing/2014/main" id="{FC93483A-2E2F-4D7E-9EA7-12B707C67BCB}"/>
                </a:ext>
              </a:extLst>
            </p:cNvPr>
            <p:cNvGrpSpPr/>
            <p:nvPr/>
          </p:nvGrpSpPr>
          <p:grpSpPr>
            <a:xfrm>
              <a:off x="2124351" y="2104251"/>
              <a:ext cx="505097" cy="505097"/>
              <a:chOff x="2180327" y="2073776"/>
              <a:chExt cx="505097" cy="505097"/>
            </a:xfrm>
          </p:grpSpPr>
          <p:sp>
            <p:nvSpPr>
              <p:cNvPr id="158" name="Oval 157">
                <a:extLst>
                  <a:ext uri="{FF2B5EF4-FFF2-40B4-BE49-F238E27FC236}">
                    <a16:creationId xmlns:a16="http://schemas.microsoft.com/office/drawing/2014/main" id="{413745B6-F3F5-43A4-84D2-291490E27795}"/>
                  </a:ext>
                </a:extLst>
              </p:cNvPr>
              <p:cNvSpPr/>
              <p:nvPr/>
            </p:nvSpPr>
            <p:spPr>
              <a:xfrm>
                <a:off x="2180327" y="2073776"/>
                <a:ext cx="505097" cy="505097"/>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59" name="Graphic 158" descr="Checkmark">
                <a:extLst>
                  <a:ext uri="{FF2B5EF4-FFF2-40B4-BE49-F238E27FC236}">
                    <a16:creationId xmlns:a16="http://schemas.microsoft.com/office/drawing/2014/main" id="{B2546284-2ABB-4EEE-8380-4E1D0618166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54489" y="2155888"/>
                <a:ext cx="362839" cy="362839"/>
              </a:xfrm>
              <a:prstGeom prst="rect">
                <a:avLst/>
              </a:prstGeom>
            </p:spPr>
          </p:pic>
        </p:grpSp>
      </p:grpSp>
      <p:grpSp>
        <p:nvGrpSpPr>
          <p:cNvPr id="230" name="Group 229">
            <a:extLst>
              <a:ext uri="{FF2B5EF4-FFF2-40B4-BE49-F238E27FC236}">
                <a16:creationId xmlns:a16="http://schemas.microsoft.com/office/drawing/2014/main" id="{A586AEA5-95F7-4FC8-902E-9078B90B89F1}"/>
              </a:ext>
            </a:extLst>
          </p:cNvPr>
          <p:cNvGrpSpPr/>
          <p:nvPr/>
        </p:nvGrpSpPr>
        <p:grpSpPr>
          <a:xfrm>
            <a:off x="4179187" y="1061972"/>
            <a:ext cx="1997503" cy="1606607"/>
            <a:chOff x="3431703" y="1061972"/>
            <a:chExt cx="1997503" cy="1606607"/>
          </a:xfrm>
        </p:grpSpPr>
        <p:pic>
          <p:nvPicPr>
            <p:cNvPr id="110" name="Graphic 109" descr="Monitor">
              <a:extLst>
                <a:ext uri="{FF2B5EF4-FFF2-40B4-BE49-F238E27FC236}">
                  <a16:creationId xmlns:a16="http://schemas.microsoft.com/office/drawing/2014/main" id="{505232A7-124B-4005-A184-4D846B2DA76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431703" y="1173837"/>
              <a:ext cx="1452932" cy="1452932"/>
            </a:xfrm>
            <a:prstGeom prst="rect">
              <a:avLst/>
            </a:prstGeom>
          </p:spPr>
        </p:pic>
        <p:sp>
          <p:nvSpPr>
            <p:cNvPr id="111" name="Rectangle 110">
              <a:extLst>
                <a:ext uri="{FF2B5EF4-FFF2-40B4-BE49-F238E27FC236}">
                  <a16:creationId xmlns:a16="http://schemas.microsoft.com/office/drawing/2014/main" id="{3ACFA4C7-A430-4A50-BC90-5954DE1B0683}"/>
                </a:ext>
              </a:extLst>
            </p:cNvPr>
            <p:cNvSpPr/>
            <p:nvPr/>
          </p:nvSpPr>
          <p:spPr>
            <a:xfrm>
              <a:off x="3831541" y="1271005"/>
              <a:ext cx="652675" cy="319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15" name="Picture 114" descr="A close up of a logo&#10;&#10;Description automatically generated">
              <a:extLst>
                <a:ext uri="{FF2B5EF4-FFF2-40B4-BE49-F238E27FC236}">
                  <a16:creationId xmlns:a16="http://schemas.microsoft.com/office/drawing/2014/main" id="{7D5A9194-7150-447A-AABD-287922422375}"/>
                </a:ext>
              </a:extLst>
            </p:cNvPr>
            <p:cNvPicPr>
              <a:picLocks noChangeAspect="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t="8413" b="22310"/>
            <a:stretch/>
          </p:blipFill>
          <p:spPr>
            <a:xfrm>
              <a:off x="3922782" y="1427811"/>
              <a:ext cx="461017" cy="319377"/>
            </a:xfrm>
            <a:prstGeom prst="rect">
              <a:avLst/>
            </a:prstGeom>
          </p:spPr>
        </p:pic>
        <p:pic>
          <p:nvPicPr>
            <p:cNvPr id="117" name="Graphic 116" descr="Barcode">
              <a:extLst>
                <a:ext uri="{FF2B5EF4-FFF2-40B4-BE49-F238E27FC236}">
                  <a16:creationId xmlns:a16="http://schemas.microsoft.com/office/drawing/2014/main" id="{ACD0CF1C-4894-4ABB-A607-26BC00EF66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25987" y="1717291"/>
              <a:ext cx="477185" cy="269295"/>
            </a:xfrm>
            <a:prstGeom prst="rect">
              <a:avLst/>
            </a:prstGeom>
          </p:spPr>
        </p:pic>
        <p:cxnSp>
          <p:nvCxnSpPr>
            <p:cNvPr id="143" name="Straight Connector 142">
              <a:extLst>
                <a:ext uri="{FF2B5EF4-FFF2-40B4-BE49-F238E27FC236}">
                  <a16:creationId xmlns:a16="http://schemas.microsoft.com/office/drawing/2014/main" id="{E0E81E27-A0DF-49F1-AA32-4F098D0F3D53}"/>
                </a:ext>
              </a:extLst>
            </p:cNvPr>
            <p:cNvCxnSpPr>
              <a:cxnSpLocks/>
            </p:cNvCxnSpPr>
            <p:nvPr/>
          </p:nvCxnSpPr>
          <p:spPr>
            <a:xfrm flipV="1">
              <a:off x="4163341" y="2445219"/>
              <a:ext cx="0" cy="223360"/>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pic>
          <p:nvPicPr>
            <p:cNvPr id="214" name="Graphic 213" descr="Arrow: Counterclockwise curve">
              <a:extLst>
                <a:ext uri="{FF2B5EF4-FFF2-40B4-BE49-F238E27FC236}">
                  <a16:creationId xmlns:a16="http://schemas.microsoft.com/office/drawing/2014/main" id="{B07F1227-38D0-4DFF-97F1-E3FED560A3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534211" flipV="1">
              <a:off x="4244236" y="1541600"/>
              <a:ext cx="820734" cy="820734"/>
            </a:xfrm>
            <a:prstGeom prst="rect">
              <a:avLst/>
            </a:prstGeom>
          </p:spPr>
        </p:pic>
        <p:pic>
          <p:nvPicPr>
            <p:cNvPr id="114" name="Graphic 113" descr="Paper">
              <a:extLst>
                <a:ext uri="{FF2B5EF4-FFF2-40B4-BE49-F238E27FC236}">
                  <a16:creationId xmlns:a16="http://schemas.microsoft.com/office/drawing/2014/main" id="{CCD3808B-8F6F-4F56-8326-0CB70AA5FF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06036" y="1061972"/>
              <a:ext cx="1084556" cy="1084556"/>
            </a:xfrm>
            <a:prstGeom prst="rect">
              <a:avLst/>
            </a:prstGeom>
          </p:spPr>
        </p:pic>
        <p:pic>
          <p:nvPicPr>
            <p:cNvPr id="128" name="Graphic 127" descr="Printer">
              <a:extLst>
                <a:ext uri="{FF2B5EF4-FFF2-40B4-BE49-F238E27FC236}">
                  <a16:creationId xmlns:a16="http://schemas.microsoft.com/office/drawing/2014/main" id="{6DD7A721-8638-4C46-8AD4-A4D794DD712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983118" y="2095163"/>
              <a:ext cx="437842" cy="437842"/>
            </a:xfrm>
            <a:prstGeom prst="rect">
              <a:avLst/>
            </a:prstGeom>
          </p:spPr>
        </p:pic>
        <p:grpSp>
          <p:nvGrpSpPr>
            <p:cNvPr id="131" name="Group 130">
              <a:extLst>
                <a:ext uri="{FF2B5EF4-FFF2-40B4-BE49-F238E27FC236}">
                  <a16:creationId xmlns:a16="http://schemas.microsoft.com/office/drawing/2014/main" id="{7688AA0C-9F91-4976-AA14-A0EC02054AEE}"/>
                </a:ext>
              </a:extLst>
            </p:cNvPr>
            <p:cNvGrpSpPr/>
            <p:nvPr/>
          </p:nvGrpSpPr>
          <p:grpSpPr>
            <a:xfrm>
              <a:off x="4976405" y="1653162"/>
              <a:ext cx="450665" cy="450665"/>
              <a:chOff x="8666042" y="2835848"/>
              <a:chExt cx="694774" cy="694774"/>
            </a:xfrm>
          </p:grpSpPr>
          <p:pic>
            <p:nvPicPr>
              <p:cNvPr id="132" name="Graphic 131" descr="Monitor">
                <a:extLst>
                  <a:ext uri="{FF2B5EF4-FFF2-40B4-BE49-F238E27FC236}">
                    <a16:creationId xmlns:a16="http://schemas.microsoft.com/office/drawing/2014/main" id="{F1671629-4780-4799-9751-5841182B131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666042" y="2835848"/>
                <a:ext cx="694774" cy="694774"/>
              </a:xfrm>
              <a:prstGeom prst="rect">
                <a:avLst/>
              </a:prstGeom>
            </p:spPr>
          </p:pic>
          <p:pic>
            <p:nvPicPr>
              <p:cNvPr id="133" name="Picture 132">
                <a:extLst>
                  <a:ext uri="{FF2B5EF4-FFF2-40B4-BE49-F238E27FC236}">
                    <a16:creationId xmlns:a16="http://schemas.microsoft.com/office/drawing/2014/main" id="{1511308A-0A40-4CD4-9635-004A9101BAEA}"/>
                  </a:ext>
                </a:extLst>
              </p:cNvPr>
              <p:cNvPicPr>
                <a:picLocks noChangeAspect="1"/>
              </p:cNvPicPr>
              <p:nvPr/>
            </p:nvPicPr>
            <p:blipFill>
              <a:blip r:embed="rId22"/>
              <a:stretch>
                <a:fillRect/>
              </a:stretch>
            </p:blipFill>
            <p:spPr>
              <a:xfrm>
                <a:off x="8705202" y="2847899"/>
                <a:ext cx="620217" cy="599039"/>
              </a:xfrm>
              <a:prstGeom prst="rect">
                <a:avLst/>
              </a:prstGeom>
            </p:spPr>
          </p:pic>
        </p:grpSp>
        <p:pic>
          <p:nvPicPr>
            <p:cNvPr id="136" name="Graphic 135" descr="Envelope">
              <a:extLst>
                <a:ext uri="{FF2B5EF4-FFF2-40B4-BE49-F238E27FC236}">
                  <a16:creationId xmlns:a16="http://schemas.microsoft.com/office/drawing/2014/main" id="{A65BE7D4-FC4A-40F7-8229-21D077E75A9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978541" y="1223586"/>
              <a:ext cx="450665" cy="450665"/>
            </a:xfrm>
            <a:prstGeom prst="rect">
              <a:avLst/>
            </a:prstGeom>
          </p:spPr>
        </p:pic>
        <p:grpSp>
          <p:nvGrpSpPr>
            <p:cNvPr id="160" name="Group 159">
              <a:extLst>
                <a:ext uri="{FF2B5EF4-FFF2-40B4-BE49-F238E27FC236}">
                  <a16:creationId xmlns:a16="http://schemas.microsoft.com/office/drawing/2014/main" id="{6601E94D-FC81-46B0-9E4C-151C66F861A6}"/>
                </a:ext>
              </a:extLst>
            </p:cNvPr>
            <p:cNvGrpSpPr/>
            <p:nvPr/>
          </p:nvGrpSpPr>
          <p:grpSpPr>
            <a:xfrm>
              <a:off x="4388460" y="2104252"/>
              <a:ext cx="505097" cy="505097"/>
              <a:chOff x="2180327" y="2073776"/>
              <a:chExt cx="505097" cy="505097"/>
            </a:xfrm>
          </p:grpSpPr>
          <p:sp>
            <p:nvSpPr>
              <p:cNvPr id="161" name="Oval 160">
                <a:extLst>
                  <a:ext uri="{FF2B5EF4-FFF2-40B4-BE49-F238E27FC236}">
                    <a16:creationId xmlns:a16="http://schemas.microsoft.com/office/drawing/2014/main" id="{5426A96C-E478-4372-B060-05C2E707F955}"/>
                  </a:ext>
                </a:extLst>
              </p:cNvPr>
              <p:cNvSpPr/>
              <p:nvPr/>
            </p:nvSpPr>
            <p:spPr>
              <a:xfrm>
                <a:off x="2180327" y="2073776"/>
                <a:ext cx="505097" cy="505097"/>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65" name="Graphic 164" descr="Checkmark">
                <a:extLst>
                  <a:ext uri="{FF2B5EF4-FFF2-40B4-BE49-F238E27FC236}">
                    <a16:creationId xmlns:a16="http://schemas.microsoft.com/office/drawing/2014/main" id="{29127C95-403D-40C7-93A0-FD67B3746C0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54489" y="2155888"/>
                <a:ext cx="362839" cy="362839"/>
              </a:xfrm>
              <a:prstGeom prst="rect">
                <a:avLst/>
              </a:prstGeom>
            </p:spPr>
          </p:pic>
        </p:grpSp>
      </p:grpSp>
      <p:grpSp>
        <p:nvGrpSpPr>
          <p:cNvPr id="203" name="Group 202">
            <a:extLst>
              <a:ext uri="{FF2B5EF4-FFF2-40B4-BE49-F238E27FC236}">
                <a16:creationId xmlns:a16="http://schemas.microsoft.com/office/drawing/2014/main" id="{A85685EF-4B82-4E3D-808C-05CA3CC4FB60}"/>
              </a:ext>
            </a:extLst>
          </p:cNvPr>
          <p:cNvGrpSpPr/>
          <p:nvPr/>
        </p:nvGrpSpPr>
        <p:grpSpPr>
          <a:xfrm>
            <a:off x="8868980" y="2124824"/>
            <a:ext cx="505097" cy="505097"/>
            <a:chOff x="2180327" y="2073776"/>
            <a:chExt cx="505097" cy="505097"/>
          </a:xfrm>
        </p:grpSpPr>
        <p:sp>
          <p:nvSpPr>
            <p:cNvPr id="204" name="Oval 203">
              <a:extLst>
                <a:ext uri="{FF2B5EF4-FFF2-40B4-BE49-F238E27FC236}">
                  <a16:creationId xmlns:a16="http://schemas.microsoft.com/office/drawing/2014/main" id="{A5D0DBA4-BBB8-4242-99C7-6F52CBC99B78}"/>
                </a:ext>
              </a:extLst>
            </p:cNvPr>
            <p:cNvSpPr/>
            <p:nvPr/>
          </p:nvSpPr>
          <p:spPr>
            <a:xfrm>
              <a:off x="2180327" y="2073776"/>
              <a:ext cx="505097" cy="505097"/>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205" name="Graphic 204" descr="Checkmark">
              <a:extLst>
                <a:ext uri="{FF2B5EF4-FFF2-40B4-BE49-F238E27FC236}">
                  <a16:creationId xmlns:a16="http://schemas.microsoft.com/office/drawing/2014/main" id="{25B58D94-202A-44FC-8212-E798EA254CB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54489" y="2155888"/>
              <a:ext cx="362839" cy="362839"/>
            </a:xfrm>
            <a:prstGeom prst="rect">
              <a:avLst/>
            </a:prstGeom>
          </p:spPr>
        </p:pic>
      </p:grpSp>
    </p:spTree>
    <p:extLst>
      <p:ext uri="{BB962C8B-B14F-4D97-AF65-F5344CB8AC3E}">
        <p14:creationId xmlns:p14="http://schemas.microsoft.com/office/powerpoint/2010/main" val="118082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A5BE-DBF2-4831-85FD-D55900D03F47}"/>
              </a:ext>
            </a:extLst>
          </p:cNvPr>
          <p:cNvSpPr>
            <a:spLocks noGrp="1"/>
          </p:cNvSpPr>
          <p:nvPr>
            <p:ph type="title"/>
          </p:nvPr>
        </p:nvSpPr>
        <p:spPr>
          <a:xfrm>
            <a:off x="701481" y="4298839"/>
            <a:ext cx="7518287" cy="851119"/>
          </a:xfrm>
        </p:spPr>
        <p:txBody>
          <a:bodyPr>
            <a:noAutofit/>
          </a:bodyPr>
          <a:lstStyle/>
          <a:p>
            <a:r>
              <a:rPr lang="en-US" sz="3600" dirty="0"/>
              <a:t>The Digital Age Requires A New Way Of Working With Content</a:t>
            </a:r>
          </a:p>
        </p:txBody>
      </p:sp>
      <p:pic>
        <p:nvPicPr>
          <p:cNvPr id="4" name="Picture 3">
            <a:extLst>
              <a:ext uri="{FF2B5EF4-FFF2-40B4-BE49-F238E27FC236}">
                <a16:creationId xmlns:a16="http://schemas.microsoft.com/office/drawing/2014/main" id="{46E39E3B-3756-40E5-8ABC-5F39223AF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81" y="1819687"/>
            <a:ext cx="10115202" cy="1440188"/>
          </a:xfrm>
          <a:prstGeom prst="rect">
            <a:avLst/>
          </a:prstGeom>
        </p:spPr>
      </p:pic>
    </p:spTree>
    <p:extLst>
      <p:ext uri="{BB962C8B-B14F-4D97-AF65-F5344CB8AC3E}">
        <p14:creationId xmlns:p14="http://schemas.microsoft.com/office/powerpoint/2010/main" val="45627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FD36-01E0-4425-8FEA-692848DD9D8C}"/>
              </a:ext>
            </a:extLst>
          </p:cNvPr>
          <p:cNvSpPr>
            <a:spLocks noGrp="1"/>
          </p:cNvSpPr>
          <p:nvPr>
            <p:ph type="title"/>
          </p:nvPr>
        </p:nvSpPr>
        <p:spPr>
          <a:xfrm>
            <a:off x="278296" y="204376"/>
            <a:ext cx="11275529" cy="766090"/>
          </a:xfrm>
        </p:spPr>
        <p:txBody>
          <a:bodyPr>
            <a:normAutofit/>
          </a:bodyPr>
          <a:lstStyle/>
          <a:p>
            <a:r>
              <a:rPr lang="en-US" sz="3000" spc="-80"/>
              <a:t>Business Challenges</a:t>
            </a:r>
          </a:p>
        </p:txBody>
      </p:sp>
      <p:sp>
        <p:nvSpPr>
          <p:cNvPr id="4" name="TextBox 3">
            <a:extLst>
              <a:ext uri="{FF2B5EF4-FFF2-40B4-BE49-F238E27FC236}">
                <a16:creationId xmlns:a16="http://schemas.microsoft.com/office/drawing/2014/main" id="{AE689D99-A143-4183-AB4A-F58E596FD93E}"/>
              </a:ext>
            </a:extLst>
          </p:cNvPr>
          <p:cNvSpPr txBox="1"/>
          <p:nvPr/>
        </p:nvSpPr>
        <p:spPr>
          <a:xfrm>
            <a:off x="708284" y="3229492"/>
            <a:ext cx="2858651" cy="2870979"/>
          </a:xfrm>
          <a:prstGeom prst="rect">
            <a:avLst/>
          </a:prstGeom>
          <a:noFill/>
        </p:spPr>
        <p:txBody>
          <a:bodyPr wrap="square" rtlCol="0">
            <a:spAutoFit/>
          </a:bodyPr>
          <a:lstStyle/>
          <a:p>
            <a:pPr>
              <a:lnSpc>
                <a:spcPct val="110000"/>
              </a:lnSpc>
            </a:pPr>
            <a:r>
              <a:rPr lang="en-US" sz="1100">
                <a:solidFill>
                  <a:schemeClr val="bg1"/>
                </a:solidFill>
              </a:rPr>
              <a:t>Business that manage physical assets often have to inspect various items to deliver regular maintenance, order consumable or replacement parts, perform annual inventory audit, etc.   </a:t>
            </a:r>
          </a:p>
          <a:p>
            <a:pPr>
              <a:lnSpc>
                <a:spcPct val="110000"/>
              </a:lnSpc>
            </a:pPr>
            <a:endParaRPr lang="en-US" sz="1100">
              <a:solidFill>
                <a:schemeClr val="bg1"/>
              </a:solidFill>
            </a:endParaRPr>
          </a:p>
          <a:p>
            <a:pPr>
              <a:lnSpc>
                <a:spcPct val="110000"/>
              </a:lnSpc>
            </a:pPr>
            <a:r>
              <a:rPr lang="en-US" sz="1100">
                <a:solidFill>
                  <a:schemeClr val="bg1"/>
                </a:solidFill>
              </a:rPr>
              <a:t>Example industry and assets: </a:t>
            </a:r>
          </a:p>
          <a:p>
            <a:pPr marL="91440" indent="-91440">
              <a:lnSpc>
                <a:spcPct val="110000"/>
              </a:lnSpc>
              <a:buClr>
                <a:schemeClr val="accent6">
                  <a:lumMod val="75000"/>
                </a:schemeClr>
              </a:buClr>
              <a:buFont typeface="Arial" panose="020B0604020202020204" pitchFamily="34" charset="0"/>
              <a:buChar char="•"/>
            </a:pPr>
            <a:r>
              <a:rPr lang="en-US" sz="1100">
                <a:solidFill>
                  <a:schemeClr val="bg1"/>
                </a:solidFill>
              </a:rPr>
              <a:t>Office Equipment: printers, MFPs, server assets</a:t>
            </a:r>
          </a:p>
          <a:p>
            <a:pPr marL="91440" indent="-91440">
              <a:lnSpc>
                <a:spcPct val="110000"/>
              </a:lnSpc>
              <a:buClr>
                <a:schemeClr val="accent6">
                  <a:lumMod val="75000"/>
                </a:schemeClr>
              </a:buClr>
              <a:buFont typeface="Arial" panose="020B0604020202020204" pitchFamily="34" charset="0"/>
              <a:buChar char="•"/>
            </a:pPr>
            <a:r>
              <a:rPr lang="en-US" sz="1100">
                <a:solidFill>
                  <a:schemeClr val="bg1"/>
                </a:solidFill>
              </a:rPr>
              <a:t>Utilities: transformers, generators, transmission equipment</a:t>
            </a:r>
          </a:p>
          <a:p>
            <a:pPr marL="91440" indent="-91440">
              <a:lnSpc>
                <a:spcPct val="110000"/>
              </a:lnSpc>
              <a:buClr>
                <a:schemeClr val="accent6">
                  <a:lumMod val="75000"/>
                </a:schemeClr>
              </a:buClr>
              <a:buFont typeface="Arial" panose="020B0604020202020204" pitchFamily="34" charset="0"/>
              <a:buChar char="•"/>
            </a:pPr>
            <a:r>
              <a:rPr lang="en-US" sz="1100">
                <a:solidFill>
                  <a:schemeClr val="bg1"/>
                </a:solidFill>
              </a:rPr>
              <a:t>Healthcare: lab and medical equipment</a:t>
            </a:r>
          </a:p>
          <a:p>
            <a:pPr marL="91440" indent="-91440">
              <a:lnSpc>
                <a:spcPct val="110000"/>
              </a:lnSpc>
              <a:buClr>
                <a:schemeClr val="accent6">
                  <a:lumMod val="75000"/>
                </a:schemeClr>
              </a:buClr>
              <a:buFont typeface="Arial" panose="020B0604020202020204" pitchFamily="34" charset="0"/>
              <a:buChar char="•"/>
            </a:pPr>
            <a:r>
              <a:rPr lang="en-US" sz="1100">
                <a:solidFill>
                  <a:schemeClr val="bg1"/>
                </a:solidFill>
              </a:rPr>
              <a:t>Manufacturing: QA test equipment and assembly line tools and fixtures</a:t>
            </a:r>
          </a:p>
          <a:p>
            <a:pPr>
              <a:lnSpc>
                <a:spcPct val="110000"/>
              </a:lnSpc>
            </a:pPr>
            <a:endParaRPr lang="en-US" sz="1100">
              <a:solidFill>
                <a:schemeClr val="bg1"/>
              </a:solidFill>
            </a:endParaRPr>
          </a:p>
        </p:txBody>
      </p:sp>
      <p:sp>
        <p:nvSpPr>
          <p:cNvPr id="79" name="TextBox 78">
            <a:extLst>
              <a:ext uri="{FF2B5EF4-FFF2-40B4-BE49-F238E27FC236}">
                <a16:creationId xmlns:a16="http://schemas.microsoft.com/office/drawing/2014/main" id="{7839155F-DBAC-411F-A8CE-0C3EF20A3A17}"/>
              </a:ext>
            </a:extLst>
          </p:cNvPr>
          <p:cNvSpPr txBox="1"/>
          <p:nvPr/>
        </p:nvSpPr>
        <p:spPr>
          <a:xfrm>
            <a:off x="3724467" y="3593620"/>
            <a:ext cx="2027341" cy="1008931"/>
          </a:xfrm>
          <a:prstGeom prst="rect">
            <a:avLst/>
          </a:prstGeom>
          <a:noFill/>
        </p:spPr>
        <p:txBody>
          <a:bodyPr wrap="square" rtlCol="0">
            <a:spAutoFit/>
          </a:bodyPr>
          <a:lstStyle/>
          <a:p>
            <a:pPr>
              <a:lnSpc>
                <a:spcPct val="110000"/>
              </a:lnSpc>
            </a:pPr>
            <a:r>
              <a:rPr lang="en-US" sz="1100">
                <a:solidFill>
                  <a:schemeClr val="bg1"/>
                </a:solidFill>
              </a:rPr>
              <a:t>The large quantity of assets and wide ranging physical location makes it difficult to monitor and manage business assets.</a:t>
            </a:r>
          </a:p>
        </p:txBody>
      </p:sp>
      <p:sp>
        <p:nvSpPr>
          <p:cNvPr id="97" name="Rectangle 96">
            <a:extLst>
              <a:ext uri="{FF2B5EF4-FFF2-40B4-BE49-F238E27FC236}">
                <a16:creationId xmlns:a16="http://schemas.microsoft.com/office/drawing/2014/main" id="{FE6CA273-FA34-4C07-8BC6-C214BBA74AC3}"/>
              </a:ext>
            </a:extLst>
          </p:cNvPr>
          <p:cNvSpPr/>
          <p:nvPr/>
        </p:nvSpPr>
        <p:spPr>
          <a:xfrm>
            <a:off x="3733043" y="2841068"/>
            <a:ext cx="1550424" cy="707886"/>
          </a:xfrm>
          <a:prstGeom prst="rect">
            <a:avLst/>
          </a:prstGeom>
        </p:spPr>
        <p:txBody>
          <a:bodyPr wrap="none">
            <a:spAutoFit/>
          </a:bodyPr>
          <a:lstStyle/>
          <a:p>
            <a:r>
              <a:rPr lang="en-US" sz="2000" b="1">
                <a:solidFill>
                  <a:schemeClr val="accent6">
                    <a:lumMod val="75000"/>
                  </a:schemeClr>
                </a:solidFill>
              </a:rPr>
              <a:t>Quantity &amp; </a:t>
            </a:r>
          </a:p>
          <a:p>
            <a:r>
              <a:rPr lang="en-US" sz="2000" b="1">
                <a:solidFill>
                  <a:schemeClr val="accent6">
                    <a:lumMod val="75000"/>
                  </a:schemeClr>
                </a:solidFill>
              </a:rPr>
              <a:t>Location</a:t>
            </a:r>
          </a:p>
        </p:txBody>
      </p:sp>
      <p:sp>
        <p:nvSpPr>
          <p:cNvPr id="98" name="Rectangle 97">
            <a:extLst>
              <a:ext uri="{FF2B5EF4-FFF2-40B4-BE49-F238E27FC236}">
                <a16:creationId xmlns:a16="http://schemas.microsoft.com/office/drawing/2014/main" id="{B2DBCF1F-37ED-468B-9E93-9B3F6A9BB265}"/>
              </a:ext>
            </a:extLst>
          </p:cNvPr>
          <p:cNvSpPr/>
          <p:nvPr/>
        </p:nvSpPr>
        <p:spPr>
          <a:xfrm>
            <a:off x="708284" y="2841068"/>
            <a:ext cx="2127634" cy="400110"/>
          </a:xfrm>
          <a:prstGeom prst="rect">
            <a:avLst/>
          </a:prstGeom>
        </p:spPr>
        <p:txBody>
          <a:bodyPr wrap="none">
            <a:spAutoFit/>
          </a:bodyPr>
          <a:lstStyle/>
          <a:p>
            <a:r>
              <a:rPr lang="en-US" sz="2000" b="1">
                <a:solidFill>
                  <a:schemeClr val="accent6">
                    <a:lumMod val="75000"/>
                  </a:schemeClr>
                </a:solidFill>
              </a:rPr>
              <a:t>Physical Assets</a:t>
            </a:r>
            <a:endParaRPr lang="en-US">
              <a:solidFill>
                <a:schemeClr val="accent6">
                  <a:lumMod val="75000"/>
                </a:schemeClr>
              </a:solidFill>
            </a:endParaRPr>
          </a:p>
        </p:txBody>
      </p:sp>
      <p:sp>
        <p:nvSpPr>
          <p:cNvPr id="57" name="TextBox 56">
            <a:extLst>
              <a:ext uri="{FF2B5EF4-FFF2-40B4-BE49-F238E27FC236}">
                <a16:creationId xmlns:a16="http://schemas.microsoft.com/office/drawing/2014/main" id="{876F3E7C-0552-4DA8-A1F8-F05CF1041996}"/>
              </a:ext>
            </a:extLst>
          </p:cNvPr>
          <p:cNvSpPr txBox="1"/>
          <p:nvPr/>
        </p:nvSpPr>
        <p:spPr>
          <a:xfrm>
            <a:off x="5792412" y="3229492"/>
            <a:ext cx="1876124" cy="822726"/>
          </a:xfrm>
          <a:prstGeom prst="rect">
            <a:avLst/>
          </a:prstGeom>
          <a:noFill/>
        </p:spPr>
        <p:txBody>
          <a:bodyPr wrap="square" rtlCol="0">
            <a:spAutoFit/>
          </a:bodyPr>
          <a:lstStyle/>
          <a:p>
            <a:pPr>
              <a:lnSpc>
                <a:spcPct val="110000"/>
              </a:lnSpc>
            </a:pPr>
            <a:r>
              <a:rPr lang="en-US" sz="1100">
                <a:solidFill>
                  <a:schemeClr val="bg1"/>
                </a:solidFill>
              </a:rPr>
              <a:t>Critical assets often require inspection at regular interval.  Missed inspection or service may lead to fine. </a:t>
            </a:r>
          </a:p>
        </p:txBody>
      </p:sp>
      <p:sp>
        <p:nvSpPr>
          <p:cNvPr id="58" name="Rectangle 57">
            <a:extLst>
              <a:ext uri="{FF2B5EF4-FFF2-40B4-BE49-F238E27FC236}">
                <a16:creationId xmlns:a16="http://schemas.microsoft.com/office/drawing/2014/main" id="{1352C78F-B154-4BDE-9F89-082C0FBF0EB1}"/>
              </a:ext>
            </a:extLst>
          </p:cNvPr>
          <p:cNvSpPr/>
          <p:nvPr/>
        </p:nvSpPr>
        <p:spPr>
          <a:xfrm>
            <a:off x="5751310" y="2841068"/>
            <a:ext cx="1609736" cy="400110"/>
          </a:xfrm>
          <a:prstGeom prst="rect">
            <a:avLst/>
          </a:prstGeom>
        </p:spPr>
        <p:txBody>
          <a:bodyPr wrap="none">
            <a:spAutoFit/>
          </a:bodyPr>
          <a:lstStyle/>
          <a:p>
            <a:r>
              <a:rPr lang="en-US" sz="2000" b="1">
                <a:solidFill>
                  <a:schemeClr val="accent6">
                    <a:lumMod val="75000"/>
                  </a:schemeClr>
                </a:solidFill>
              </a:rPr>
              <a:t>Inspections</a:t>
            </a:r>
            <a:endParaRPr lang="en-US">
              <a:solidFill>
                <a:schemeClr val="accent6">
                  <a:lumMod val="75000"/>
                </a:schemeClr>
              </a:solidFill>
            </a:endParaRPr>
          </a:p>
        </p:txBody>
      </p:sp>
      <p:sp>
        <p:nvSpPr>
          <p:cNvPr id="59" name="TextBox 58">
            <a:extLst>
              <a:ext uri="{FF2B5EF4-FFF2-40B4-BE49-F238E27FC236}">
                <a16:creationId xmlns:a16="http://schemas.microsoft.com/office/drawing/2014/main" id="{B11289C6-E03B-47E9-9A7F-83D08F9585A1}"/>
              </a:ext>
            </a:extLst>
          </p:cNvPr>
          <p:cNvSpPr txBox="1"/>
          <p:nvPr/>
        </p:nvSpPr>
        <p:spPr>
          <a:xfrm>
            <a:off x="7905596" y="3229492"/>
            <a:ext cx="2108769" cy="1753750"/>
          </a:xfrm>
          <a:prstGeom prst="rect">
            <a:avLst/>
          </a:prstGeom>
          <a:noFill/>
        </p:spPr>
        <p:txBody>
          <a:bodyPr wrap="square" rtlCol="0">
            <a:spAutoFit/>
          </a:bodyPr>
          <a:lstStyle/>
          <a:p>
            <a:pPr>
              <a:lnSpc>
                <a:spcPct val="110000"/>
              </a:lnSpc>
            </a:pPr>
            <a:r>
              <a:rPr lang="en-US" sz="1100">
                <a:solidFill>
                  <a:schemeClr val="bg1"/>
                </a:solidFill>
              </a:rPr>
              <a:t>Maintenance and break/fix of assets requires correct replacement part.  Installing proper part or failure to log replacement may introduce asset downtime, wasted time/resource or most importantly dangerous situation.</a:t>
            </a:r>
          </a:p>
        </p:txBody>
      </p:sp>
      <p:sp>
        <p:nvSpPr>
          <p:cNvPr id="60" name="Rectangle 59">
            <a:extLst>
              <a:ext uri="{FF2B5EF4-FFF2-40B4-BE49-F238E27FC236}">
                <a16:creationId xmlns:a16="http://schemas.microsoft.com/office/drawing/2014/main" id="{724E77A2-6967-42E3-8A0E-F6A93F6354D3}"/>
              </a:ext>
            </a:extLst>
          </p:cNvPr>
          <p:cNvSpPr/>
          <p:nvPr/>
        </p:nvSpPr>
        <p:spPr>
          <a:xfrm>
            <a:off x="7864495" y="2841068"/>
            <a:ext cx="1737976" cy="400110"/>
          </a:xfrm>
          <a:prstGeom prst="rect">
            <a:avLst/>
          </a:prstGeom>
        </p:spPr>
        <p:txBody>
          <a:bodyPr wrap="none">
            <a:spAutoFit/>
          </a:bodyPr>
          <a:lstStyle/>
          <a:p>
            <a:r>
              <a:rPr lang="en-US" sz="2000" b="1">
                <a:solidFill>
                  <a:schemeClr val="accent6">
                    <a:lumMod val="75000"/>
                  </a:schemeClr>
                </a:solidFill>
              </a:rPr>
              <a:t>Maintenance</a:t>
            </a:r>
            <a:endParaRPr lang="en-US">
              <a:solidFill>
                <a:schemeClr val="accent6">
                  <a:lumMod val="75000"/>
                </a:schemeClr>
              </a:solidFill>
            </a:endParaRPr>
          </a:p>
        </p:txBody>
      </p:sp>
      <p:cxnSp>
        <p:nvCxnSpPr>
          <p:cNvPr id="64" name="Straight Connector 63">
            <a:extLst>
              <a:ext uri="{FF2B5EF4-FFF2-40B4-BE49-F238E27FC236}">
                <a16:creationId xmlns:a16="http://schemas.microsoft.com/office/drawing/2014/main" id="{0A0EABE5-9586-407D-B7F4-1B6463B69F2B}"/>
              </a:ext>
            </a:extLst>
          </p:cNvPr>
          <p:cNvCxnSpPr>
            <a:cxnSpLocks/>
          </p:cNvCxnSpPr>
          <p:nvPr/>
        </p:nvCxnSpPr>
        <p:spPr>
          <a:xfrm flipV="1">
            <a:off x="1903275" y="2465252"/>
            <a:ext cx="0" cy="203328"/>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A3EDE92-2536-4B87-AB1D-625E240C3392}"/>
              </a:ext>
            </a:extLst>
          </p:cNvPr>
          <p:cNvCxnSpPr>
            <a:cxnSpLocks/>
          </p:cNvCxnSpPr>
          <p:nvPr/>
        </p:nvCxnSpPr>
        <p:spPr>
          <a:xfrm flipV="1">
            <a:off x="8488320" y="2260315"/>
            <a:ext cx="0" cy="408264"/>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CBFE346-4503-4DF0-A8A6-72A6DA26BB87}"/>
              </a:ext>
            </a:extLst>
          </p:cNvPr>
          <p:cNvSpPr txBox="1"/>
          <p:nvPr/>
        </p:nvSpPr>
        <p:spPr>
          <a:xfrm>
            <a:off x="10090469" y="3229492"/>
            <a:ext cx="1854798" cy="1567545"/>
          </a:xfrm>
          <a:prstGeom prst="rect">
            <a:avLst/>
          </a:prstGeom>
          <a:noFill/>
        </p:spPr>
        <p:txBody>
          <a:bodyPr wrap="square" rtlCol="0">
            <a:spAutoFit/>
          </a:bodyPr>
          <a:lstStyle/>
          <a:p>
            <a:pPr>
              <a:lnSpc>
                <a:spcPct val="110000"/>
              </a:lnSpc>
            </a:pPr>
            <a:r>
              <a:rPr lang="en-US" sz="1100">
                <a:solidFill>
                  <a:schemeClr val="bg1"/>
                </a:solidFill>
              </a:rPr>
              <a:t>Business requires accurate inventory of assets. Incorrect asset control leads to poor customer service, expense control issues, poor utilization of employee time and other assets. </a:t>
            </a:r>
          </a:p>
        </p:txBody>
      </p:sp>
      <p:sp>
        <p:nvSpPr>
          <p:cNvPr id="30" name="Rectangle 29">
            <a:extLst>
              <a:ext uri="{FF2B5EF4-FFF2-40B4-BE49-F238E27FC236}">
                <a16:creationId xmlns:a16="http://schemas.microsoft.com/office/drawing/2014/main" id="{239CA095-E104-4847-9F43-75B60DC78B78}"/>
              </a:ext>
            </a:extLst>
          </p:cNvPr>
          <p:cNvSpPr/>
          <p:nvPr/>
        </p:nvSpPr>
        <p:spPr>
          <a:xfrm>
            <a:off x="10049368" y="2841068"/>
            <a:ext cx="1338828" cy="400110"/>
          </a:xfrm>
          <a:prstGeom prst="rect">
            <a:avLst/>
          </a:prstGeom>
        </p:spPr>
        <p:txBody>
          <a:bodyPr wrap="none">
            <a:spAutoFit/>
          </a:bodyPr>
          <a:lstStyle/>
          <a:p>
            <a:r>
              <a:rPr lang="en-US" sz="2000" b="1">
                <a:solidFill>
                  <a:schemeClr val="accent6">
                    <a:lumMod val="75000"/>
                  </a:schemeClr>
                </a:solidFill>
              </a:rPr>
              <a:t>Inventory</a:t>
            </a:r>
            <a:endParaRPr lang="en-US">
              <a:solidFill>
                <a:schemeClr val="accent6">
                  <a:lumMod val="75000"/>
                </a:schemeClr>
              </a:solidFill>
            </a:endParaRPr>
          </a:p>
        </p:txBody>
      </p:sp>
      <p:cxnSp>
        <p:nvCxnSpPr>
          <p:cNvPr id="31" name="Straight Connector 30">
            <a:extLst>
              <a:ext uri="{FF2B5EF4-FFF2-40B4-BE49-F238E27FC236}">
                <a16:creationId xmlns:a16="http://schemas.microsoft.com/office/drawing/2014/main" id="{74B9501D-A41F-4F9B-A43D-B79DF2890006}"/>
              </a:ext>
            </a:extLst>
          </p:cNvPr>
          <p:cNvCxnSpPr>
            <a:cxnSpLocks/>
          </p:cNvCxnSpPr>
          <p:nvPr/>
        </p:nvCxnSpPr>
        <p:spPr>
          <a:xfrm flipV="1">
            <a:off x="6589851" y="2377171"/>
            <a:ext cx="0" cy="291408"/>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CC2E42-EDC4-4013-8DE4-794D111B531C}"/>
              </a:ext>
            </a:extLst>
          </p:cNvPr>
          <p:cNvCxnSpPr>
            <a:cxnSpLocks/>
          </p:cNvCxnSpPr>
          <p:nvPr/>
        </p:nvCxnSpPr>
        <p:spPr>
          <a:xfrm flipV="1">
            <a:off x="4462216" y="2377171"/>
            <a:ext cx="0" cy="291408"/>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262F3EF-6236-42EB-96F7-1A0A7AF634D9}"/>
              </a:ext>
            </a:extLst>
          </p:cNvPr>
          <p:cNvCxnSpPr>
            <a:cxnSpLocks/>
          </p:cNvCxnSpPr>
          <p:nvPr/>
        </p:nvCxnSpPr>
        <p:spPr>
          <a:xfrm flipV="1">
            <a:off x="10639337" y="2377171"/>
            <a:ext cx="0" cy="291408"/>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pic>
        <p:nvPicPr>
          <p:cNvPr id="34" name="Graphic 33" descr="Photocopier">
            <a:extLst>
              <a:ext uri="{FF2B5EF4-FFF2-40B4-BE49-F238E27FC236}">
                <a16:creationId xmlns:a16="http://schemas.microsoft.com/office/drawing/2014/main" id="{66B82795-BCA9-4079-B629-BDB13EF61F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0592" y="1723479"/>
            <a:ext cx="681731" cy="681731"/>
          </a:xfrm>
          <a:prstGeom prst="rect">
            <a:avLst/>
          </a:prstGeom>
        </p:spPr>
      </p:pic>
      <p:pic>
        <p:nvPicPr>
          <p:cNvPr id="5" name="Graphic 4" descr="Cell Tower">
            <a:extLst>
              <a:ext uri="{FF2B5EF4-FFF2-40B4-BE49-F238E27FC236}">
                <a16:creationId xmlns:a16="http://schemas.microsoft.com/office/drawing/2014/main" id="{204E8E31-6009-46FA-9979-8DF7801B28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61424" y="1660561"/>
            <a:ext cx="714856" cy="714856"/>
          </a:xfrm>
          <a:prstGeom prst="rect">
            <a:avLst/>
          </a:prstGeom>
        </p:spPr>
      </p:pic>
      <p:pic>
        <p:nvPicPr>
          <p:cNvPr id="7" name="Graphic 6" descr="Crane">
            <a:extLst>
              <a:ext uri="{FF2B5EF4-FFF2-40B4-BE49-F238E27FC236}">
                <a16:creationId xmlns:a16="http://schemas.microsoft.com/office/drawing/2014/main" id="{579DAB3A-059C-4884-8E7B-8BB3D1092C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2763" y="1681918"/>
            <a:ext cx="681731" cy="681731"/>
          </a:xfrm>
          <a:prstGeom prst="rect">
            <a:avLst/>
          </a:prstGeom>
        </p:spPr>
      </p:pic>
      <p:pic>
        <p:nvPicPr>
          <p:cNvPr id="13" name="Graphic 12" descr="Checklist">
            <a:extLst>
              <a:ext uri="{FF2B5EF4-FFF2-40B4-BE49-F238E27FC236}">
                <a16:creationId xmlns:a16="http://schemas.microsoft.com/office/drawing/2014/main" id="{709CD233-60BD-4F9E-AD99-A2F024FBE4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48380" y="1607683"/>
            <a:ext cx="769488" cy="769488"/>
          </a:xfrm>
          <a:prstGeom prst="rect">
            <a:avLst/>
          </a:prstGeom>
        </p:spPr>
      </p:pic>
      <p:pic>
        <p:nvPicPr>
          <p:cNvPr id="15" name="Graphic 14" descr="Tools">
            <a:extLst>
              <a:ext uri="{FF2B5EF4-FFF2-40B4-BE49-F238E27FC236}">
                <a16:creationId xmlns:a16="http://schemas.microsoft.com/office/drawing/2014/main" id="{6A3E81F1-94EE-4E4A-B52D-9AC69D87A6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36715" y="1640822"/>
            <a:ext cx="703210" cy="703210"/>
          </a:xfrm>
          <a:prstGeom prst="rect">
            <a:avLst/>
          </a:prstGeom>
        </p:spPr>
      </p:pic>
      <p:pic>
        <p:nvPicPr>
          <p:cNvPr id="21" name="Graphic 20" descr="Clock">
            <a:extLst>
              <a:ext uri="{FF2B5EF4-FFF2-40B4-BE49-F238E27FC236}">
                <a16:creationId xmlns:a16="http://schemas.microsoft.com/office/drawing/2014/main" id="{11F6BAB2-78DE-42D5-A0A8-E9D1FFC939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50924" y="1499571"/>
            <a:ext cx="914400" cy="914400"/>
          </a:xfrm>
          <a:prstGeom prst="rect">
            <a:avLst/>
          </a:prstGeom>
        </p:spPr>
      </p:pic>
      <p:pic>
        <p:nvPicPr>
          <p:cNvPr id="23" name="Graphic 22" descr="Earth Globe Americas">
            <a:extLst>
              <a:ext uri="{FF2B5EF4-FFF2-40B4-BE49-F238E27FC236}">
                <a16:creationId xmlns:a16="http://schemas.microsoft.com/office/drawing/2014/main" id="{2EB45E26-9F7B-4BCE-8B12-261B81E834C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35496" y="1499571"/>
            <a:ext cx="914400" cy="914400"/>
          </a:xfrm>
          <a:prstGeom prst="rect">
            <a:avLst/>
          </a:prstGeom>
        </p:spPr>
      </p:pic>
      <p:sp>
        <p:nvSpPr>
          <p:cNvPr id="55" name="Left Bracket 54">
            <a:extLst>
              <a:ext uri="{FF2B5EF4-FFF2-40B4-BE49-F238E27FC236}">
                <a16:creationId xmlns:a16="http://schemas.microsoft.com/office/drawing/2014/main" id="{A04519EA-3CE5-4B5B-928F-3EA7116A85DF}"/>
              </a:ext>
            </a:extLst>
          </p:cNvPr>
          <p:cNvSpPr/>
          <p:nvPr/>
        </p:nvSpPr>
        <p:spPr>
          <a:xfrm rot="16200000">
            <a:off x="1844585" y="1164208"/>
            <a:ext cx="166410" cy="2358624"/>
          </a:xfrm>
          <a:prstGeom prst="leftBracket">
            <a:avLst>
              <a:gd name="adj" fmla="val 80749"/>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1980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3" name="Straight Connector 312">
            <a:extLst>
              <a:ext uri="{FF2B5EF4-FFF2-40B4-BE49-F238E27FC236}">
                <a16:creationId xmlns:a16="http://schemas.microsoft.com/office/drawing/2014/main" id="{1F4DF077-C098-4BD0-B17A-A80D75FF8E37}"/>
              </a:ext>
            </a:extLst>
          </p:cNvPr>
          <p:cNvCxnSpPr>
            <a:cxnSpLocks/>
          </p:cNvCxnSpPr>
          <p:nvPr/>
        </p:nvCxnSpPr>
        <p:spPr>
          <a:xfrm>
            <a:off x="7963312" y="5062887"/>
            <a:ext cx="1207515" cy="0"/>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sp>
        <p:nvSpPr>
          <p:cNvPr id="310" name="Rectangle: Rounded Corners 309">
            <a:extLst>
              <a:ext uri="{FF2B5EF4-FFF2-40B4-BE49-F238E27FC236}">
                <a16:creationId xmlns:a16="http://schemas.microsoft.com/office/drawing/2014/main" id="{25EFDACE-21F5-4397-A4B3-D12A90138FA9}"/>
              </a:ext>
            </a:extLst>
          </p:cNvPr>
          <p:cNvSpPr/>
          <p:nvPr/>
        </p:nvSpPr>
        <p:spPr>
          <a:xfrm>
            <a:off x="3148694" y="4266851"/>
            <a:ext cx="2382779" cy="1659614"/>
          </a:xfrm>
          <a:prstGeom prst="roundRect">
            <a:avLst>
              <a:gd name="adj" fmla="val 8190"/>
            </a:avLst>
          </a:prstGeom>
          <a:solidFill>
            <a:schemeClr val="bg1">
              <a:lumMod val="95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0E67D21B-96E9-455C-975F-A475244813C7}"/>
              </a:ext>
            </a:extLst>
          </p:cNvPr>
          <p:cNvSpPr/>
          <p:nvPr/>
        </p:nvSpPr>
        <p:spPr>
          <a:xfrm>
            <a:off x="5709862" y="4266851"/>
            <a:ext cx="2382779" cy="1659614"/>
          </a:xfrm>
          <a:prstGeom prst="roundRect">
            <a:avLst>
              <a:gd name="adj" fmla="val 8190"/>
            </a:avLst>
          </a:prstGeom>
          <a:solidFill>
            <a:schemeClr val="bg1">
              <a:lumMod val="95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1A28A77C-0EFF-4686-96C4-3A8E4A633A46}"/>
              </a:ext>
            </a:extLst>
          </p:cNvPr>
          <p:cNvSpPr/>
          <p:nvPr/>
        </p:nvSpPr>
        <p:spPr>
          <a:xfrm>
            <a:off x="597497" y="4266851"/>
            <a:ext cx="2382779" cy="1659614"/>
          </a:xfrm>
          <a:prstGeom prst="roundRect">
            <a:avLst>
              <a:gd name="adj" fmla="val 8190"/>
            </a:avLst>
          </a:prstGeom>
          <a:solidFill>
            <a:schemeClr val="bg1">
              <a:lumMod val="95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1173771E-A777-4465-BF30-35D2B4EC5135}"/>
              </a:ext>
            </a:extLst>
          </p:cNvPr>
          <p:cNvSpPr/>
          <p:nvPr/>
        </p:nvSpPr>
        <p:spPr>
          <a:xfrm>
            <a:off x="388327" y="3944740"/>
            <a:ext cx="505097" cy="505097"/>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309" name="Rectangle 308">
            <a:extLst>
              <a:ext uri="{FF2B5EF4-FFF2-40B4-BE49-F238E27FC236}">
                <a16:creationId xmlns:a16="http://schemas.microsoft.com/office/drawing/2014/main" id="{7D87CCDB-5B86-4B89-8AF3-16DE0CEA7524}"/>
              </a:ext>
            </a:extLst>
          </p:cNvPr>
          <p:cNvSpPr/>
          <p:nvPr/>
        </p:nvSpPr>
        <p:spPr>
          <a:xfrm>
            <a:off x="929961" y="3933752"/>
            <a:ext cx="3142202" cy="276999"/>
          </a:xfrm>
          <a:prstGeom prst="rect">
            <a:avLst/>
          </a:prstGeom>
        </p:spPr>
        <p:txBody>
          <a:bodyPr wrap="square">
            <a:spAutoFit/>
          </a:bodyPr>
          <a:lstStyle/>
          <a:p>
            <a:r>
              <a:rPr lang="en-US" sz="1200">
                <a:solidFill>
                  <a:schemeClr val="tx1">
                    <a:lumMod val="75000"/>
                    <a:lumOff val="25000"/>
                  </a:schemeClr>
                </a:solidFill>
              </a:rPr>
              <a:t>Automated document delivery:</a:t>
            </a:r>
          </a:p>
        </p:txBody>
      </p:sp>
      <p:sp>
        <p:nvSpPr>
          <p:cNvPr id="306" name="Rectangle: Rounded Corners 150">
            <a:extLst>
              <a:ext uri="{FF2B5EF4-FFF2-40B4-BE49-F238E27FC236}">
                <a16:creationId xmlns:a16="http://schemas.microsoft.com/office/drawing/2014/main" id="{33331727-0BE4-4A6A-B052-EFE2DA856426}"/>
              </a:ext>
            </a:extLst>
          </p:cNvPr>
          <p:cNvSpPr/>
          <p:nvPr/>
        </p:nvSpPr>
        <p:spPr>
          <a:xfrm>
            <a:off x="10681249" y="3705606"/>
            <a:ext cx="1333875" cy="1357281"/>
          </a:xfrm>
          <a:custGeom>
            <a:avLst/>
            <a:gdLst>
              <a:gd name="connsiteX0" fmla="*/ 0 w 3868191"/>
              <a:gd name="connsiteY0" fmla="*/ 1291446 h 2582891"/>
              <a:gd name="connsiteX1" fmla="*/ 1291446 w 3868191"/>
              <a:gd name="connsiteY1" fmla="*/ 0 h 2582891"/>
              <a:gd name="connsiteX2" fmla="*/ 2576746 w 3868191"/>
              <a:gd name="connsiteY2" fmla="*/ 0 h 2582891"/>
              <a:gd name="connsiteX3" fmla="*/ 3868192 w 3868191"/>
              <a:gd name="connsiteY3" fmla="*/ 1291446 h 2582891"/>
              <a:gd name="connsiteX4" fmla="*/ 3868191 w 3868191"/>
              <a:gd name="connsiteY4" fmla="*/ 1291446 h 2582891"/>
              <a:gd name="connsiteX5" fmla="*/ 2576745 w 3868191"/>
              <a:gd name="connsiteY5" fmla="*/ 2582892 h 2582891"/>
              <a:gd name="connsiteX6" fmla="*/ 1291446 w 3868191"/>
              <a:gd name="connsiteY6" fmla="*/ 2582891 h 2582891"/>
              <a:gd name="connsiteX7" fmla="*/ 0 w 3868191"/>
              <a:gd name="connsiteY7" fmla="*/ 1291445 h 2582891"/>
              <a:gd name="connsiteX8" fmla="*/ 0 w 3868191"/>
              <a:gd name="connsiteY8" fmla="*/ 1291446 h 2582891"/>
              <a:gd name="connsiteX0" fmla="*/ 0 w 3868192"/>
              <a:gd name="connsiteY0" fmla="*/ 1291445 h 2582892"/>
              <a:gd name="connsiteX1" fmla="*/ 1291446 w 3868192"/>
              <a:gd name="connsiteY1" fmla="*/ 0 h 2582892"/>
              <a:gd name="connsiteX2" fmla="*/ 2576746 w 3868192"/>
              <a:gd name="connsiteY2" fmla="*/ 0 h 2582892"/>
              <a:gd name="connsiteX3" fmla="*/ 3868192 w 3868192"/>
              <a:gd name="connsiteY3" fmla="*/ 1291446 h 2582892"/>
              <a:gd name="connsiteX4" fmla="*/ 3868191 w 3868192"/>
              <a:gd name="connsiteY4" fmla="*/ 1291446 h 2582892"/>
              <a:gd name="connsiteX5" fmla="*/ 2576745 w 3868192"/>
              <a:gd name="connsiteY5" fmla="*/ 2582892 h 2582892"/>
              <a:gd name="connsiteX6" fmla="*/ 1291446 w 3868192"/>
              <a:gd name="connsiteY6" fmla="*/ 2582891 h 2582892"/>
              <a:gd name="connsiteX7" fmla="*/ 0 w 3868192"/>
              <a:gd name="connsiteY7" fmla="*/ 1291445 h 2582892"/>
              <a:gd name="connsiteX0" fmla="*/ 0 w 3868192"/>
              <a:gd name="connsiteY0" fmla="*/ 1291445 h 2582892"/>
              <a:gd name="connsiteX1" fmla="*/ 1291446 w 3868192"/>
              <a:gd name="connsiteY1" fmla="*/ 0 h 2582892"/>
              <a:gd name="connsiteX2" fmla="*/ 2576746 w 3868192"/>
              <a:gd name="connsiteY2" fmla="*/ 0 h 2582892"/>
              <a:gd name="connsiteX3" fmla="*/ 3868192 w 3868192"/>
              <a:gd name="connsiteY3" fmla="*/ 1291446 h 2582892"/>
              <a:gd name="connsiteX4" fmla="*/ 3868191 w 3868192"/>
              <a:gd name="connsiteY4" fmla="*/ 1291446 h 2582892"/>
              <a:gd name="connsiteX5" fmla="*/ 2576745 w 3868192"/>
              <a:gd name="connsiteY5" fmla="*/ 2582892 h 2582892"/>
              <a:gd name="connsiteX6" fmla="*/ 1291446 w 3868192"/>
              <a:gd name="connsiteY6" fmla="*/ 2582891 h 2582892"/>
              <a:gd name="connsiteX7" fmla="*/ 91440 w 3868192"/>
              <a:gd name="connsiteY7" fmla="*/ 1382885 h 2582892"/>
              <a:gd name="connsiteX0" fmla="*/ 1209549 w 3786295"/>
              <a:gd name="connsiteY0" fmla="*/ 0 h 2582892"/>
              <a:gd name="connsiteX1" fmla="*/ 2494849 w 3786295"/>
              <a:gd name="connsiteY1" fmla="*/ 0 h 2582892"/>
              <a:gd name="connsiteX2" fmla="*/ 3786295 w 3786295"/>
              <a:gd name="connsiteY2" fmla="*/ 1291446 h 2582892"/>
              <a:gd name="connsiteX3" fmla="*/ 3786294 w 3786295"/>
              <a:gd name="connsiteY3" fmla="*/ 1291446 h 2582892"/>
              <a:gd name="connsiteX4" fmla="*/ 2494848 w 3786295"/>
              <a:gd name="connsiteY4" fmla="*/ 2582892 h 2582892"/>
              <a:gd name="connsiteX5" fmla="*/ 1209549 w 3786295"/>
              <a:gd name="connsiteY5" fmla="*/ 2582891 h 2582892"/>
              <a:gd name="connsiteX6" fmla="*/ 9543 w 3786295"/>
              <a:gd name="connsiteY6" fmla="*/ 1382885 h 2582892"/>
              <a:gd name="connsiteX0" fmla="*/ 0 w 2576746"/>
              <a:gd name="connsiteY0" fmla="*/ 0 h 2582892"/>
              <a:gd name="connsiteX1" fmla="*/ 1285300 w 2576746"/>
              <a:gd name="connsiteY1" fmla="*/ 0 h 2582892"/>
              <a:gd name="connsiteX2" fmla="*/ 2576746 w 2576746"/>
              <a:gd name="connsiteY2" fmla="*/ 1291446 h 2582892"/>
              <a:gd name="connsiteX3" fmla="*/ 2576745 w 2576746"/>
              <a:gd name="connsiteY3" fmla="*/ 1291446 h 2582892"/>
              <a:gd name="connsiteX4" fmla="*/ 1285299 w 2576746"/>
              <a:gd name="connsiteY4" fmla="*/ 2582892 h 2582892"/>
              <a:gd name="connsiteX5" fmla="*/ 0 w 2576746"/>
              <a:gd name="connsiteY5" fmla="*/ 2582891 h 258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6746" h="2582892">
                <a:moveTo>
                  <a:pt x="0" y="0"/>
                </a:moveTo>
                <a:lnTo>
                  <a:pt x="1285300" y="0"/>
                </a:lnTo>
                <a:cubicBezTo>
                  <a:pt x="1998546" y="0"/>
                  <a:pt x="2576746" y="578200"/>
                  <a:pt x="2576746" y="1291446"/>
                </a:cubicBezTo>
                <a:lnTo>
                  <a:pt x="2576745" y="1291446"/>
                </a:lnTo>
                <a:cubicBezTo>
                  <a:pt x="2576745" y="2004692"/>
                  <a:pt x="1998545" y="2582892"/>
                  <a:pt x="1285299" y="2582892"/>
                </a:cubicBezTo>
                <a:lnTo>
                  <a:pt x="0" y="2582891"/>
                </a:lnTo>
              </a:path>
            </a:pathLst>
          </a:cu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Rectangle: Rounded Corners 297">
            <a:extLst>
              <a:ext uri="{FF2B5EF4-FFF2-40B4-BE49-F238E27FC236}">
                <a16:creationId xmlns:a16="http://schemas.microsoft.com/office/drawing/2014/main" id="{BCAB3A9A-1FF4-472D-BE28-B07517FCE774}"/>
              </a:ext>
            </a:extLst>
          </p:cNvPr>
          <p:cNvSpPr/>
          <p:nvPr/>
        </p:nvSpPr>
        <p:spPr>
          <a:xfrm>
            <a:off x="8983134" y="4266851"/>
            <a:ext cx="2382779" cy="1659614"/>
          </a:xfrm>
          <a:prstGeom prst="roundRect">
            <a:avLst>
              <a:gd name="adj" fmla="val 8190"/>
            </a:avLst>
          </a:prstGeom>
          <a:solidFill>
            <a:schemeClr val="bg1">
              <a:lumMod val="95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19044D3F-E442-4D1C-8A01-06ADA8169BCA}"/>
              </a:ext>
            </a:extLst>
          </p:cNvPr>
          <p:cNvGrpSpPr/>
          <p:nvPr/>
        </p:nvGrpSpPr>
        <p:grpSpPr>
          <a:xfrm>
            <a:off x="665455" y="1566735"/>
            <a:ext cx="1231285" cy="2213402"/>
            <a:chOff x="7124638" y="1410034"/>
            <a:chExt cx="1652986" cy="2971466"/>
          </a:xfrm>
        </p:grpSpPr>
        <p:sp>
          <p:nvSpPr>
            <p:cNvPr id="178" name="Rectangle: Rounded Corners 177">
              <a:extLst>
                <a:ext uri="{FF2B5EF4-FFF2-40B4-BE49-F238E27FC236}">
                  <a16:creationId xmlns:a16="http://schemas.microsoft.com/office/drawing/2014/main" id="{9C1F4167-FB52-4A44-9EAA-1450942D69FA}"/>
                </a:ext>
              </a:extLst>
            </p:cNvPr>
            <p:cNvSpPr/>
            <p:nvPr/>
          </p:nvSpPr>
          <p:spPr>
            <a:xfrm>
              <a:off x="7124638" y="1410034"/>
              <a:ext cx="1652986" cy="2971466"/>
            </a:xfrm>
            <a:prstGeom prst="roundRect">
              <a:avLst>
                <a:gd name="adj" fmla="val 8190"/>
              </a:avLst>
            </a:prstGeom>
            <a:solidFill>
              <a:schemeClr val="bg1">
                <a:lumMod val="95000"/>
              </a:schemeClr>
            </a:solidFill>
            <a:ln w="88900">
              <a:solidFill>
                <a:schemeClr val="accent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Shape 179">
              <a:extLst>
                <a:ext uri="{FF2B5EF4-FFF2-40B4-BE49-F238E27FC236}">
                  <a16:creationId xmlns:a16="http://schemas.microsoft.com/office/drawing/2014/main" id="{6D262E11-4CF9-4291-AA07-74965A01A3DE}"/>
                </a:ext>
              </a:extLst>
            </p:cNvPr>
            <p:cNvSpPr/>
            <p:nvPr/>
          </p:nvSpPr>
          <p:spPr>
            <a:xfrm>
              <a:off x="7124638" y="1410034"/>
              <a:ext cx="1652986" cy="395224"/>
            </a:xfrm>
            <a:custGeom>
              <a:avLst/>
              <a:gdLst>
                <a:gd name="connsiteX0" fmla="*/ 135380 w 1652986"/>
                <a:gd name="connsiteY0" fmla="*/ 0 h 395224"/>
                <a:gd name="connsiteX1" fmla="*/ 1517606 w 1652986"/>
                <a:gd name="connsiteY1" fmla="*/ 0 h 395224"/>
                <a:gd name="connsiteX2" fmla="*/ 1652986 w 1652986"/>
                <a:gd name="connsiteY2" fmla="*/ 135380 h 395224"/>
                <a:gd name="connsiteX3" fmla="*/ 1652986 w 1652986"/>
                <a:gd name="connsiteY3" fmla="*/ 395224 h 395224"/>
                <a:gd name="connsiteX4" fmla="*/ 1517606 w 1652986"/>
                <a:gd name="connsiteY4" fmla="*/ 259844 h 395224"/>
                <a:gd name="connsiteX5" fmla="*/ 135380 w 1652986"/>
                <a:gd name="connsiteY5" fmla="*/ 259844 h 395224"/>
                <a:gd name="connsiteX6" fmla="*/ 0 w 1652986"/>
                <a:gd name="connsiteY6" fmla="*/ 395224 h 395224"/>
                <a:gd name="connsiteX7" fmla="*/ 0 w 1652986"/>
                <a:gd name="connsiteY7" fmla="*/ 135380 h 395224"/>
                <a:gd name="connsiteX8" fmla="*/ 135380 w 1652986"/>
                <a:gd name="connsiteY8" fmla="*/ 0 h 39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986" h="395224">
                  <a:moveTo>
                    <a:pt x="135380" y="0"/>
                  </a:moveTo>
                  <a:lnTo>
                    <a:pt x="1517606" y="0"/>
                  </a:lnTo>
                  <a:cubicBezTo>
                    <a:pt x="1592374" y="0"/>
                    <a:pt x="1652986" y="60612"/>
                    <a:pt x="1652986" y="135380"/>
                  </a:cubicBezTo>
                  <a:lnTo>
                    <a:pt x="1652986" y="395224"/>
                  </a:lnTo>
                  <a:cubicBezTo>
                    <a:pt x="1652986" y="320456"/>
                    <a:pt x="1592374" y="259844"/>
                    <a:pt x="1517606" y="259844"/>
                  </a:cubicBezTo>
                  <a:lnTo>
                    <a:pt x="135380" y="259844"/>
                  </a:lnTo>
                  <a:cubicBezTo>
                    <a:pt x="60612" y="259844"/>
                    <a:pt x="0" y="320456"/>
                    <a:pt x="0" y="395224"/>
                  </a:cubicBezTo>
                  <a:lnTo>
                    <a:pt x="0" y="135380"/>
                  </a:lnTo>
                  <a:cubicBezTo>
                    <a:pt x="0" y="60612"/>
                    <a:pt x="60612" y="0"/>
                    <a:pt x="135380" y="0"/>
                  </a:cubicBezTo>
                  <a:close/>
                </a:path>
              </a:pathLst>
            </a:custGeom>
            <a:solidFill>
              <a:schemeClr val="accent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1" name="Rectangle: Rounded Corners 180">
              <a:extLst>
                <a:ext uri="{FF2B5EF4-FFF2-40B4-BE49-F238E27FC236}">
                  <a16:creationId xmlns:a16="http://schemas.microsoft.com/office/drawing/2014/main" id="{34015193-AA70-49DD-95AE-81D8FF3BBAC9}"/>
                </a:ext>
              </a:extLst>
            </p:cNvPr>
            <p:cNvSpPr/>
            <p:nvPr/>
          </p:nvSpPr>
          <p:spPr>
            <a:xfrm>
              <a:off x="7789299" y="1483039"/>
              <a:ext cx="355240" cy="98996"/>
            </a:xfrm>
            <a:prstGeom prst="roundRect">
              <a:avLst>
                <a:gd name="adj" fmla="val 452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5" name="Rectangle: Rounded Corners 284">
            <a:extLst>
              <a:ext uri="{FF2B5EF4-FFF2-40B4-BE49-F238E27FC236}">
                <a16:creationId xmlns:a16="http://schemas.microsoft.com/office/drawing/2014/main" id="{E2486220-42E2-4512-829F-FCD3C68129F3}"/>
              </a:ext>
            </a:extLst>
          </p:cNvPr>
          <p:cNvSpPr/>
          <p:nvPr/>
        </p:nvSpPr>
        <p:spPr>
          <a:xfrm>
            <a:off x="387271" y="2725449"/>
            <a:ext cx="1787652" cy="884892"/>
          </a:xfrm>
          <a:prstGeom prst="roundRect">
            <a:avLst>
              <a:gd name="adj" fmla="val 8190"/>
            </a:avLst>
          </a:prstGeom>
          <a:solidFill>
            <a:schemeClr val="bg1">
              <a:lumMod val="95000"/>
              <a:alpha val="90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6BFD36-01E0-4425-8FEA-692848DD9D8C}"/>
              </a:ext>
            </a:extLst>
          </p:cNvPr>
          <p:cNvSpPr>
            <a:spLocks noGrp="1"/>
          </p:cNvSpPr>
          <p:nvPr>
            <p:ph type="title"/>
          </p:nvPr>
        </p:nvSpPr>
        <p:spPr>
          <a:xfrm>
            <a:off x="291225" y="204532"/>
            <a:ext cx="11024113" cy="766090"/>
          </a:xfrm>
        </p:spPr>
        <p:txBody>
          <a:bodyPr>
            <a:normAutofit/>
          </a:bodyPr>
          <a:lstStyle/>
          <a:p>
            <a:r>
              <a:rPr lang="en-US" sz="3000" spc="-80"/>
              <a:t>Leverage ControlSuite to do the following:</a:t>
            </a:r>
          </a:p>
        </p:txBody>
      </p:sp>
      <p:sp>
        <p:nvSpPr>
          <p:cNvPr id="5" name="Oval 4">
            <a:extLst>
              <a:ext uri="{FF2B5EF4-FFF2-40B4-BE49-F238E27FC236}">
                <a16:creationId xmlns:a16="http://schemas.microsoft.com/office/drawing/2014/main" id="{8B1E6B68-9A7B-4C7F-9DD2-1BD88BEAE3C4}"/>
              </a:ext>
            </a:extLst>
          </p:cNvPr>
          <p:cNvSpPr/>
          <p:nvPr/>
        </p:nvSpPr>
        <p:spPr>
          <a:xfrm>
            <a:off x="454512" y="1152888"/>
            <a:ext cx="505097" cy="505097"/>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8" name="Subtitle 2">
            <a:extLst>
              <a:ext uri="{FF2B5EF4-FFF2-40B4-BE49-F238E27FC236}">
                <a16:creationId xmlns:a16="http://schemas.microsoft.com/office/drawing/2014/main" id="{1FB9285F-B599-4EE4-BBCD-477A9B11A4C0}"/>
              </a:ext>
            </a:extLst>
          </p:cNvPr>
          <p:cNvSpPr txBox="1">
            <a:spLocks/>
          </p:cNvSpPr>
          <p:nvPr/>
        </p:nvSpPr>
        <p:spPr>
          <a:xfrm>
            <a:off x="661851" y="815945"/>
            <a:ext cx="9144000" cy="533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25389"/>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a:solidFill>
                <a:schemeClr val="tx1">
                  <a:lumMod val="75000"/>
                  <a:lumOff val="25000"/>
                </a:schemeClr>
              </a:solidFill>
            </a:endParaRPr>
          </a:p>
        </p:txBody>
      </p:sp>
      <p:sp>
        <p:nvSpPr>
          <p:cNvPr id="19" name="TextBox 18">
            <a:extLst>
              <a:ext uri="{FF2B5EF4-FFF2-40B4-BE49-F238E27FC236}">
                <a16:creationId xmlns:a16="http://schemas.microsoft.com/office/drawing/2014/main" id="{42F0E4C1-470E-4BDF-9B3F-A9BC6E75976A}"/>
              </a:ext>
            </a:extLst>
          </p:cNvPr>
          <p:cNvSpPr txBox="1"/>
          <p:nvPr/>
        </p:nvSpPr>
        <p:spPr>
          <a:xfrm>
            <a:off x="452408" y="2819055"/>
            <a:ext cx="1657378" cy="707886"/>
          </a:xfrm>
          <a:prstGeom prst="rect">
            <a:avLst/>
          </a:prstGeom>
          <a:noFill/>
        </p:spPr>
        <p:txBody>
          <a:bodyPr wrap="square" rtlCol="0">
            <a:spAutoFit/>
          </a:bodyPr>
          <a:lstStyle/>
          <a:p>
            <a:r>
              <a:rPr lang="en-US" sz="1000">
                <a:solidFill>
                  <a:schemeClr val="tx1">
                    <a:lumMod val="75000"/>
                    <a:lumOff val="25000"/>
                  </a:schemeClr>
                </a:solidFill>
              </a:rPr>
              <a:t>Read barcode to identify physical asset or to identify replacement parts as they are installed</a:t>
            </a:r>
          </a:p>
        </p:txBody>
      </p:sp>
      <p:sp>
        <p:nvSpPr>
          <p:cNvPr id="168" name="Rectangle 167">
            <a:extLst>
              <a:ext uri="{FF2B5EF4-FFF2-40B4-BE49-F238E27FC236}">
                <a16:creationId xmlns:a16="http://schemas.microsoft.com/office/drawing/2014/main" id="{1A95D48C-5610-49BA-9E09-8436FABADB03}"/>
              </a:ext>
            </a:extLst>
          </p:cNvPr>
          <p:cNvSpPr/>
          <p:nvPr/>
        </p:nvSpPr>
        <p:spPr>
          <a:xfrm>
            <a:off x="972993" y="1212850"/>
            <a:ext cx="5205763" cy="276999"/>
          </a:xfrm>
          <a:prstGeom prst="rect">
            <a:avLst/>
          </a:prstGeom>
        </p:spPr>
        <p:txBody>
          <a:bodyPr wrap="square">
            <a:spAutoFit/>
          </a:bodyPr>
          <a:lstStyle/>
          <a:p>
            <a:r>
              <a:rPr lang="en-US" sz="1200">
                <a:solidFill>
                  <a:schemeClr val="tx1">
                    <a:lumMod val="75000"/>
                    <a:lumOff val="25000"/>
                  </a:schemeClr>
                </a:solidFill>
              </a:rPr>
              <a:t>Provide mobile application with the following capabilities:</a:t>
            </a:r>
          </a:p>
        </p:txBody>
      </p:sp>
      <p:pic>
        <p:nvPicPr>
          <p:cNvPr id="289" name="Picture 288">
            <a:extLst>
              <a:ext uri="{FF2B5EF4-FFF2-40B4-BE49-F238E27FC236}">
                <a16:creationId xmlns:a16="http://schemas.microsoft.com/office/drawing/2014/main" id="{C1C783F9-12BB-4B19-AEF6-5F648272C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36" y="893531"/>
            <a:ext cx="7014477" cy="265311"/>
          </a:xfrm>
          <a:prstGeom prst="rect">
            <a:avLst/>
          </a:prstGeom>
        </p:spPr>
      </p:pic>
      <p:pic>
        <p:nvPicPr>
          <p:cNvPr id="122" name="Graphic 121" descr="Barcode">
            <a:extLst>
              <a:ext uri="{FF2B5EF4-FFF2-40B4-BE49-F238E27FC236}">
                <a16:creationId xmlns:a16="http://schemas.microsoft.com/office/drawing/2014/main" id="{3E4F3297-3E71-40BC-BA70-0C0F4EAAE3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099" y="1923678"/>
            <a:ext cx="715996" cy="643807"/>
          </a:xfrm>
          <a:prstGeom prst="rect">
            <a:avLst/>
          </a:prstGeom>
        </p:spPr>
      </p:pic>
      <p:grpSp>
        <p:nvGrpSpPr>
          <p:cNvPr id="225" name="Group 224">
            <a:extLst>
              <a:ext uri="{FF2B5EF4-FFF2-40B4-BE49-F238E27FC236}">
                <a16:creationId xmlns:a16="http://schemas.microsoft.com/office/drawing/2014/main" id="{2C9F98A5-05E1-48EF-9F72-B8A2EAF64CE2}"/>
              </a:ext>
            </a:extLst>
          </p:cNvPr>
          <p:cNvGrpSpPr/>
          <p:nvPr/>
        </p:nvGrpSpPr>
        <p:grpSpPr>
          <a:xfrm>
            <a:off x="835659" y="1886085"/>
            <a:ext cx="890876" cy="706744"/>
            <a:chOff x="3186981" y="1586704"/>
            <a:chExt cx="890876" cy="706744"/>
          </a:xfrm>
        </p:grpSpPr>
        <p:grpSp>
          <p:nvGrpSpPr>
            <p:cNvPr id="224" name="Group 223">
              <a:extLst>
                <a:ext uri="{FF2B5EF4-FFF2-40B4-BE49-F238E27FC236}">
                  <a16:creationId xmlns:a16="http://schemas.microsoft.com/office/drawing/2014/main" id="{8576564E-01E0-4306-A3D5-1F729648CCEC}"/>
                </a:ext>
              </a:extLst>
            </p:cNvPr>
            <p:cNvGrpSpPr/>
            <p:nvPr/>
          </p:nvGrpSpPr>
          <p:grpSpPr>
            <a:xfrm>
              <a:off x="3186981" y="1586704"/>
              <a:ext cx="130062" cy="130062"/>
              <a:chOff x="3186981" y="1586704"/>
              <a:chExt cx="130062" cy="130062"/>
            </a:xfrm>
          </p:grpSpPr>
          <p:cxnSp>
            <p:nvCxnSpPr>
              <p:cNvPr id="134" name="Straight Connector 133">
                <a:extLst>
                  <a:ext uri="{FF2B5EF4-FFF2-40B4-BE49-F238E27FC236}">
                    <a16:creationId xmlns:a16="http://schemas.microsoft.com/office/drawing/2014/main" id="{170D6B1F-2A07-4CF8-8B0D-72D50D016A41}"/>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768999B-3913-4902-A998-00C4439E1C01}"/>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nvGrpSpPr>
            <p:cNvPr id="141" name="Group 140">
              <a:extLst>
                <a:ext uri="{FF2B5EF4-FFF2-40B4-BE49-F238E27FC236}">
                  <a16:creationId xmlns:a16="http://schemas.microsoft.com/office/drawing/2014/main" id="{0DB77556-8B84-4325-B228-4C443D6ECB10}"/>
                </a:ext>
              </a:extLst>
            </p:cNvPr>
            <p:cNvGrpSpPr/>
            <p:nvPr/>
          </p:nvGrpSpPr>
          <p:grpSpPr>
            <a:xfrm rot="5400000">
              <a:off x="3947795" y="1586704"/>
              <a:ext cx="130062" cy="130062"/>
              <a:chOff x="3186981" y="1586704"/>
              <a:chExt cx="130062" cy="130062"/>
            </a:xfrm>
          </p:grpSpPr>
          <p:cxnSp>
            <p:nvCxnSpPr>
              <p:cNvPr id="143" name="Straight Connector 142">
                <a:extLst>
                  <a:ext uri="{FF2B5EF4-FFF2-40B4-BE49-F238E27FC236}">
                    <a16:creationId xmlns:a16="http://schemas.microsoft.com/office/drawing/2014/main" id="{9128D80E-63BB-49C8-A48E-4527B8E1D13D}"/>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9870CEA-02B8-48E2-A526-72BB1152CD2E}"/>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9D40DE6E-8518-49EE-A026-E0F8B2347789}"/>
                </a:ext>
              </a:extLst>
            </p:cNvPr>
            <p:cNvGrpSpPr/>
            <p:nvPr/>
          </p:nvGrpSpPr>
          <p:grpSpPr>
            <a:xfrm flipV="1">
              <a:off x="3186981" y="2163386"/>
              <a:ext cx="130062" cy="130062"/>
              <a:chOff x="3186981" y="1586704"/>
              <a:chExt cx="130062" cy="130062"/>
            </a:xfrm>
          </p:grpSpPr>
          <p:cxnSp>
            <p:nvCxnSpPr>
              <p:cNvPr id="148" name="Straight Connector 147">
                <a:extLst>
                  <a:ext uri="{FF2B5EF4-FFF2-40B4-BE49-F238E27FC236}">
                    <a16:creationId xmlns:a16="http://schemas.microsoft.com/office/drawing/2014/main" id="{4E95A45D-7B33-4EA6-954B-3F78CD213F64}"/>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EEB32BC-95CC-4473-AB42-4868A9CCB69A}"/>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5DDC1D25-715E-44FB-833E-D18BA4BAE73A}"/>
                </a:ext>
              </a:extLst>
            </p:cNvPr>
            <p:cNvGrpSpPr/>
            <p:nvPr/>
          </p:nvGrpSpPr>
          <p:grpSpPr>
            <a:xfrm rot="16200000" flipV="1">
              <a:off x="3947795" y="2163386"/>
              <a:ext cx="130062" cy="130062"/>
              <a:chOff x="3186981" y="1586704"/>
              <a:chExt cx="130062" cy="130062"/>
            </a:xfrm>
          </p:grpSpPr>
          <p:cxnSp>
            <p:nvCxnSpPr>
              <p:cNvPr id="155" name="Straight Connector 154">
                <a:extLst>
                  <a:ext uri="{FF2B5EF4-FFF2-40B4-BE49-F238E27FC236}">
                    <a16:creationId xmlns:a16="http://schemas.microsoft.com/office/drawing/2014/main" id="{2ACDD0BC-C6F5-4FC3-9B00-089569DBA2C7}"/>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534703-11A7-4A19-B4A8-D3186A6B7C14}"/>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grpSp>
        <p:nvGrpSpPr>
          <p:cNvPr id="286" name="Group 285">
            <a:extLst>
              <a:ext uri="{FF2B5EF4-FFF2-40B4-BE49-F238E27FC236}">
                <a16:creationId xmlns:a16="http://schemas.microsoft.com/office/drawing/2014/main" id="{081A8679-B390-40C4-9378-40A42A84C9FE}"/>
              </a:ext>
            </a:extLst>
          </p:cNvPr>
          <p:cNvGrpSpPr/>
          <p:nvPr/>
        </p:nvGrpSpPr>
        <p:grpSpPr>
          <a:xfrm>
            <a:off x="2294785" y="1566735"/>
            <a:ext cx="1839799" cy="2213402"/>
            <a:chOff x="2405313" y="1566735"/>
            <a:chExt cx="1839799" cy="2213402"/>
          </a:xfrm>
        </p:grpSpPr>
        <p:grpSp>
          <p:nvGrpSpPr>
            <p:cNvPr id="278" name="Group 277">
              <a:extLst>
                <a:ext uri="{FF2B5EF4-FFF2-40B4-BE49-F238E27FC236}">
                  <a16:creationId xmlns:a16="http://schemas.microsoft.com/office/drawing/2014/main" id="{13C0B232-228B-4DC5-94E7-DE0BD649486B}"/>
                </a:ext>
              </a:extLst>
            </p:cNvPr>
            <p:cNvGrpSpPr/>
            <p:nvPr/>
          </p:nvGrpSpPr>
          <p:grpSpPr>
            <a:xfrm>
              <a:off x="2683497" y="1566735"/>
              <a:ext cx="1231285" cy="2213402"/>
              <a:chOff x="7124638" y="1410034"/>
              <a:chExt cx="1652986" cy="2971466"/>
            </a:xfrm>
          </p:grpSpPr>
          <p:sp>
            <p:nvSpPr>
              <p:cNvPr id="279" name="Rectangle: Rounded Corners 278">
                <a:extLst>
                  <a:ext uri="{FF2B5EF4-FFF2-40B4-BE49-F238E27FC236}">
                    <a16:creationId xmlns:a16="http://schemas.microsoft.com/office/drawing/2014/main" id="{BD5F0807-0DD6-45A5-B6BB-3FD36D4B2ED3}"/>
                  </a:ext>
                </a:extLst>
              </p:cNvPr>
              <p:cNvSpPr/>
              <p:nvPr/>
            </p:nvSpPr>
            <p:spPr>
              <a:xfrm>
                <a:off x="7124638" y="1410034"/>
                <a:ext cx="1652986" cy="2971466"/>
              </a:xfrm>
              <a:prstGeom prst="roundRect">
                <a:avLst>
                  <a:gd name="adj" fmla="val 8190"/>
                </a:avLst>
              </a:prstGeom>
              <a:solidFill>
                <a:schemeClr val="bg1">
                  <a:lumMod val="95000"/>
                </a:schemeClr>
              </a:solidFill>
              <a:ln w="88900">
                <a:solidFill>
                  <a:schemeClr val="accent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85802575-A5E3-4403-A0C4-6CA67BF0C67F}"/>
                  </a:ext>
                </a:extLst>
              </p:cNvPr>
              <p:cNvSpPr/>
              <p:nvPr/>
            </p:nvSpPr>
            <p:spPr>
              <a:xfrm>
                <a:off x="7124638" y="1410034"/>
                <a:ext cx="1652986" cy="395224"/>
              </a:xfrm>
              <a:custGeom>
                <a:avLst/>
                <a:gdLst>
                  <a:gd name="connsiteX0" fmla="*/ 135380 w 1652986"/>
                  <a:gd name="connsiteY0" fmla="*/ 0 h 395224"/>
                  <a:gd name="connsiteX1" fmla="*/ 1517606 w 1652986"/>
                  <a:gd name="connsiteY1" fmla="*/ 0 h 395224"/>
                  <a:gd name="connsiteX2" fmla="*/ 1652986 w 1652986"/>
                  <a:gd name="connsiteY2" fmla="*/ 135380 h 395224"/>
                  <a:gd name="connsiteX3" fmla="*/ 1652986 w 1652986"/>
                  <a:gd name="connsiteY3" fmla="*/ 395224 h 395224"/>
                  <a:gd name="connsiteX4" fmla="*/ 1517606 w 1652986"/>
                  <a:gd name="connsiteY4" fmla="*/ 259844 h 395224"/>
                  <a:gd name="connsiteX5" fmla="*/ 135380 w 1652986"/>
                  <a:gd name="connsiteY5" fmla="*/ 259844 h 395224"/>
                  <a:gd name="connsiteX6" fmla="*/ 0 w 1652986"/>
                  <a:gd name="connsiteY6" fmla="*/ 395224 h 395224"/>
                  <a:gd name="connsiteX7" fmla="*/ 0 w 1652986"/>
                  <a:gd name="connsiteY7" fmla="*/ 135380 h 395224"/>
                  <a:gd name="connsiteX8" fmla="*/ 135380 w 1652986"/>
                  <a:gd name="connsiteY8" fmla="*/ 0 h 39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986" h="395224">
                    <a:moveTo>
                      <a:pt x="135380" y="0"/>
                    </a:moveTo>
                    <a:lnTo>
                      <a:pt x="1517606" y="0"/>
                    </a:lnTo>
                    <a:cubicBezTo>
                      <a:pt x="1592374" y="0"/>
                      <a:pt x="1652986" y="60612"/>
                      <a:pt x="1652986" y="135380"/>
                    </a:cubicBezTo>
                    <a:lnTo>
                      <a:pt x="1652986" y="395224"/>
                    </a:lnTo>
                    <a:cubicBezTo>
                      <a:pt x="1652986" y="320456"/>
                      <a:pt x="1592374" y="259844"/>
                      <a:pt x="1517606" y="259844"/>
                    </a:cubicBezTo>
                    <a:lnTo>
                      <a:pt x="135380" y="259844"/>
                    </a:lnTo>
                    <a:cubicBezTo>
                      <a:pt x="60612" y="259844"/>
                      <a:pt x="0" y="320456"/>
                      <a:pt x="0" y="395224"/>
                    </a:cubicBezTo>
                    <a:lnTo>
                      <a:pt x="0" y="135380"/>
                    </a:lnTo>
                    <a:cubicBezTo>
                      <a:pt x="0" y="60612"/>
                      <a:pt x="60612" y="0"/>
                      <a:pt x="135380" y="0"/>
                    </a:cubicBezTo>
                    <a:close/>
                  </a:path>
                </a:pathLst>
              </a:custGeom>
              <a:solidFill>
                <a:schemeClr val="accent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3" name="Rectangle: Rounded Corners 282">
                <a:extLst>
                  <a:ext uri="{FF2B5EF4-FFF2-40B4-BE49-F238E27FC236}">
                    <a16:creationId xmlns:a16="http://schemas.microsoft.com/office/drawing/2014/main" id="{6004AF6D-F06A-4780-95E6-5FB4A9A5DB31}"/>
                  </a:ext>
                </a:extLst>
              </p:cNvPr>
              <p:cNvSpPr/>
              <p:nvPr/>
            </p:nvSpPr>
            <p:spPr>
              <a:xfrm>
                <a:off x="7789299" y="1483039"/>
                <a:ext cx="355240" cy="98996"/>
              </a:xfrm>
              <a:prstGeom prst="roundRect">
                <a:avLst>
                  <a:gd name="adj" fmla="val 452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4" name="Rectangle: Rounded Corners 283">
              <a:extLst>
                <a:ext uri="{FF2B5EF4-FFF2-40B4-BE49-F238E27FC236}">
                  <a16:creationId xmlns:a16="http://schemas.microsoft.com/office/drawing/2014/main" id="{8C7EA44A-6A63-49B2-BE41-250272145073}"/>
                </a:ext>
              </a:extLst>
            </p:cNvPr>
            <p:cNvSpPr/>
            <p:nvPr/>
          </p:nvSpPr>
          <p:spPr>
            <a:xfrm>
              <a:off x="2405313" y="2725449"/>
              <a:ext cx="1787652" cy="884892"/>
            </a:xfrm>
            <a:prstGeom prst="roundRect">
              <a:avLst>
                <a:gd name="adj" fmla="val 8190"/>
              </a:avLst>
            </a:prstGeom>
            <a:solidFill>
              <a:schemeClr val="bg1">
                <a:lumMod val="95000"/>
                <a:alpha val="90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C3D54DE-16EA-4747-B5E4-7C986D837631}"/>
                </a:ext>
              </a:extLst>
            </p:cNvPr>
            <p:cNvSpPr txBox="1"/>
            <p:nvPr/>
          </p:nvSpPr>
          <p:spPr>
            <a:xfrm>
              <a:off x="2410317" y="2813123"/>
              <a:ext cx="1834795" cy="707886"/>
            </a:xfrm>
            <a:prstGeom prst="rect">
              <a:avLst/>
            </a:prstGeom>
            <a:noFill/>
          </p:spPr>
          <p:txBody>
            <a:bodyPr wrap="square" rtlCol="0">
              <a:spAutoFit/>
            </a:bodyPr>
            <a:lstStyle>
              <a:defPPr>
                <a:defRPr lang="en-US"/>
              </a:defPPr>
              <a:lvl1pPr>
                <a:defRPr sz="1000">
                  <a:solidFill>
                    <a:schemeClr val="tx1">
                      <a:lumMod val="75000"/>
                      <a:lumOff val="25000"/>
                    </a:schemeClr>
                  </a:solidFill>
                </a:defRPr>
              </a:lvl1pPr>
            </a:lstStyle>
            <a:p>
              <a:r>
                <a:rPr lang="en-US"/>
                <a:t>Perform database lookup for critical info (last service date, future calibration date, asset description, asset owner...)</a:t>
              </a:r>
            </a:p>
          </p:txBody>
        </p:sp>
        <p:pic>
          <p:nvPicPr>
            <p:cNvPr id="228" name="Graphic 227" descr="Magnifying glass">
              <a:extLst>
                <a:ext uri="{FF2B5EF4-FFF2-40B4-BE49-F238E27FC236}">
                  <a16:creationId xmlns:a16="http://schemas.microsoft.com/office/drawing/2014/main" id="{97680575-6EE6-4CE8-8660-A6436C0EFC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52702" y="1886085"/>
              <a:ext cx="692875" cy="692875"/>
            </a:xfrm>
            <a:prstGeom prst="rect">
              <a:avLst/>
            </a:prstGeom>
          </p:spPr>
        </p:pic>
      </p:grpSp>
      <p:grpSp>
        <p:nvGrpSpPr>
          <p:cNvPr id="36" name="Group 35">
            <a:extLst>
              <a:ext uri="{FF2B5EF4-FFF2-40B4-BE49-F238E27FC236}">
                <a16:creationId xmlns:a16="http://schemas.microsoft.com/office/drawing/2014/main" id="{FAA8C48E-A5EE-4F92-80F5-32BA74412247}"/>
              </a:ext>
            </a:extLst>
          </p:cNvPr>
          <p:cNvGrpSpPr/>
          <p:nvPr/>
        </p:nvGrpSpPr>
        <p:grpSpPr>
          <a:xfrm>
            <a:off x="7988620" y="1566735"/>
            <a:ext cx="1787652" cy="2213402"/>
            <a:chOff x="8179533" y="1566735"/>
            <a:chExt cx="1787652" cy="2213402"/>
          </a:xfrm>
        </p:grpSpPr>
        <p:grpSp>
          <p:nvGrpSpPr>
            <p:cNvPr id="167" name="Group 166">
              <a:extLst>
                <a:ext uri="{FF2B5EF4-FFF2-40B4-BE49-F238E27FC236}">
                  <a16:creationId xmlns:a16="http://schemas.microsoft.com/office/drawing/2014/main" id="{9C070F37-3A09-49E8-BC06-48DF412A0974}"/>
                </a:ext>
              </a:extLst>
            </p:cNvPr>
            <p:cNvGrpSpPr/>
            <p:nvPr/>
          </p:nvGrpSpPr>
          <p:grpSpPr>
            <a:xfrm>
              <a:off x="8457717" y="1566735"/>
              <a:ext cx="1231285" cy="2213402"/>
              <a:chOff x="7124638" y="1410034"/>
              <a:chExt cx="1652986" cy="2971466"/>
            </a:xfrm>
          </p:grpSpPr>
          <p:sp>
            <p:nvSpPr>
              <p:cNvPr id="169" name="Rectangle: Rounded Corners 168">
                <a:extLst>
                  <a:ext uri="{FF2B5EF4-FFF2-40B4-BE49-F238E27FC236}">
                    <a16:creationId xmlns:a16="http://schemas.microsoft.com/office/drawing/2014/main" id="{DEEB5E2B-5D3B-4B34-9CCE-71F267CF0AD2}"/>
                  </a:ext>
                </a:extLst>
              </p:cNvPr>
              <p:cNvSpPr/>
              <p:nvPr/>
            </p:nvSpPr>
            <p:spPr>
              <a:xfrm>
                <a:off x="7124638" y="1410034"/>
                <a:ext cx="1652986" cy="2971466"/>
              </a:xfrm>
              <a:prstGeom prst="roundRect">
                <a:avLst>
                  <a:gd name="adj" fmla="val 8190"/>
                </a:avLst>
              </a:prstGeom>
              <a:solidFill>
                <a:schemeClr val="bg1">
                  <a:lumMod val="95000"/>
                </a:schemeClr>
              </a:solidFill>
              <a:ln w="88900">
                <a:solidFill>
                  <a:schemeClr val="accent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47521B56-ACCF-465C-974C-4504517CC310}"/>
                  </a:ext>
                </a:extLst>
              </p:cNvPr>
              <p:cNvSpPr/>
              <p:nvPr/>
            </p:nvSpPr>
            <p:spPr>
              <a:xfrm>
                <a:off x="7124638" y="1410034"/>
                <a:ext cx="1652986" cy="395224"/>
              </a:xfrm>
              <a:custGeom>
                <a:avLst/>
                <a:gdLst>
                  <a:gd name="connsiteX0" fmla="*/ 135380 w 1652986"/>
                  <a:gd name="connsiteY0" fmla="*/ 0 h 395224"/>
                  <a:gd name="connsiteX1" fmla="*/ 1517606 w 1652986"/>
                  <a:gd name="connsiteY1" fmla="*/ 0 h 395224"/>
                  <a:gd name="connsiteX2" fmla="*/ 1652986 w 1652986"/>
                  <a:gd name="connsiteY2" fmla="*/ 135380 h 395224"/>
                  <a:gd name="connsiteX3" fmla="*/ 1652986 w 1652986"/>
                  <a:gd name="connsiteY3" fmla="*/ 395224 h 395224"/>
                  <a:gd name="connsiteX4" fmla="*/ 1517606 w 1652986"/>
                  <a:gd name="connsiteY4" fmla="*/ 259844 h 395224"/>
                  <a:gd name="connsiteX5" fmla="*/ 135380 w 1652986"/>
                  <a:gd name="connsiteY5" fmla="*/ 259844 h 395224"/>
                  <a:gd name="connsiteX6" fmla="*/ 0 w 1652986"/>
                  <a:gd name="connsiteY6" fmla="*/ 395224 h 395224"/>
                  <a:gd name="connsiteX7" fmla="*/ 0 w 1652986"/>
                  <a:gd name="connsiteY7" fmla="*/ 135380 h 395224"/>
                  <a:gd name="connsiteX8" fmla="*/ 135380 w 1652986"/>
                  <a:gd name="connsiteY8" fmla="*/ 0 h 39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986" h="395224">
                    <a:moveTo>
                      <a:pt x="135380" y="0"/>
                    </a:moveTo>
                    <a:lnTo>
                      <a:pt x="1517606" y="0"/>
                    </a:lnTo>
                    <a:cubicBezTo>
                      <a:pt x="1592374" y="0"/>
                      <a:pt x="1652986" y="60612"/>
                      <a:pt x="1652986" y="135380"/>
                    </a:cubicBezTo>
                    <a:lnTo>
                      <a:pt x="1652986" y="395224"/>
                    </a:lnTo>
                    <a:cubicBezTo>
                      <a:pt x="1652986" y="320456"/>
                      <a:pt x="1592374" y="259844"/>
                      <a:pt x="1517606" y="259844"/>
                    </a:cubicBezTo>
                    <a:lnTo>
                      <a:pt x="135380" y="259844"/>
                    </a:lnTo>
                    <a:cubicBezTo>
                      <a:pt x="60612" y="259844"/>
                      <a:pt x="0" y="320456"/>
                      <a:pt x="0" y="395224"/>
                    </a:cubicBezTo>
                    <a:lnTo>
                      <a:pt x="0" y="135380"/>
                    </a:lnTo>
                    <a:cubicBezTo>
                      <a:pt x="0" y="60612"/>
                      <a:pt x="60612" y="0"/>
                      <a:pt x="135380" y="0"/>
                    </a:cubicBezTo>
                    <a:close/>
                  </a:path>
                </a:pathLst>
              </a:custGeom>
              <a:solidFill>
                <a:schemeClr val="accent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1" name="Rectangle: Rounded Corners 170">
                <a:extLst>
                  <a:ext uri="{FF2B5EF4-FFF2-40B4-BE49-F238E27FC236}">
                    <a16:creationId xmlns:a16="http://schemas.microsoft.com/office/drawing/2014/main" id="{248D6857-9A21-40C5-A0A4-81803FBEC671}"/>
                  </a:ext>
                </a:extLst>
              </p:cNvPr>
              <p:cNvSpPr/>
              <p:nvPr/>
            </p:nvSpPr>
            <p:spPr>
              <a:xfrm>
                <a:off x="7789299" y="1483039"/>
                <a:ext cx="355240" cy="98996"/>
              </a:xfrm>
              <a:prstGeom prst="roundRect">
                <a:avLst>
                  <a:gd name="adj" fmla="val 452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ectangle: Rounded Corners 211">
              <a:extLst>
                <a:ext uri="{FF2B5EF4-FFF2-40B4-BE49-F238E27FC236}">
                  <a16:creationId xmlns:a16="http://schemas.microsoft.com/office/drawing/2014/main" id="{E727520A-4651-483E-9FD6-97C4D190A81F}"/>
                </a:ext>
              </a:extLst>
            </p:cNvPr>
            <p:cNvSpPr/>
            <p:nvPr/>
          </p:nvSpPr>
          <p:spPr>
            <a:xfrm>
              <a:off x="8179533" y="2725449"/>
              <a:ext cx="1787652" cy="884892"/>
            </a:xfrm>
            <a:prstGeom prst="roundRect">
              <a:avLst>
                <a:gd name="adj" fmla="val 8190"/>
              </a:avLst>
            </a:prstGeom>
            <a:solidFill>
              <a:schemeClr val="bg1">
                <a:lumMod val="95000"/>
                <a:alpha val="90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5D0D5BB9-BC57-4EC2-8C80-21816A3EAEDE}"/>
                </a:ext>
              </a:extLst>
            </p:cNvPr>
            <p:cNvSpPr txBox="1"/>
            <p:nvPr/>
          </p:nvSpPr>
          <p:spPr>
            <a:xfrm>
              <a:off x="8283554" y="3029611"/>
              <a:ext cx="1579610" cy="246221"/>
            </a:xfrm>
            <a:prstGeom prst="rect">
              <a:avLst/>
            </a:prstGeom>
            <a:noFill/>
          </p:spPr>
          <p:txBody>
            <a:bodyPr wrap="square" rtlCol="0">
              <a:spAutoFit/>
            </a:bodyPr>
            <a:lstStyle>
              <a:defPPr>
                <a:defRPr lang="en-US"/>
              </a:defPPr>
              <a:lvl1pPr>
                <a:defRPr sz="1000">
                  <a:solidFill>
                    <a:schemeClr val="tx1">
                      <a:lumMod val="75000"/>
                      <a:lumOff val="25000"/>
                    </a:schemeClr>
                  </a:solidFill>
                </a:defRPr>
              </a:lvl1pPr>
            </a:lstStyle>
            <a:p>
              <a:pPr algn="ctr"/>
              <a:r>
                <a:rPr lang="en-US"/>
                <a:t>Take picture of asset</a:t>
              </a:r>
            </a:p>
          </p:txBody>
        </p:sp>
        <p:grpSp>
          <p:nvGrpSpPr>
            <p:cNvPr id="191" name="Group 190">
              <a:extLst>
                <a:ext uri="{FF2B5EF4-FFF2-40B4-BE49-F238E27FC236}">
                  <a16:creationId xmlns:a16="http://schemas.microsoft.com/office/drawing/2014/main" id="{95DB81AB-99C7-42EF-B7AA-AFF4CA0324EF}"/>
                </a:ext>
              </a:extLst>
            </p:cNvPr>
            <p:cNvGrpSpPr/>
            <p:nvPr/>
          </p:nvGrpSpPr>
          <p:grpSpPr>
            <a:xfrm>
              <a:off x="8627921" y="1897681"/>
              <a:ext cx="890876" cy="706744"/>
              <a:chOff x="3186981" y="1586704"/>
              <a:chExt cx="890876" cy="706744"/>
            </a:xfrm>
          </p:grpSpPr>
          <p:grpSp>
            <p:nvGrpSpPr>
              <p:cNvPr id="192" name="Group 191">
                <a:extLst>
                  <a:ext uri="{FF2B5EF4-FFF2-40B4-BE49-F238E27FC236}">
                    <a16:creationId xmlns:a16="http://schemas.microsoft.com/office/drawing/2014/main" id="{CB613A74-B8A7-41E5-A36E-154F58AE3BAA}"/>
                  </a:ext>
                </a:extLst>
              </p:cNvPr>
              <p:cNvGrpSpPr/>
              <p:nvPr/>
            </p:nvGrpSpPr>
            <p:grpSpPr>
              <a:xfrm>
                <a:off x="3186981" y="1586704"/>
                <a:ext cx="130062" cy="130062"/>
                <a:chOff x="3186981" y="1586704"/>
                <a:chExt cx="130062" cy="130062"/>
              </a:xfrm>
            </p:grpSpPr>
            <p:cxnSp>
              <p:nvCxnSpPr>
                <p:cNvPr id="208" name="Straight Connector 207">
                  <a:extLst>
                    <a:ext uri="{FF2B5EF4-FFF2-40B4-BE49-F238E27FC236}">
                      <a16:creationId xmlns:a16="http://schemas.microsoft.com/office/drawing/2014/main" id="{3D683CB5-8C63-4DA9-AF67-F0BF57CF7428}"/>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8BC456B5-31AC-4E5B-A3DC-009EC2592CDB}"/>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id="{ED84720E-A47C-4195-B1E0-F21780CD40F8}"/>
                  </a:ext>
                </a:extLst>
              </p:cNvPr>
              <p:cNvGrpSpPr/>
              <p:nvPr/>
            </p:nvGrpSpPr>
            <p:grpSpPr>
              <a:xfrm rot="5400000">
                <a:off x="3947795" y="1586704"/>
                <a:ext cx="130062" cy="130062"/>
                <a:chOff x="3186981" y="1586704"/>
                <a:chExt cx="130062" cy="130062"/>
              </a:xfrm>
            </p:grpSpPr>
            <p:cxnSp>
              <p:nvCxnSpPr>
                <p:cNvPr id="206" name="Straight Connector 205">
                  <a:extLst>
                    <a:ext uri="{FF2B5EF4-FFF2-40B4-BE49-F238E27FC236}">
                      <a16:creationId xmlns:a16="http://schemas.microsoft.com/office/drawing/2014/main" id="{3F89F224-5C92-4612-ADF8-A874E46D1456}"/>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5F2DA51-74C4-4928-82E6-62AB9D9BB79D}"/>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653A34C1-B0EC-4D9B-9120-4773012FE966}"/>
                  </a:ext>
                </a:extLst>
              </p:cNvPr>
              <p:cNvGrpSpPr/>
              <p:nvPr/>
            </p:nvGrpSpPr>
            <p:grpSpPr>
              <a:xfrm flipV="1">
                <a:off x="3186981" y="2163386"/>
                <a:ext cx="130062" cy="130062"/>
                <a:chOff x="3186981" y="1586704"/>
                <a:chExt cx="130062" cy="130062"/>
              </a:xfrm>
            </p:grpSpPr>
            <p:cxnSp>
              <p:nvCxnSpPr>
                <p:cNvPr id="204" name="Straight Connector 203">
                  <a:extLst>
                    <a:ext uri="{FF2B5EF4-FFF2-40B4-BE49-F238E27FC236}">
                      <a16:creationId xmlns:a16="http://schemas.microsoft.com/office/drawing/2014/main" id="{FED43DCF-D0F0-4D70-ADA4-BB36E2E54311}"/>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1283756A-5A86-4F48-AF34-EEE58320D113}"/>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id="{42BFD447-33E3-4675-80E5-D9BC893D6249}"/>
                  </a:ext>
                </a:extLst>
              </p:cNvPr>
              <p:cNvGrpSpPr/>
              <p:nvPr/>
            </p:nvGrpSpPr>
            <p:grpSpPr>
              <a:xfrm rot="16200000" flipV="1">
                <a:off x="3947795" y="2163386"/>
                <a:ext cx="130062" cy="130062"/>
                <a:chOff x="3186981" y="1586704"/>
                <a:chExt cx="130062" cy="130062"/>
              </a:xfrm>
            </p:grpSpPr>
            <p:cxnSp>
              <p:nvCxnSpPr>
                <p:cNvPr id="202" name="Straight Connector 201">
                  <a:extLst>
                    <a:ext uri="{FF2B5EF4-FFF2-40B4-BE49-F238E27FC236}">
                      <a16:creationId xmlns:a16="http://schemas.microsoft.com/office/drawing/2014/main" id="{8DDAD47F-1F17-45E8-9AA3-139C1CF1CDE7}"/>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A2A6BBC-B62B-4248-9F89-2C89B6AD6756}"/>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pic>
          <p:nvPicPr>
            <p:cNvPr id="238" name="Graphic 237" descr="Photocopier">
              <a:extLst>
                <a:ext uri="{FF2B5EF4-FFF2-40B4-BE49-F238E27FC236}">
                  <a16:creationId xmlns:a16="http://schemas.microsoft.com/office/drawing/2014/main" id="{7AAE77A3-BF39-46C7-89B0-2E1C9CDBB3E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76810" y="1872866"/>
              <a:ext cx="752906" cy="752906"/>
            </a:xfrm>
            <a:prstGeom prst="rect">
              <a:avLst/>
            </a:prstGeom>
          </p:spPr>
        </p:pic>
      </p:grpSp>
      <p:grpSp>
        <p:nvGrpSpPr>
          <p:cNvPr id="37" name="Group 36">
            <a:extLst>
              <a:ext uri="{FF2B5EF4-FFF2-40B4-BE49-F238E27FC236}">
                <a16:creationId xmlns:a16="http://schemas.microsoft.com/office/drawing/2014/main" id="{901761AC-3646-4341-835F-53CEFD2AEF19}"/>
              </a:ext>
            </a:extLst>
          </p:cNvPr>
          <p:cNvGrpSpPr/>
          <p:nvPr/>
        </p:nvGrpSpPr>
        <p:grpSpPr>
          <a:xfrm>
            <a:off x="9861418" y="1566735"/>
            <a:ext cx="1915254" cy="2213402"/>
            <a:chOff x="9971946" y="1566735"/>
            <a:chExt cx="1915254" cy="2213402"/>
          </a:xfrm>
        </p:grpSpPr>
        <p:grpSp>
          <p:nvGrpSpPr>
            <p:cNvPr id="172" name="Group 171">
              <a:extLst>
                <a:ext uri="{FF2B5EF4-FFF2-40B4-BE49-F238E27FC236}">
                  <a16:creationId xmlns:a16="http://schemas.microsoft.com/office/drawing/2014/main" id="{7CE85A0D-8FC0-43DB-B3DE-ED0D71040988}"/>
                </a:ext>
              </a:extLst>
            </p:cNvPr>
            <p:cNvGrpSpPr/>
            <p:nvPr/>
          </p:nvGrpSpPr>
          <p:grpSpPr>
            <a:xfrm>
              <a:off x="10268496" y="1566735"/>
              <a:ext cx="1231285" cy="2213402"/>
              <a:chOff x="7124638" y="1410034"/>
              <a:chExt cx="1652986" cy="2971466"/>
            </a:xfrm>
          </p:grpSpPr>
          <p:sp>
            <p:nvSpPr>
              <p:cNvPr id="173" name="Rectangle: Rounded Corners 172">
                <a:extLst>
                  <a:ext uri="{FF2B5EF4-FFF2-40B4-BE49-F238E27FC236}">
                    <a16:creationId xmlns:a16="http://schemas.microsoft.com/office/drawing/2014/main" id="{E9A15648-FCF8-488E-8A3B-1A016BD3CF00}"/>
                  </a:ext>
                </a:extLst>
              </p:cNvPr>
              <p:cNvSpPr/>
              <p:nvPr/>
            </p:nvSpPr>
            <p:spPr>
              <a:xfrm>
                <a:off x="7124638" y="1410034"/>
                <a:ext cx="1652986" cy="2971466"/>
              </a:xfrm>
              <a:prstGeom prst="roundRect">
                <a:avLst>
                  <a:gd name="adj" fmla="val 8190"/>
                </a:avLst>
              </a:prstGeom>
              <a:solidFill>
                <a:schemeClr val="bg1">
                  <a:lumMod val="95000"/>
                </a:schemeClr>
              </a:solidFill>
              <a:ln w="88900">
                <a:solidFill>
                  <a:schemeClr val="accent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7C6541B5-4414-4352-9CD9-8D0C39BFF787}"/>
                  </a:ext>
                </a:extLst>
              </p:cNvPr>
              <p:cNvSpPr/>
              <p:nvPr/>
            </p:nvSpPr>
            <p:spPr>
              <a:xfrm>
                <a:off x="7124638" y="1410034"/>
                <a:ext cx="1652986" cy="395224"/>
              </a:xfrm>
              <a:custGeom>
                <a:avLst/>
                <a:gdLst>
                  <a:gd name="connsiteX0" fmla="*/ 135380 w 1652986"/>
                  <a:gd name="connsiteY0" fmla="*/ 0 h 395224"/>
                  <a:gd name="connsiteX1" fmla="*/ 1517606 w 1652986"/>
                  <a:gd name="connsiteY1" fmla="*/ 0 h 395224"/>
                  <a:gd name="connsiteX2" fmla="*/ 1652986 w 1652986"/>
                  <a:gd name="connsiteY2" fmla="*/ 135380 h 395224"/>
                  <a:gd name="connsiteX3" fmla="*/ 1652986 w 1652986"/>
                  <a:gd name="connsiteY3" fmla="*/ 395224 h 395224"/>
                  <a:gd name="connsiteX4" fmla="*/ 1517606 w 1652986"/>
                  <a:gd name="connsiteY4" fmla="*/ 259844 h 395224"/>
                  <a:gd name="connsiteX5" fmla="*/ 135380 w 1652986"/>
                  <a:gd name="connsiteY5" fmla="*/ 259844 h 395224"/>
                  <a:gd name="connsiteX6" fmla="*/ 0 w 1652986"/>
                  <a:gd name="connsiteY6" fmla="*/ 395224 h 395224"/>
                  <a:gd name="connsiteX7" fmla="*/ 0 w 1652986"/>
                  <a:gd name="connsiteY7" fmla="*/ 135380 h 395224"/>
                  <a:gd name="connsiteX8" fmla="*/ 135380 w 1652986"/>
                  <a:gd name="connsiteY8" fmla="*/ 0 h 39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986" h="395224">
                    <a:moveTo>
                      <a:pt x="135380" y="0"/>
                    </a:moveTo>
                    <a:lnTo>
                      <a:pt x="1517606" y="0"/>
                    </a:lnTo>
                    <a:cubicBezTo>
                      <a:pt x="1592374" y="0"/>
                      <a:pt x="1652986" y="60612"/>
                      <a:pt x="1652986" y="135380"/>
                    </a:cubicBezTo>
                    <a:lnTo>
                      <a:pt x="1652986" y="395224"/>
                    </a:lnTo>
                    <a:cubicBezTo>
                      <a:pt x="1652986" y="320456"/>
                      <a:pt x="1592374" y="259844"/>
                      <a:pt x="1517606" y="259844"/>
                    </a:cubicBezTo>
                    <a:lnTo>
                      <a:pt x="135380" y="259844"/>
                    </a:lnTo>
                    <a:cubicBezTo>
                      <a:pt x="60612" y="259844"/>
                      <a:pt x="0" y="320456"/>
                      <a:pt x="0" y="395224"/>
                    </a:cubicBezTo>
                    <a:lnTo>
                      <a:pt x="0" y="135380"/>
                    </a:lnTo>
                    <a:cubicBezTo>
                      <a:pt x="0" y="60612"/>
                      <a:pt x="60612" y="0"/>
                      <a:pt x="135380" y="0"/>
                    </a:cubicBezTo>
                    <a:close/>
                  </a:path>
                </a:pathLst>
              </a:custGeom>
              <a:solidFill>
                <a:schemeClr val="accent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Rectangle: Rounded Corners 174">
                <a:extLst>
                  <a:ext uri="{FF2B5EF4-FFF2-40B4-BE49-F238E27FC236}">
                    <a16:creationId xmlns:a16="http://schemas.microsoft.com/office/drawing/2014/main" id="{FCA48357-8BAB-40CE-8226-5DC13F151E5F}"/>
                  </a:ext>
                </a:extLst>
              </p:cNvPr>
              <p:cNvSpPr/>
              <p:nvPr/>
            </p:nvSpPr>
            <p:spPr>
              <a:xfrm>
                <a:off x="7789299" y="1483039"/>
                <a:ext cx="355240" cy="98996"/>
              </a:xfrm>
              <a:prstGeom prst="roundRect">
                <a:avLst>
                  <a:gd name="adj" fmla="val 452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0" name="Picture 209" descr="A close up of a logo&#10;&#10;Description automatically generated">
              <a:extLst>
                <a:ext uri="{FF2B5EF4-FFF2-40B4-BE49-F238E27FC236}">
                  <a16:creationId xmlns:a16="http://schemas.microsoft.com/office/drawing/2014/main" id="{B59E34E3-0F98-4AA8-B78E-A99CC4F005A1}"/>
                </a:ext>
              </a:extLst>
            </p:cNvPr>
            <p:cNvPicPr>
              <a:picLocks noChangeAspect="1"/>
            </p:cNvPicPr>
            <p:nvPr/>
          </p:nvPicPr>
          <p:blipFill rotWithShape="1">
            <a:blip r:embed="rId10">
              <a:duotone>
                <a:schemeClr val="accent1">
                  <a:shade val="45000"/>
                  <a:satMod val="135000"/>
                </a:schemeClr>
                <a:prstClr val="white"/>
              </a:duotone>
              <a:extLst>
                <a:ext uri="{28A0092B-C50C-407E-A947-70E740481C1C}">
                  <a14:useLocalDpi xmlns:a14="http://schemas.microsoft.com/office/drawing/2010/main" val="0"/>
                </a:ext>
              </a:extLst>
            </a:blip>
            <a:srcRect t="8413" b="22310"/>
            <a:stretch/>
          </p:blipFill>
          <p:spPr>
            <a:xfrm>
              <a:off x="10521942" y="1966499"/>
              <a:ext cx="788024" cy="545917"/>
            </a:xfrm>
            <a:prstGeom prst="rect">
              <a:avLst/>
            </a:prstGeom>
          </p:spPr>
        </p:pic>
        <p:sp>
          <p:nvSpPr>
            <p:cNvPr id="211" name="Rectangle: Rounded Corners 210">
              <a:extLst>
                <a:ext uri="{FF2B5EF4-FFF2-40B4-BE49-F238E27FC236}">
                  <a16:creationId xmlns:a16="http://schemas.microsoft.com/office/drawing/2014/main" id="{8B73F02C-75D9-4F44-AC88-F702BB806963}"/>
                </a:ext>
              </a:extLst>
            </p:cNvPr>
            <p:cNvSpPr/>
            <p:nvPr/>
          </p:nvSpPr>
          <p:spPr>
            <a:xfrm>
              <a:off x="9990312" y="2725449"/>
              <a:ext cx="1787652" cy="884892"/>
            </a:xfrm>
            <a:prstGeom prst="roundRect">
              <a:avLst>
                <a:gd name="adj" fmla="val 8190"/>
              </a:avLst>
            </a:prstGeom>
            <a:solidFill>
              <a:schemeClr val="bg1">
                <a:lumMod val="95000"/>
                <a:alpha val="90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A80491AE-45A8-4946-B712-778A1114E89C}"/>
                </a:ext>
              </a:extLst>
            </p:cNvPr>
            <p:cNvSpPr txBox="1"/>
            <p:nvPr/>
          </p:nvSpPr>
          <p:spPr>
            <a:xfrm>
              <a:off x="9971946" y="2890067"/>
              <a:ext cx="1915254" cy="553998"/>
            </a:xfrm>
            <a:prstGeom prst="rect">
              <a:avLst/>
            </a:prstGeom>
            <a:noFill/>
          </p:spPr>
          <p:txBody>
            <a:bodyPr wrap="square" rtlCol="0">
              <a:spAutoFit/>
            </a:bodyPr>
            <a:lstStyle>
              <a:defPPr>
                <a:defRPr lang="en-US"/>
              </a:defPPr>
              <a:lvl1pPr>
                <a:defRPr sz="1000">
                  <a:solidFill>
                    <a:schemeClr val="tx1">
                      <a:lumMod val="75000"/>
                      <a:lumOff val="25000"/>
                    </a:schemeClr>
                  </a:solidFill>
                </a:defRPr>
              </a:lvl1pPr>
            </a:lstStyle>
            <a:p>
              <a:r>
                <a:rPr lang="en-US"/>
                <a:t>Capture electronic signature as proof of inspection, service rendered (if required)</a:t>
              </a:r>
            </a:p>
          </p:txBody>
        </p:sp>
      </p:grpSp>
      <p:grpSp>
        <p:nvGrpSpPr>
          <p:cNvPr id="35" name="Group 34">
            <a:extLst>
              <a:ext uri="{FF2B5EF4-FFF2-40B4-BE49-F238E27FC236}">
                <a16:creationId xmlns:a16="http://schemas.microsoft.com/office/drawing/2014/main" id="{E7F2B7E9-DC59-46C4-BAAB-0201D0FD3BF7}"/>
              </a:ext>
            </a:extLst>
          </p:cNvPr>
          <p:cNvGrpSpPr/>
          <p:nvPr/>
        </p:nvGrpSpPr>
        <p:grpSpPr>
          <a:xfrm>
            <a:off x="6092103" y="1618748"/>
            <a:ext cx="1787652" cy="2213402"/>
            <a:chOff x="6283017" y="1618748"/>
            <a:chExt cx="1787652" cy="2213402"/>
          </a:xfrm>
        </p:grpSpPr>
        <p:grpSp>
          <p:nvGrpSpPr>
            <p:cNvPr id="235" name="Group 234">
              <a:extLst>
                <a:ext uri="{FF2B5EF4-FFF2-40B4-BE49-F238E27FC236}">
                  <a16:creationId xmlns:a16="http://schemas.microsoft.com/office/drawing/2014/main" id="{DFEA8387-0EF6-4F3E-8826-96E628AA6AB9}"/>
                </a:ext>
              </a:extLst>
            </p:cNvPr>
            <p:cNvGrpSpPr/>
            <p:nvPr/>
          </p:nvGrpSpPr>
          <p:grpSpPr>
            <a:xfrm>
              <a:off x="6561201" y="1618748"/>
              <a:ext cx="1231285" cy="2213402"/>
              <a:chOff x="7124638" y="1410034"/>
              <a:chExt cx="1652986" cy="2971466"/>
            </a:xfrm>
          </p:grpSpPr>
          <p:sp>
            <p:nvSpPr>
              <p:cNvPr id="104" name="Rectangle: Rounded Corners 103">
                <a:extLst>
                  <a:ext uri="{FF2B5EF4-FFF2-40B4-BE49-F238E27FC236}">
                    <a16:creationId xmlns:a16="http://schemas.microsoft.com/office/drawing/2014/main" id="{BA1EBA96-AAA2-4545-A1C1-164C51C4A4BD}"/>
                  </a:ext>
                </a:extLst>
              </p:cNvPr>
              <p:cNvSpPr/>
              <p:nvPr/>
            </p:nvSpPr>
            <p:spPr>
              <a:xfrm>
                <a:off x="7124638" y="1410034"/>
                <a:ext cx="1652986" cy="2971466"/>
              </a:xfrm>
              <a:prstGeom prst="roundRect">
                <a:avLst>
                  <a:gd name="adj" fmla="val 8190"/>
                </a:avLst>
              </a:prstGeom>
              <a:solidFill>
                <a:schemeClr val="bg1">
                  <a:lumMod val="95000"/>
                </a:schemeClr>
              </a:solidFill>
              <a:ln w="88900">
                <a:solidFill>
                  <a:schemeClr val="accent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33F106F7-1AF5-4F1E-B816-8680D18272CA}"/>
                  </a:ext>
                </a:extLst>
              </p:cNvPr>
              <p:cNvSpPr/>
              <p:nvPr/>
            </p:nvSpPr>
            <p:spPr>
              <a:xfrm>
                <a:off x="7124638" y="1410034"/>
                <a:ext cx="1652986" cy="395224"/>
              </a:xfrm>
              <a:custGeom>
                <a:avLst/>
                <a:gdLst>
                  <a:gd name="connsiteX0" fmla="*/ 135380 w 1652986"/>
                  <a:gd name="connsiteY0" fmla="*/ 0 h 395224"/>
                  <a:gd name="connsiteX1" fmla="*/ 1517606 w 1652986"/>
                  <a:gd name="connsiteY1" fmla="*/ 0 h 395224"/>
                  <a:gd name="connsiteX2" fmla="*/ 1652986 w 1652986"/>
                  <a:gd name="connsiteY2" fmla="*/ 135380 h 395224"/>
                  <a:gd name="connsiteX3" fmla="*/ 1652986 w 1652986"/>
                  <a:gd name="connsiteY3" fmla="*/ 395224 h 395224"/>
                  <a:gd name="connsiteX4" fmla="*/ 1517606 w 1652986"/>
                  <a:gd name="connsiteY4" fmla="*/ 259844 h 395224"/>
                  <a:gd name="connsiteX5" fmla="*/ 135380 w 1652986"/>
                  <a:gd name="connsiteY5" fmla="*/ 259844 h 395224"/>
                  <a:gd name="connsiteX6" fmla="*/ 0 w 1652986"/>
                  <a:gd name="connsiteY6" fmla="*/ 395224 h 395224"/>
                  <a:gd name="connsiteX7" fmla="*/ 0 w 1652986"/>
                  <a:gd name="connsiteY7" fmla="*/ 135380 h 395224"/>
                  <a:gd name="connsiteX8" fmla="*/ 135380 w 1652986"/>
                  <a:gd name="connsiteY8" fmla="*/ 0 h 39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986" h="395224">
                    <a:moveTo>
                      <a:pt x="135380" y="0"/>
                    </a:moveTo>
                    <a:lnTo>
                      <a:pt x="1517606" y="0"/>
                    </a:lnTo>
                    <a:cubicBezTo>
                      <a:pt x="1592374" y="0"/>
                      <a:pt x="1652986" y="60612"/>
                      <a:pt x="1652986" y="135380"/>
                    </a:cubicBezTo>
                    <a:lnTo>
                      <a:pt x="1652986" y="395224"/>
                    </a:lnTo>
                    <a:cubicBezTo>
                      <a:pt x="1652986" y="320456"/>
                      <a:pt x="1592374" y="259844"/>
                      <a:pt x="1517606" y="259844"/>
                    </a:cubicBezTo>
                    <a:lnTo>
                      <a:pt x="135380" y="259844"/>
                    </a:lnTo>
                    <a:cubicBezTo>
                      <a:pt x="60612" y="259844"/>
                      <a:pt x="0" y="320456"/>
                      <a:pt x="0" y="395224"/>
                    </a:cubicBezTo>
                    <a:lnTo>
                      <a:pt x="0" y="135380"/>
                    </a:lnTo>
                    <a:cubicBezTo>
                      <a:pt x="0" y="60612"/>
                      <a:pt x="60612" y="0"/>
                      <a:pt x="135380" y="0"/>
                    </a:cubicBezTo>
                    <a:close/>
                  </a:path>
                </a:pathLst>
              </a:custGeom>
              <a:solidFill>
                <a:schemeClr val="accent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4" name="Rectangle: Rounded Corners 233">
                <a:extLst>
                  <a:ext uri="{FF2B5EF4-FFF2-40B4-BE49-F238E27FC236}">
                    <a16:creationId xmlns:a16="http://schemas.microsoft.com/office/drawing/2014/main" id="{F6D63856-CC76-46AF-AF7D-84A66DC1BE5D}"/>
                  </a:ext>
                </a:extLst>
              </p:cNvPr>
              <p:cNvSpPr/>
              <p:nvPr/>
            </p:nvSpPr>
            <p:spPr>
              <a:xfrm>
                <a:off x="7789299" y="1483039"/>
                <a:ext cx="355240" cy="98996"/>
              </a:xfrm>
              <a:prstGeom prst="roundRect">
                <a:avLst>
                  <a:gd name="adj" fmla="val 452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Rectangle: Rounded Corners 212">
              <a:extLst>
                <a:ext uri="{FF2B5EF4-FFF2-40B4-BE49-F238E27FC236}">
                  <a16:creationId xmlns:a16="http://schemas.microsoft.com/office/drawing/2014/main" id="{FEBD0BFD-69B2-43C6-A9A2-A42C14A2FE14}"/>
                </a:ext>
              </a:extLst>
            </p:cNvPr>
            <p:cNvSpPr/>
            <p:nvPr/>
          </p:nvSpPr>
          <p:spPr>
            <a:xfrm>
              <a:off x="6283017" y="2725449"/>
              <a:ext cx="1787652" cy="884892"/>
            </a:xfrm>
            <a:prstGeom prst="roundRect">
              <a:avLst>
                <a:gd name="adj" fmla="val 8190"/>
              </a:avLst>
            </a:prstGeom>
            <a:solidFill>
              <a:schemeClr val="bg1">
                <a:lumMod val="95000"/>
                <a:alpha val="90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8E9416F7-B89C-498A-BE09-CC514E7BA51C}"/>
                </a:ext>
              </a:extLst>
            </p:cNvPr>
            <p:cNvSpPr txBox="1"/>
            <p:nvPr/>
          </p:nvSpPr>
          <p:spPr>
            <a:xfrm>
              <a:off x="6339837" y="2963238"/>
              <a:ext cx="1674012" cy="400110"/>
            </a:xfrm>
            <a:prstGeom prst="rect">
              <a:avLst/>
            </a:prstGeom>
            <a:noFill/>
          </p:spPr>
          <p:txBody>
            <a:bodyPr wrap="square" rtlCol="0">
              <a:spAutoFit/>
            </a:bodyPr>
            <a:lstStyle>
              <a:defPPr>
                <a:defRPr lang="en-US"/>
              </a:defPPr>
              <a:lvl1pPr>
                <a:defRPr sz="1000">
                  <a:solidFill>
                    <a:schemeClr val="tx1">
                      <a:lumMod val="75000"/>
                      <a:lumOff val="25000"/>
                    </a:schemeClr>
                  </a:solidFill>
                </a:defRPr>
              </a:lvl1pPr>
            </a:lstStyle>
            <a:p>
              <a:r>
                <a:rPr lang="en-US"/>
                <a:t>Capture the geo-location of asset</a:t>
              </a:r>
            </a:p>
          </p:txBody>
        </p:sp>
        <p:grpSp>
          <p:nvGrpSpPr>
            <p:cNvPr id="267" name="Group 266">
              <a:extLst>
                <a:ext uri="{FF2B5EF4-FFF2-40B4-BE49-F238E27FC236}">
                  <a16:creationId xmlns:a16="http://schemas.microsoft.com/office/drawing/2014/main" id="{F6B9184C-D2E9-4C9F-9560-D48593382D67}"/>
                </a:ext>
              </a:extLst>
            </p:cNvPr>
            <p:cNvGrpSpPr/>
            <p:nvPr/>
          </p:nvGrpSpPr>
          <p:grpSpPr>
            <a:xfrm>
              <a:off x="6676403" y="1830605"/>
              <a:ext cx="1000881" cy="720940"/>
              <a:chOff x="6699570" y="1594032"/>
              <a:chExt cx="1000881" cy="720940"/>
            </a:xfrm>
          </p:grpSpPr>
          <p:sp>
            <p:nvSpPr>
              <p:cNvPr id="261" name="Freeform: Shape 260">
                <a:extLst>
                  <a:ext uri="{FF2B5EF4-FFF2-40B4-BE49-F238E27FC236}">
                    <a16:creationId xmlns:a16="http://schemas.microsoft.com/office/drawing/2014/main" id="{FE89DDA3-494F-4550-9505-420B11AFF354}"/>
                  </a:ext>
                </a:extLst>
              </p:cNvPr>
              <p:cNvSpPr/>
              <p:nvPr/>
            </p:nvSpPr>
            <p:spPr>
              <a:xfrm>
                <a:off x="6699570" y="1933932"/>
                <a:ext cx="1000881" cy="341681"/>
              </a:xfrm>
              <a:custGeom>
                <a:avLst/>
                <a:gdLst>
                  <a:gd name="connsiteX0" fmla="*/ 0 w 1042587"/>
                  <a:gd name="connsiteY0" fmla="*/ 129247 h 739081"/>
                  <a:gd name="connsiteX1" fmla="*/ 307648 w 1042587"/>
                  <a:gd name="connsiteY1" fmla="*/ 43790 h 739081"/>
                  <a:gd name="connsiteX2" fmla="*/ 743484 w 1042587"/>
                  <a:gd name="connsiteY2" fmla="*/ 735999 h 739081"/>
                  <a:gd name="connsiteX3" fmla="*/ 1042587 w 1042587"/>
                  <a:gd name="connsiteY3" fmla="*/ 300163 h 739081"/>
                </a:gdLst>
                <a:ahLst/>
                <a:cxnLst>
                  <a:cxn ang="0">
                    <a:pos x="connsiteX0" y="connsiteY0"/>
                  </a:cxn>
                  <a:cxn ang="0">
                    <a:pos x="connsiteX1" y="connsiteY1"/>
                  </a:cxn>
                  <a:cxn ang="0">
                    <a:pos x="connsiteX2" y="connsiteY2"/>
                  </a:cxn>
                  <a:cxn ang="0">
                    <a:pos x="connsiteX3" y="connsiteY3"/>
                  </a:cxn>
                </a:cxnLst>
                <a:rect l="l" t="t" r="r" b="b"/>
                <a:pathLst>
                  <a:path w="1042587" h="739081">
                    <a:moveTo>
                      <a:pt x="0" y="129247"/>
                    </a:moveTo>
                    <a:cubicBezTo>
                      <a:pt x="91867" y="35956"/>
                      <a:pt x="183734" y="-57335"/>
                      <a:pt x="307648" y="43790"/>
                    </a:cubicBezTo>
                    <a:cubicBezTo>
                      <a:pt x="431562" y="144915"/>
                      <a:pt x="620994" y="693270"/>
                      <a:pt x="743484" y="735999"/>
                    </a:cubicBezTo>
                    <a:cubicBezTo>
                      <a:pt x="865974" y="778728"/>
                      <a:pt x="991312" y="364256"/>
                      <a:pt x="1042587" y="300163"/>
                    </a:cubicBezTo>
                  </a:path>
                </a:pathLst>
              </a:cu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0" name="Graphic 239" descr="Marker">
                <a:extLst>
                  <a:ext uri="{FF2B5EF4-FFF2-40B4-BE49-F238E27FC236}">
                    <a16:creationId xmlns:a16="http://schemas.microsoft.com/office/drawing/2014/main" id="{8DD91411-7172-4D73-8420-BB6AEFF34F2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02450" y="1594032"/>
                <a:ext cx="541231" cy="541231"/>
              </a:xfrm>
              <a:prstGeom prst="rect">
                <a:avLst/>
              </a:prstGeom>
            </p:spPr>
          </p:pic>
          <p:cxnSp>
            <p:nvCxnSpPr>
              <p:cNvPr id="264" name="Straight Connector 263">
                <a:extLst>
                  <a:ext uri="{FF2B5EF4-FFF2-40B4-BE49-F238E27FC236}">
                    <a16:creationId xmlns:a16="http://schemas.microsoft.com/office/drawing/2014/main" id="{A899D764-D06C-408F-86C6-5449AABF0250}"/>
                  </a:ext>
                </a:extLst>
              </p:cNvPr>
              <p:cNvCxnSpPr>
                <a:cxnSpLocks/>
              </p:cNvCxnSpPr>
              <p:nvPr/>
            </p:nvCxnSpPr>
            <p:spPr>
              <a:xfrm flipH="1">
                <a:off x="6774815" y="1853960"/>
                <a:ext cx="777320" cy="461012"/>
              </a:xfrm>
              <a:prstGeom prst="lin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4" name="Group 33">
            <a:extLst>
              <a:ext uri="{FF2B5EF4-FFF2-40B4-BE49-F238E27FC236}">
                <a16:creationId xmlns:a16="http://schemas.microsoft.com/office/drawing/2014/main" id="{00DADA8F-E3D0-4D5C-BE9E-C50D1F8358AC}"/>
              </a:ext>
            </a:extLst>
          </p:cNvPr>
          <p:cNvGrpSpPr/>
          <p:nvPr/>
        </p:nvGrpSpPr>
        <p:grpSpPr>
          <a:xfrm>
            <a:off x="4188478" y="1566735"/>
            <a:ext cx="1787652" cy="2213402"/>
            <a:chOff x="4369342" y="1566735"/>
            <a:chExt cx="1787652" cy="2213402"/>
          </a:xfrm>
        </p:grpSpPr>
        <p:grpSp>
          <p:nvGrpSpPr>
            <p:cNvPr id="215" name="Group 214">
              <a:extLst>
                <a:ext uri="{FF2B5EF4-FFF2-40B4-BE49-F238E27FC236}">
                  <a16:creationId xmlns:a16="http://schemas.microsoft.com/office/drawing/2014/main" id="{0CFF2227-840C-40DC-87C9-A9E79FE59AE1}"/>
                </a:ext>
              </a:extLst>
            </p:cNvPr>
            <p:cNvGrpSpPr/>
            <p:nvPr/>
          </p:nvGrpSpPr>
          <p:grpSpPr>
            <a:xfrm>
              <a:off x="4647526" y="1566735"/>
              <a:ext cx="1231285" cy="2213402"/>
              <a:chOff x="7124638" y="1410034"/>
              <a:chExt cx="1652986" cy="2971466"/>
            </a:xfrm>
          </p:grpSpPr>
          <p:sp>
            <p:nvSpPr>
              <p:cNvPr id="216" name="Rectangle: Rounded Corners 215">
                <a:extLst>
                  <a:ext uri="{FF2B5EF4-FFF2-40B4-BE49-F238E27FC236}">
                    <a16:creationId xmlns:a16="http://schemas.microsoft.com/office/drawing/2014/main" id="{1E40EC80-E763-411C-B28D-366DE94C0226}"/>
                  </a:ext>
                </a:extLst>
              </p:cNvPr>
              <p:cNvSpPr/>
              <p:nvPr/>
            </p:nvSpPr>
            <p:spPr>
              <a:xfrm>
                <a:off x="7124638" y="1410034"/>
                <a:ext cx="1652986" cy="2971466"/>
              </a:xfrm>
              <a:prstGeom prst="roundRect">
                <a:avLst>
                  <a:gd name="adj" fmla="val 8190"/>
                </a:avLst>
              </a:prstGeom>
              <a:solidFill>
                <a:schemeClr val="bg1">
                  <a:lumMod val="95000"/>
                </a:schemeClr>
              </a:solidFill>
              <a:ln w="88900">
                <a:solidFill>
                  <a:schemeClr val="accent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4E475F2C-665F-4B6B-A3B2-3CF83B53914E}"/>
                  </a:ext>
                </a:extLst>
              </p:cNvPr>
              <p:cNvSpPr/>
              <p:nvPr/>
            </p:nvSpPr>
            <p:spPr>
              <a:xfrm>
                <a:off x="7124638" y="1410034"/>
                <a:ext cx="1652986" cy="395224"/>
              </a:xfrm>
              <a:custGeom>
                <a:avLst/>
                <a:gdLst>
                  <a:gd name="connsiteX0" fmla="*/ 135380 w 1652986"/>
                  <a:gd name="connsiteY0" fmla="*/ 0 h 395224"/>
                  <a:gd name="connsiteX1" fmla="*/ 1517606 w 1652986"/>
                  <a:gd name="connsiteY1" fmla="*/ 0 h 395224"/>
                  <a:gd name="connsiteX2" fmla="*/ 1652986 w 1652986"/>
                  <a:gd name="connsiteY2" fmla="*/ 135380 h 395224"/>
                  <a:gd name="connsiteX3" fmla="*/ 1652986 w 1652986"/>
                  <a:gd name="connsiteY3" fmla="*/ 395224 h 395224"/>
                  <a:gd name="connsiteX4" fmla="*/ 1517606 w 1652986"/>
                  <a:gd name="connsiteY4" fmla="*/ 259844 h 395224"/>
                  <a:gd name="connsiteX5" fmla="*/ 135380 w 1652986"/>
                  <a:gd name="connsiteY5" fmla="*/ 259844 h 395224"/>
                  <a:gd name="connsiteX6" fmla="*/ 0 w 1652986"/>
                  <a:gd name="connsiteY6" fmla="*/ 395224 h 395224"/>
                  <a:gd name="connsiteX7" fmla="*/ 0 w 1652986"/>
                  <a:gd name="connsiteY7" fmla="*/ 135380 h 395224"/>
                  <a:gd name="connsiteX8" fmla="*/ 135380 w 1652986"/>
                  <a:gd name="connsiteY8" fmla="*/ 0 h 39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986" h="395224">
                    <a:moveTo>
                      <a:pt x="135380" y="0"/>
                    </a:moveTo>
                    <a:lnTo>
                      <a:pt x="1517606" y="0"/>
                    </a:lnTo>
                    <a:cubicBezTo>
                      <a:pt x="1592374" y="0"/>
                      <a:pt x="1652986" y="60612"/>
                      <a:pt x="1652986" y="135380"/>
                    </a:cubicBezTo>
                    <a:lnTo>
                      <a:pt x="1652986" y="395224"/>
                    </a:lnTo>
                    <a:cubicBezTo>
                      <a:pt x="1652986" y="320456"/>
                      <a:pt x="1592374" y="259844"/>
                      <a:pt x="1517606" y="259844"/>
                    </a:cubicBezTo>
                    <a:lnTo>
                      <a:pt x="135380" y="259844"/>
                    </a:lnTo>
                    <a:cubicBezTo>
                      <a:pt x="60612" y="259844"/>
                      <a:pt x="0" y="320456"/>
                      <a:pt x="0" y="395224"/>
                    </a:cubicBezTo>
                    <a:lnTo>
                      <a:pt x="0" y="135380"/>
                    </a:lnTo>
                    <a:cubicBezTo>
                      <a:pt x="0" y="60612"/>
                      <a:pt x="60612" y="0"/>
                      <a:pt x="135380" y="0"/>
                    </a:cubicBezTo>
                    <a:close/>
                  </a:path>
                </a:pathLst>
              </a:custGeom>
              <a:solidFill>
                <a:schemeClr val="accent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8" name="Rectangle: Rounded Corners 217">
                <a:extLst>
                  <a:ext uri="{FF2B5EF4-FFF2-40B4-BE49-F238E27FC236}">
                    <a16:creationId xmlns:a16="http://schemas.microsoft.com/office/drawing/2014/main" id="{94320785-96CD-4DF7-9D54-39C25EF911F3}"/>
                  </a:ext>
                </a:extLst>
              </p:cNvPr>
              <p:cNvSpPr/>
              <p:nvPr/>
            </p:nvSpPr>
            <p:spPr>
              <a:xfrm>
                <a:off x="7789299" y="1483039"/>
                <a:ext cx="355240" cy="98996"/>
              </a:xfrm>
              <a:prstGeom prst="roundRect">
                <a:avLst>
                  <a:gd name="adj" fmla="val 452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9" name="Rectangle: Rounded Corners 218">
              <a:extLst>
                <a:ext uri="{FF2B5EF4-FFF2-40B4-BE49-F238E27FC236}">
                  <a16:creationId xmlns:a16="http://schemas.microsoft.com/office/drawing/2014/main" id="{36FBEE50-DA7B-45BB-A79A-A9A67A55DE0E}"/>
                </a:ext>
              </a:extLst>
            </p:cNvPr>
            <p:cNvSpPr/>
            <p:nvPr/>
          </p:nvSpPr>
          <p:spPr>
            <a:xfrm>
              <a:off x="4369342" y="2725449"/>
              <a:ext cx="1787652" cy="884892"/>
            </a:xfrm>
            <a:prstGeom prst="roundRect">
              <a:avLst>
                <a:gd name="adj" fmla="val 8190"/>
              </a:avLst>
            </a:prstGeom>
            <a:solidFill>
              <a:schemeClr val="bg1">
                <a:lumMod val="95000"/>
                <a:alpha val="90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FD6E2EE4-3894-426D-9DE7-3877455941D5}"/>
                </a:ext>
              </a:extLst>
            </p:cNvPr>
            <p:cNvSpPr txBox="1"/>
            <p:nvPr/>
          </p:nvSpPr>
          <p:spPr>
            <a:xfrm>
              <a:off x="4402808" y="2813123"/>
              <a:ext cx="1720720" cy="707886"/>
            </a:xfrm>
            <a:prstGeom prst="rect">
              <a:avLst/>
            </a:prstGeom>
            <a:noFill/>
          </p:spPr>
          <p:txBody>
            <a:bodyPr wrap="square" rtlCol="0">
              <a:spAutoFit/>
            </a:bodyPr>
            <a:lstStyle>
              <a:defPPr>
                <a:defRPr lang="en-US"/>
              </a:defPPr>
              <a:lvl1pPr>
                <a:defRPr sz="1000">
                  <a:solidFill>
                    <a:schemeClr val="tx1">
                      <a:lumMod val="75000"/>
                      <a:lumOff val="25000"/>
                    </a:schemeClr>
                  </a:solidFill>
                </a:defRPr>
              </a:lvl1pPr>
            </a:lstStyle>
            <a:p>
              <a:r>
                <a:rPr lang="en-US"/>
                <a:t>Capture key information: description of service rendered, date of service, condition of asset, etc.</a:t>
              </a:r>
            </a:p>
          </p:txBody>
        </p:sp>
        <p:grpSp>
          <p:nvGrpSpPr>
            <p:cNvPr id="32" name="Group 31">
              <a:extLst>
                <a:ext uri="{FF2B5EF4-FFF2-40B4-BE49-F238E27FC236}">
                  <a16:creationId xmlns:a16="http://schemas.microsoft.com/office/drawing/2014/main" id="{361C9E2B-50DE-4C4C-B08F-2916D89B2DA5}"/>
                </a:ext>
              </a:extLst>
            </p:cNvPr>
            <p:cNvGrpSpPr/>
            <p:nvPr/>
          </p:nvGrpSpPr>
          <p:grpSpPr>
            <a:xfrm>
              <a:off x="4832836" y="1998522"/>
              <a:ext cx="860665" cy="536054"/>
              <a:chOff x="4785645" y="1998522"/>
              <a:chExt cx="860665" cy="536054"/>
            </a:xfrm>
          </p:grpSpPr>
          <p:sp>
            <p:nvSpPr>
              <p:cNvPr id="270" name="Rectangle 269">
                <a:extLst>
                  <a:ext uri="{FF2B5EF4-FFF2-40B4-BE49-F238E27FC236}">
                    <a16:creationId xmlns:a16="http://schemas.microsoft.com/office/drawing/2014/main" id="{01A0485C-526B-420B-9D45-86B8CB69C69A}"/>
                  </a:ext>
                </a:extLst>
              </p:cNvPr>
              <p:cNvSpPr/>
              <p:nvPr/>
            </p:nvSpPr>
            <p:spPr>
              <a:xfrm>
                <a:off x="4785645" y="2215417"/>
                <a:ext cx="102549" cy="102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8B3D00BC-DFE7-421E-BB7F-BBEF3CB2C13D}"/>
                  </a:ext>
                </a:extLst>
              </p:cNvPr>
              <p:cNvSpPr/>
              <p:nvPr/>
            </p:nvSpPr>
            <p:spPr>
              <a:xfrm>
                <a:off x="4993110" y="2215417"/>
                <a:ext cx="653200" cy="102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E5A9D0D4-01A3-4EB8-BF39-BE49AB0F543B}"/>
                  </a:ext>
                </a:extLst>
              </p:cNvPr>
              <p:cNvSpPr/>
              <p:nvPr/>
            </p:nvSpPr>
            <p:spPr>
              <a:xfrm>
                <a:off x="4785645" y="1998522"/>
                <a:ext cx="102549" cy="102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071D6A14-502D-4D5C-B422-68F371CCF7BF}"/>
                  </a:ext>
                </a:extLst>
              </p:cNvPr>
              <p:cNvSpPr/>
              <p:nvPr/>
            </p:nvSpPr>
            <p:spPr>
              <a:xfrm>
                <a:off x="4993110" y="1998522"/>
                <a:ext cx="653200" cy="102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D70AAE74-4D70-4D2B-9A57-0D2747A279DA}"/>
                  </a:ext>
                </a:extLst>
              </p:cNvPr>
              <p:cNvSpPr/>
              <p:nvPr/>
            </p:nvSpPr>
            <p:spPr>
              <a:xfrm>
                <a:off x="4785645" y="2432027"/>
                <a:ext cx="102549" cy="102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a:extLst>
                  <a:ext uri="{FF2B5EF4-FFF2-40B4-BE49-F238E27FC236}">
                    <a16:creationId xmlns:a16="http://schemas.microsoft.com/office/drawing/2014/main" id="{8C0F93A5-074A-47DC-A0BD-9F1547F4D6E8}"/>
                  </a:ext>
                </a:extLst>
              </p:cNvPr>
              <p:cNvSpPr/>
              <p:nvPr/>
            </p:nvSpPr>
            <p:spPr>
              <a:xfrm>
                <a:off x="4993110" y="2432027"/>
                <a:ext cx="653200" cy="102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4" name="Oval 293">
            <a:extLst>
              <a:ext uri="{FF2B5EF4-FFF2-40B4-BE49-F238E27FC236}">
                <a16:creationId xmlns:a16="http://schemas.microsoft.com/office/drawing/2014/main" id="{68A580A0-5AA2-468A-A581-7288226E7FDC}"/>
              </a:ext>
            </a:extLst>
          </p:cNvPr>
          <p:cNvSpPr/>
          <p:nvPr/>
        </p:nvSpPr>
        <p:spPr>
          <a:xfrm>
            <a:off x="8773964" y="3944740"/>
            <a:ext cx="505097" cy="505097"/>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295" name="Rectangle 294">
            <a:extLst>
              <a:ext uri="{FF2B5EF4-FFF2-40B4-BE49-F238E27FC236}">
                <a16:creationId xmlns:a16="http://schemas.microsoft.com/office/drawing/2014/main" id="{B63560A5-2F6C-4C02-A4B3-3E93B1941E87}"/>
              </a:ext>
            </a:extLst>
          </p:cNvPr>
          <p:cNvSpPr/>
          <p:nvPr/>
        </p:nvSpPr>
        <p:spPr>
          <a:xfrm>
            <a:off x="9305776" y="3953848"/>
            <a:ext cx="2248757" cy="276999"/>
          </a:xfrm>
          <a:prstGeom prst="rect">
            <a:avLst/>
          </a:prstGeom>
        </p:spPr>
        <p:txBody>
          <a:bodyPr wrap="square">
            <a:spAutoFit/>
          </a:bodyPr>
          <a:lstStyle/>
          <a:p>
            <a:r>
              <a:rPr lang="en-US" sz="1200"/>
              <a:t>Document creation:</a:t>
            </a:r>
          </a:p>
        </p:txBody>
      </p:sp>
      <p:sp>
        <p:nvSpPr>
          <p:cNvPr id="299" name="TextBox 298">
            <a:extLst>
              <a:ext uri="{FF2B5EF4-FFF2-40B4-BE49-F238E27FC236}">
                <a16:creationId xmlns:a16="http://schemas.microsoft.com/office/drawing/2014/main" id="{CC101EAB-B53D-4DF9-B02A-6639A2075F0C}"/>
              </a:ext>
            </a:extLst>
          </p:cNvPr>
          <p:cNvSpPr txBox="1"/>
          <p:nvPr/>
        </p:nvSpPr>
        <p:spPr>
          <a:xfrm>
            <a:off x="9108397" y="5427426"/>
            <a:ext cx="2056584" cy="400110"/>
          </a:xfrm>
          <a:prstGeom prst="rect">
            <a:avLst/>
          </a:prstGeom>
          <a:noFill/>
        </p:spPr>
        <p:txBody>
          <a:bodyPr wrap="square" rtlCol="0">
            <a:spAutoFit/>
          </a:bodyPr>
          <a:lstStyle/>
          <a:p>
            <a:r>
              <a:rPr lang="en-US" sz="1000">
                <a:solidFill>
                  <a:schemeClr val="tx1">
                    <a:lumMod val="75000"/>
                    <a:lumOff val="25000"/>
                  </a:schemeClr>
                </a:solidFill>
              </a:rPr>
              <a:t>All information used to create human readable PDF document</a:t>
            </a:r>
          </a:p>
        </p:txBody>
      </p:sp>
      <p:sp>
        <p:nvSpPr>
          <p:cNvPr id="303" name="TextBox 302">
            <a:extLst>
              <a:ext uri="{FF2B5EF4-FFF2-40B4-BE49-F238E27FC236}">
                <a16:creationId xmlns:a16="http://schemas.microsoft.com/office/drawing/2014/main" id="{7191420D-C651-42AF-AAE8-BE97E8369EA3}"/>
              </a:ext>
            </a:extLst>
          </p:cNvPr>
          <p:cNvSpPr txBox="1"/>
          <p:nvPr/>
        </p:nvSpPr>
        <p:spPr>
          <a:xfrm>
            <a:off x="3213220" y="5273538"/>
            <a:ext cx="2162647" cy="553998"/>
          </a:xfrm>
          <a:prstGeom prst="rect">
            <a:avLst/>
          </a:prstGeom>
          <a:noFill/>
        </p:spPr>
        <p:txBody>
          <a:bodyPr wrap="square" rtlCol="0">
            <a:spAutoFit/>
          </a:bodyPr>
          <a:lstStyle/>
          <a:p>
            <a:r>
              <a:rPr lang="en-US" sz="1000">
                <a:solidFill>
                  <a:schemeClr val="tx1">
                    <a:lumMod val="75000"/>
                    <a:lumOff val="25000"/>
                  </a:schemeClr>
                </a:solidFill>
              </a:rPr>
              <a:t>Inventory database updated with new information: service date, calibration date, asset owner, etc.</a:t>
            </a:r>
          </a:p>
        </p:txBody>
      </p:sp>
      <p:sp>
        <p:nvSpPr>
          <p:cNvPr id="305" name="TextBox 304">
            <a:extLst>
              <a:ext uri="{FF2B5EF4-FFF2-40B4-BE49-F238E27FC236}">
                <a16:creationId xmlns:a16="http://schemas.microsoft.com/office/drawing/2014/main" id="{76A31730-4ACE-4FE3-9740-15E105F51C0D}"/>
              </a:ext>
            </a:extLst>
          </p:cNvPr>
          <p:cNvSpPr txBox="1"/>
          <p:nvPr/>
        </p:nvSpPr>
        <p:spPr>
          <a:xfrm>
            <a:off x="5921102" y="5457723"/>
            <a:ext cx="2056584" cy="400110"/>
          </a:xfrm>
          <a:prstGeom prst="rect">
            <a:avLst/>
          </a:prstGeom>
          <a:noFill/>
        </p:spPr>
        <p:txBody>
          <a:bodyPr wrap="square" rtlCol="0">
            <a:spAutoFit/>
          </a:bodyPr>
          <a:lstStyle/>
          <a:p>
            <a:r>
              <a:rPr lang="en-US" sz="1000">
                <a:solidFill>
                  <a:schemeClr val="tx1">
                    <a:lumMod val="75000"/>
                    <a:lumOff val="25000"/>
                  </a:schemeClr>
                </a:solidFill>
              </a:rPr>
              <a:t>PDF document delivered to electronic archive</a:t>
            </a:r>
          </a:p>
        </p:txBody>
      </p:sp>
      <p:sp>
        <p:nvSpPr>
          <p:cNvPr id="312" name="TextBox 311">
            <a:extLst>
              <a:ext uri="{FF2B5EF4-FFF2-40B4-BE49-F238E27FC236}">
                <a16:creationId xmlns:a16="http://schemas.microsoft.com/office/drawing/2014/main" id="{82463ACD-1B98-4EEF-AAF7-A330DDC29827}"/>
              </a:ext>
            </a:extLst>
          </p:cNvPr>
          <p:cNvSpPr txBox="1"/>
          <p:nvPr/>
        </p:nvSpPr>
        <p:spPr>
          <a:xfrm>
            <a:off x="698609" y="5161500"/>
            <a:ext cx="2249153" cy="707886"/>
          </a:xfrm>
          <a:prstGeom prst="rect">
            <a:avLst/>
          </a:prstGeom>
          <a:noFill/>
        </p:spPr>
        <p:txBody>
          <a:bodyPr wrap="square" rtlCol="0">
            <a:spAutoFit/>
          </a:bodyPr>
          <a:lstStyle/>
          <a:p>
            <a:r>
              <a:rPr lang="en-US" sz="1000">
                <a:solidFill>
                  <a:schemeClr val="tx1">
                    <a:lumMod val="75000"/>
                    <a:lumOff val="25000"/>
                  </a:schemeClr>
                </a:solidFill>
              </a:rPr>
              <a:t>Where physical certificate of inspection or calibration is required, ControlSuite will automatically print certificate and delivery envelope </a:t>
            </a:r>
          </a:p>
        </p:txBody>
      </p:sp>
      <p:grpSp>
        <p:nvGrpSpPr>
          <p:cNvPr id="45" name="Group 44">
            <a:extLst>
              <a:ext uri="{FF2B5EF4-FFF2-40B4-BE49-F238E27FC236}">
                <a16:creationId xmlns:a16="http://schemas.microsoft.com/office/drawing/2014/main" id="{C6602929-76C8-423A-AB44-76CE74219E65}"/>
              </a:ext>
            </a:extLst>
          </p:cNvPr>
          <p:cNvGrpSpPr/>
          <p:nvPr/>
        </p:nvGrpSpPr>
        <p:grpSpPr>
          <a:xfrm>
            <a:off x="9854923" y="4474836"/>
            <a:ext cx="836191" cy="857325"/>
            <a:chOff x="9472380" y="4697706"/>
            <a:chExt cx="836191" cy="857325"/>
          </a:xfrm>
        </p:grpSpPr>
        <p:sp>
          <p:nvSpPr>
            <p:cNvPr id="42" name="Rectangle 41">
              <a:extLst>
                <a:ext uri="{FF2B5EF4-FFF2-40B4-BE49-F238E27FC236}">
                  <a16:creationId xmlns:a16="http://schemas.microsoft.com/office/drawing/2014/main" id="{A491C94B-8307-4867-9AE3-B77414D0F07C}"/>
                </a:ext>
              </a:extLst>
            </p:cNvPr>
            <p:cNvSpPr/>
            <p:nvPr/>
          </p:nvSpPr>
          <p:spPr>
            <a:xfrm>
              <a:off x="9472380" y="4756711"/>
              <a:ext cx="574784" cy="79832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9C0D169-05BA-4938-A1EA-099E82C2F7D9}"/>
                </a:ext>
              </a:extLst>
            </p:cNvPr>
            <p:cNvSpPr/>
            <p:nvPr/>
          </p:nvSpPr>
          <p:spPr>
            <a:xfrm>
              <a:off x="9532499" y="4697706"/>
              <a:ext cx="776072" cy="794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Graphic 39" descr="Paper">
            <a:extLst>
              <a:ext uri="{FF2B5EF4-FFF2-40B4-BE49-F238E27FC236}">
                <a16:creationId xmlns:a16="http://schemas.microsoft.com/office/drawing/2014/main" id="{79D3934D-9286-487F-9CF5-89BEA68DC83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766148" y="4304138"/>
            <a:ext cx="1014572" cy="1014572"/>
          </a:xfrm>
          <a:prstGeom prst="rect">
            <a:avLst/>
          </a:prstGeom>
        </p:spPr>
      </p:pic>
      <p:sp>
        <p:nvSpPr>
          <p:cNvPr id="41" name="TextBox 40">
            <a:extLst>
              <a:ext uri="{FF2B5EF4-FFF2-40B4-BE49-F238E27FC236}">
                <a16:creationId xmlns:a16="http://schemas.microsoft.com/office/drawing/2014/main" id="{47BFF2FD-DCEB-4597-B364-1B6CD0C79109}"/>
              </a:ext>
            </a:extLst>
          </p:cNvPr>
          <p:cNvSpPr txBox="1"/>
          <p:nvPr/>
        </p:nvSpPr>
        <p:spPr>
          <a:xfrm>
            <a:off x="10002559" y="4740798"/>
            <a:ext cx="562975" cy="369332"/>
          </a:xfrm>
          <a:prstGeom prst="rect">
            <a:avLst/>
          </a:prstGeom>
          <a:noFill/>
        </p:spPr>
        <p:txBody>
          <a:bodyPr wrap="square" rtlCol="0">
            <a:spAutoFit/>
          </a:bodyPr>
          <a:lstStyle/>
          <a:p>
            <a:r>
              <a:rPr lang="en-US" b="1">
                <a:solidFill>
                  <a:schemeClr val="accent1"/>
                </a:solidFill>
                <a:latin typeface="Arial Narrow" panose="020B0606020202030204" pitchFamily="34" charset="0"/>
              </a:rPr>
              <a:t>PDF</a:t>
            </a:r>
          </a:p>
        </p:txBody>
      </p:sp>
      <p:grpSp>
        <p:nvGrpSpPr>
          <p:cNvPr id="46" name="Group 45">
            <a:extLst>
              <a:ext uri="{FF2B5EF4-FFF2-40B4-BE49-F238E27FC236}">
                <a16:creationId xmlns:a16="http://schemas.microsoft.com/office/drawing/2014/main" id="{5600D140-8D00-4AC2-A077-333B93601CD4}"/>
              </a:ext>
            </a:extLst>
          </p:cNvPr>
          <p:cNvGrpSpPr/>
          <p:nvPr/>
        </p:nvGrpSpPr>
        <p:grpSpPr>
          <a:xfrm>
            <a:off x="6817723" y="4344563"/>
            <a:ext cx="1014572" cy="1014572"/>
            <a:chOff x="6310583" y="4487547"/>
            <a:chExt cx="1014572" cy="1014572"/>
          </a:xfrm>
        </p:grpSpPr>
        <p:pic>
          <p:nvPicPr>
            <p:cNvPr id="315" name="Graphic 314" descr="Paper">
              <a:extLst>
                <a:ext uri="{FF2B5EF4-FFF2-40B4-BE49-F238E27FC236}">
                  <a16:creationId xmlns:a16="http://schemas.microsoft.com/office/drawing/2014/main" id="{F807B53A-6290-4747-B4CB-8D1A43B8672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10583" y="4487547"/>
              <a:ext cx="1014572" cy="1014572"/>
            </a:xfrm>
            <a:prstGeom prst="rect">
              <a:avLst/>
            </a:prstGeom>
          </p:spPr>
        </p:pic>
        <p:sp>
          <p:nvSpPr>
            <p:cNvPr id="316" name="TextBox 315">
              <a:extLst>
                <a:ext uri="{FF2B5EF4-FFF2-40B4-BE49-F238E27FC236}">
                  <a16:creationId xmlns:a16="http://schemas.microsoft.com/office/drawing/2014/main" id="{4C3DA12D-0A47-41B7-B766-5D6EF922B73E}"/>
                </a:ext>
              </a:extLst>
            </p:cNvPr>
            <p:cNvSpPr txBox="1"/>
            <p:nvPr/>
          </p:nvSpPr>
          <p:spPr>
            <a:xfrm>
              <a:off x="6546994" y="4924207"/>
              <a:ext cx="562975" cy="369332"/>
            </a:xfrm>
            <a:prstGeom prst="rect">
              <a:avLst/>
            </a:prstGeom>
            <a:noFill/>
          </p:spPr>
          <p:txBody>
            <a:bodyPr wrap="square" rtlCol="0">
              <a:spAutoFit/>
            </a:bodyPr>
            <a:lstStyle/>
            <a:p>
              <a:r>
                <a:rPr lang="en-US" b="1">
                  <a:solidFill>
                    <a:schemeClr val="accent1"/>
                  </a:solidFill>
                  <a:latin typeface="Arial Narrow" panose="020B0606020202030204" pitchFamily="34" charset="0"/>
                </a:rPr>
                <a:t>PDF</a:t>
              </a:r>
            </a:p>
          </p:txBody>
        </p:sp>
      </p:grpSp>
      <p:pic>
        <p:nvPicPr>
          <p:cNvPr id="51" name="Graphic 50" descr="Database">
            <a:extLst>
              <a:ext uri="{FF2B5EF4-FFF2-40B4-BE49-F238E27FC236}">
                <a16:creationId xmlns:a16="http://schemas.microsoft.com/office/drawing/2014/main" id="{935BB225-C298-41B7-B035-49EDA783CF5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48436" y="4429841"/>
            <a:ext cx="914400" cy="914400"/>
          </a:xfrm>
          <a:prstGeom prst="rect">
            <a:avLst/>
          </a:prstGeom>
        </p:spPr>
      </p:pic>
      <p:pic>
        <p:nvPicPr>
          <p:cNvPr id="53" name="Graphic 52" descr="Open folder">
            <a:extLst>
              <a:ext uri="{FF2B5EF4-FFF2-40B4-BE49-F238E27FC236}">
                <a16:creationId xmlns:a16="http://schemas.microsoft.com/office/drawing/2014/main" id="{E20DDF42-310C-41B6-8440-DED9AE9AAB5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26794" y="4663798"/>
            <a:ext cx="914400" cy="914400"/>
          </a:xfrm>
          <a:prstGeom prst="rect">
            <a:avLst/>
          </a:prstGeom>
        </p:spPr>
      </p:pic>
      <p:pic>
        <p:nvPicPr>
          <p:cNvPr id="317" name="Graphic 316" descr="Arrow: Counterclockwise curve">
            <a:extLst>
              <a:ext uri="{FF2B5EF4-FFF2-40B4-BE49-F238E27FC236}">
                <a16:creationId xmlns:a16="http://schemas.microsoft.com/office/drawing/2014/main" id="{74CCE2F5-ECA6-41ED-AFEB-81E11A3563F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6200000">
            <a:off x="6561124" y="4449837"/>
            <a:ext cx="820734" cy="820734"/>
          </a:xfrm>
          <a:prstGeom prst="rect">
            <a:avLst/>
          </a:prstGeom>
        </p:spPr>
      </p:pic>
      <p:pic>
        <p:nvPicPr>
          <p:cNvPr id="57" name="Graphic 56" descr="Envelope">
            <a:extLst>
              <a:ext uri="{FF2B5EF4-FFF2-40B4-BE49-F238E27FC236}">
                <a16:creationId xmlns:a16="http://schemas.microsoft.com/office/drawing/2014/main" id="{7552CAA8-75BB-4880-84E3-5774419BFC9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80999" y="4474836"/>
            <a:ext cx="798151" cy="798151"/>
          </a:xfrm>
          <a:prstGeom prst="rect">
            <a:avLst/>
          </a:prstGeom>
        </p:spPr>
      </p:pic>
      <p:pic>
        <p:nvPicPr>
          <p:cNvPr id="59" name="Graphic 58" descr="Document">
            <a:extLst>
              <a:ext uri="{FF2B5EF4-FFF2-40B4-BE49-F238E27FC236}">
                <a16:creationId xmlns:a16="http://schemas.microsoft.com/office/drawing/2014/main" id="{6ACB655B-3447-4B22-BE9B-68F58E472E1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43648" y="4386365"/>
            <a:ext cx="798151" cy="798151"/>
          </a:xfrm>
          <a:prstGeom prst="rect">
            <a:avLst/>
          </a:prstGeom>
        </p:spPr>
      </p:pic>
      <p:sp>
        <p:nvSpPr>
          <p:cNvPr id="66" name="Freeform: Shape 65">
            <a:extLst>
              <a:ext uri="{FF2B5EF4-FFF2-40B4-BE49-F238E27FC236}">
                <a16:creationId xmlns:a16="http://schemas.microsoft.com/office/drawing/2014/main" id="{A289A3D4-D8ED-4E14-91BD-408FFD72907E}"/>
              </a:ext>
            </a:extLst>
          </p:cNvPr>
          <p:cNvSpPr/>
          <p:nvPr/>
        </p:nvSpPr>
        <p:spPr>
          <a:xfrm>
            <a:off x="4407223" y="4488383"/>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solidFill>
            <a:schemeClr val="accent1"/>
          </a:solidFill>
          <a:ln w="9525" cap="flat">
            <a:noFill/>
            <a:prstDash val="solid"/>
            <a:miter/>
          </a:ln>
        </p:spPr>
        <p:txBody>
          <a:bodyPr rtlCol="0" anchor="ctr"/>
          <a:lstStyle/>
          <a:p>
            <a:endParaRPr lang="en-US"/>
          </a:p>
        </p:txBody>
      </p:sp>
      <p:pic>
        <p:nvPicPr>
          <p:cNvPr id="318" name="Graphic 317" descr="Arrow: Counterclockwise curve">
            <a:extLst>
              <a:ext uri="{FF2B5EF4-FFF2-40B4-BE49-F238E27FC236}">
                <a16:creationId xmlns:a16="http://schemas.microsoft.com/office/drawing/2014/main" id="{34420798-BDE1-4602-92D8-D93056C4423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6200000">
            <a:off x="3992526" y="4460111"/>
            <a:ext cx="820734" cy="820734"/>
          </a:xfrm>
          <a:prstGeom prst="rect">
            <a:avLst/>
          </a:prstGeom>
        </p:spPr>
      </p:pic>
      <p:pic>
        <p:nvPicPr>
          <p:cNvPr id="322" name="Graphic 321" descr="Single gear">
            <a:extLst>
              <a:ext uri="{FF2B5EF4-FFF2-40B4-BE49-F238E27FC236}">
                <a16:creationId xmlns:a16="http://schemas.microsoft.com/office/drawing/2014/main" id="{58532CA1-8238-4FBC-B109-E8CC15710132}"/>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575799" y="4266851"/>
            <a:ext cx="396947" cy="396947"/>
          </a:xfrm>
          <a:prstGeom prst="rect">
            <a:avLst/>
          </a:prstGeom>
        </p:spPr>
      </p:pic>
      <p:pic>
        <p:nvPicPr>
          <p:cNvPr id="323" name="Graphic 322" descr="Single gear">
            <a:extLst>
              <a:ext uri="{FF2B5EF4-FFF2-40B4-BE49-F238E27FC236}">
                <a16:creationId xmlns:a16="http://schemas.microsoft.com/office/drawing/2014/main" id="{44579D40-EB92-4B91-A499-0793CDB6955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134526" y="4266851"/>
            <a:ext cx="396947" cy="396947"/>
          </a:xfrm>
          <a:prstGeom prst="rect">
            <a:avLst/>
          </a:prstGeom>
        </p:spPr>
      </p:pic>
      <p:pic>
        <p:nvPicPr>
          <p:cNvPr id="324" name="Graphic 323" descr="Single gear">
            <a:extLst>
              <a:ext uri="{FF2B5EF4-FFF2-40B4-BE49-F238E27FC236}">
                <a16:creationId xmlns:a16="http://schemas.microsoft.com/office/drawing/2014/main" id="{A494FBFE-7230-4CCB-B4B4-55235D1E0D0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702164" y="4266851"/>
            <a:ext cx="396947" cy="396947"/>
          </a:xfrm>
          <a:prstGeom prst="rect">
            <a:avLst/>
          </a:prstGeom>
        </p:spPr>
      </p:pic>
      <p:pic>
        <p:nvPicPr>
          <p:cNvPr id="325" name="Graphic 324" descr="Single gear">
            <a:extLst>
              <a:ext uri="{FF2B5EF4-FFF2-40B4-BE49-F238E27FC236}">
                <a16:creationId xmlns:a16="http://schemas.microsoft.com/office/drawing/2014/main" id="{3E2E4977-3884-43A6-8F38-43BD4A64F98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948912" y="4266851"/>
            <a:ext cx="396947" cy="396947"/>
          </a:xfrm>
          <a:prstGeom prst="rect">
            <a:avLst/>
          </a:prstGeom>
        </p:spPr>
      </p:pic>
      <p:pic>
        <p:nvPicPr>
          <p:cNvPr id="326" name="Graphic 325" descr="Single gear">
            <a:extLst>
              <a:ext uri="{FF2B5EF4-FFF2-40B4-BE49-F238E27FC236}">
                <a16:creationId xmlns:a16="http://schemas.microsoft.com/office/drawing/2014/main" id="{EABC1D2F-0453-44FE-BBEB-DCCE5DB47A8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9296" y="6000959"/>
            <a:ext cx="321585" cy="321585"/>
          </a:xfrm>
          <a:prstGeom prst="rect">
            <a:avLst/>
          </a:prstGeom>
        </p:spPr>
      </p:pic>
      <p:sp>
        <p:nvSpPr>
          <p:cNvPr id="327" name="Rectangle 326">
            <a:extLst>
              <a:ext uri="{FF2B5EF4-FFF2-40B4-BE49-F238E27FC236}">
                <a16:creationId xmlns:a16="http://schemas.microsoft.com/office/drawing/2014/main" id="{94F56575-D7B6-451D-AD1D-6522AEAB6539}"/>
              </a:ext>
            </a:extLst>
          </p:cNvPr>
          <p:cNvSpPr/>
          <p:nvPr/>
        </p:nvSpPr>
        <p:spPr>
          <a:xfrm>
            <a:off x="352523" y="6042055"/>
            <a:ext cx="1552028" cy="246221"/>
          </a:xfrm>
          <a:prstGeom prst="rect">
            <a:avLst/>
          </a:prstGeom>
        </p:spPr>
        <p:txBody>
          <a:bodyPr wrap="none">
            <a:spAutoFit/>
          </a:bodyPr>
          <a:lstStyle/>
          <a:p>
            <a:r>
              <a:rPr lang="en-US" sz="1000">
                <a:solidFill>
                  <a:schemeClr val="tx1">
                    <a:lumMod val="75000"/>
                    <a:lumOff val="25000"/>
                  </a:schemeClr>
                </a:solidFill>
              </a:rPr>
              <a:t>ControlSuite automation</a:t>
            </a:r>
          </a:p>
        </p:txBody>
      </p:sp>
      <p:pic>
        <p:nvPicPr>
          <p:cNvPr id="124" name="Graphic 123" descr="Single gear">
            <a:extLst>
              <a:ext uri="{FF2B5EF4-FFF2-40B4-BE49-F238E27FC236}">
                <a16:creationId xmlns:a16="http://schemas.microsoft.com/office/drawing/2014/main" id="{AC854228-D8D5-4276-B143-E7513318FF3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391548" y="1764989"/>
            <a:ext cx="396947" cy="396947"/>
          </a:xfrm>
          <a:prstGeom prst="rect">
            <a:avLst/>
          </a:prstGeom>
        </p:spPr>
      </p:pic>
    </p:spTree>
    <p:extLst>
      <p:ext uri="{BB962C8B-B14F-4D97-AF65-F5344CB8AC3E}">
        <p14:creationId xmlns:p14="http://schemas.microsoft.com/office/powerpoint/2010/main" val="308839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FD36-01E0-4425-8FEA-692848DD9D8C}"/>
              </a:ext>
            </a:extLst>
          </p:cNvPr>
          <p:cNvSpPr>
            <a:spLocks noGrp="1"/>
          </p:cNvSpPr>
          <p:nvPr>
            <p:ph type="title"/>
          </p:nvPr>
        </p:nvSpPr>
        <p:spPr>
          <a:xfrm>
            <a:off x="258418" y="204376"/>
            <a:ext cx="11295408" cy="766090"/>
          </a:xfrm>
        </p:spPr>
        <p:txBody>
          <a:bodyPr>
            <a:normAutofit/>
          </a:bodyPr>
          <a:lstStyle/>
          <a:p>
            <a:r>
              <a:rPr lang="en-US" sz="3000" spc="-80"/>
              <a:t>Results</a:t>
            </a:r>
          </a:p>
        </p:txBody>
      </p:sp>
      <p:sp>
        <p:nvSpPr>
          <p:cNvPr id="75" name="Subtitle 2">
            <a:extLst>
              <a:ext uri="{FF2B5EF4-FFF2-40B4-BE49-F238E27FC236}">
                <a16:creationId xmlns:a16="http://schemas.microsoft.com/office/drawing/2014/main" id="{C3E179A9-891E-478C-9C7F-59181FF29CBD}"/>
              </a:ext>
            </a:extLst>
          </p:cNvPr>
          <p:cNvSpPr txBox="1">
            <a:spLocks/>
          </p:cNvSpPr>
          <p:nvPr/>
        </p:nvSpPr>
        <p:spPr>
          <a:xfrm>
            <a:off x="661851" y="815945"/>
            <a:ext cx="9144000" cy="533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25389"/>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chemeClr val="tx1">
                  <a:lumMod val="75000"/>
                  <a:lumOff val="25000"/>
                </a:schemeClr>
              </a:solidFill>
            </a:endParaRPr>
          </a:p>
        </p:txBody>
      </p:sp>
      <p:sp>
        <p:nvSpPr>
          <p:cNvPr id="89" name="TextBox 88">
            <a:extLst>
              <a:ext uri="{FF2B5EF4-FFF2-40B4-BE49-F238E27FC236}">
                <a16:creationId xmlns:a16="http://schemas.microsoft.com/office/drawing/2014/main" id="{6A509083-2370-4919-93ED-36296BD2DD1D}"/>
              </a:ext>
            </a:extLst>
          </p:cNvPr>
          <p:cNvSpPr txBox="1"/>
          <p:nvPr/>
        </p:nvSpPr>
        <p:spPr>
          <a:xfrm>
            <a:off x="6242462" y="3248560"/>
            <a:ext cx="2664019" cy="2517549"/>
          </a:xfrm>
          <a:prstGeom prst="rect">
            <a:avLst/>
          </a:prstGeom>
          <a:noFill/>
        </p:spPr>
        <p:txBody>
          <a:bodyPr wrap="square" rtlCol="0">
            <a:spAutoFit/>
          </a:bodyPr>
          <a:lstStyle/>
          <a:p>
            <a:pPr marL="182880" lvl="1" indent="-182880">
              <a:lnSpc>
                <a:spcPct val="110000"/>
              </a:lnSpc>
              <a:spcAft>
                <a:spcPts val="800"/>
              </a:spcAft>
              <a:buFont typeface="Arial" panose="020B0604020202020204" pitchFamily="34" charset="0"/>
              <a:buChar char="•"/>
            </a:pPr>
            <a:r>
              <a:rPr lang="en-US" sz="1100">
                <a:solidFill>
                  <a:schemeClr val="bg1"/>
                </a:solidFill>
              </a:rPr>
              <a:t>Full audit trail and reporting.   Minimized financial risk due to missed compliance and to mitigate time required to comply with external audit</a:t>
            </a:r>
          </a:p>
          <a:p>
            <a:pPr marL="182880" lvl="1" indent="-182880">
              <a:lnSpc>
                <a:spcPct val="110000"/>
              </a:lnSpc>
              <a:spcAft>
                <a:spcPts val="800"/>
              </a:spcAft>
              <a:buFont typeface="Arial" panose="020B0604020202020204" pitchFamily="34" charset="0"/>
              <a:buChar char="•"/>
            </a:pPr>
            <a:r>
              <a:rPr lang="en-US" sz="1100">
                <a:solidFill>
                  <a:schemeClr val="bg1"/>
                </a:solidFill>
              </a:rPr>
              <a:t>Increased business efficiency due to improved data and increased mobile worked productivity </a:t>
            </a:r>
          </a:p>
          <a:p>
            <a:pPr marL="182880" lvl="1" indent="-182880">
              <a:lnSpc>
                <a:spcPct val="110000"/>
              </a:lnSpc>
              <a:spcAft>
                <a:spcPts val="800"/>
              </a:spcAft>
              <a:buFont typeface="Arial" panose="020B0604020202020204" pitchFamily="34" charset="0"/>
              <a:buChar char="•"/>
            </a:pPr>
            <a:r>
              <a:rPr lang="en-US" sz="1100">
                <a:solidFill>
                  <a:schemeClr val="bg1"/>
                </a:solidFill>
              </a:rPr>
              <a:t>Reduction of manual process to file field reports, deliver final documents to repository, print and deliver end-customer certificates, audit reporting</a:t>
            </a:r>
          </a:p>
        </p:txBody>
      </p:sp>
      <p:sp>
        <p:nvSpPr>
          <p:cNvPr id="91" name="TextBox 90">
            <a:extLst>
              <a:ext uri="{FF2B5EF4-FFF2-40B4-BE49-F238E27FC236}">
                <a16:creationId xmlns:a16="http://schemas.microsoft.com/office/drawing/2014/main" id="{17DE30A4-C004-44FD-BAA5-0EC19B8A1D8A}"/>
              </a:ext>
            </a:extLst>
          </p:cNvPr>
          <p:cNvSpPr txBox="1"/>
          <p:nvPr/>
        </p:nvSpPr>
        <p:spPr>
          <a:xfrm>
            <a:off x="8946957" y="3248560"/>
            <a:ext cx="2536758" cy="1586525"/>
          </a:xfrm>
          <a:prstGeom prst="rect">
            <a:avLst/>
          </a:prstGeom>
          <a:noFill/>
        </p:spPr>
        <p:txBody>
          <a:bodyPr wrap="square" rtlCol="0">
            <a:spAutoFit/>
          </a:bodyPr>
          <a:lstStyle/>
          <a:p>
            <a:pPr marL="182880" lvl="1" indent="-182880">
              <a:lnSpc>
                <a:spcPct val="110000"/>
              </a:lnSpc>
              <a:spcAft>
                <a:spcPts val="800"/>
              </a:spcAft>
              <a:buFont typeface="Arial" panose="020B0604020202020204" pitchFamily="34" charset="0"/>
              <a:buChar char="•"/>
            </a:pPr>
            <a:r>
              <a:rPr lang="en-US" sz="1100">
                <a:solidFill>
                  <a:schemeClr val="bg1"/>
                </a:solidFill>
              </a:rPr>
              <a:t>Improved data accuracy</a:t>
            </a:r>
          </a:p>
          <a:p>
            <a:pPr marL="182880" lvl="1" indent="-182880">
              <a:lnSpc>
                <a:spcPct val="110000"/>
              </a:lnSpc>
              <a:spcAft>
                <a:spcPts val="800"/>
              </a:spcAft>
              <a:buFont typeface="Arial" panose="020B0604020202020204" pitchFamily="34" charset="0"/>
              <a:buChar char="•"/>
            </a:pPr>
            <a:r>
              <a:rPr lang="en-US" sz="1100">
                <a:solidFill>
                  <a:schemeClr val="bg1"/>
                </a:solidFill>
              </a:rPr>
              <a:t>Financial reporting improvement due to real time inventory and asset detail</a:t>
            </a:r>
          </a:p>
          <a:p>
            <a:pPr marL="182880" lvl="1" indent="-182880">
              <a:lnSpc>
                <a:spcPct val="110000"/>
              </a:lnSpc>
              <a:spcAft>
                <a:spcPts val="800"/>
              </a:spcAft>
              <a:buFont typeface="Arial" panose="020B0604020202020204" pitchFamily="34" charset="0"/>
              <a:buChar char="•"/>
            </a:pPr>
            <a:r>
              <a:rPr lang="en-US" sz="1100">
                <a:solidFill>
                  <a:schemeClr val="bg1"/>
                </a:solidFill>
              </a:rPr>
              <a:t>Reduction in legal liability: failure to inspect or service equipment can lead to injury or death</a:t>
            </a:r>
          </a:p>
        </p:txBody>
      </p:sp>
      <p:sp>
        <p:nvSpPr>
          <p:cNvPr id="12" name="Rectangle 11">
            <a:extLst>
              <a:ext uri="{FF2B5EF4-FFF2-40B4-BE49-F238E27FC236}">
                <a16:creationId xmlns:a16="http://schemas.microsoft.com/office/drawing/2014/main" id="{FE16993D-3574-45C3-9458-52D646C3CA49}"/>
              </a:ext>
            </a:extLst>
          </p:cNvPr>
          <p:cNvSpPr/>
          <p:nvPr/>
        </p:nvSpPr>
        <p:spPr>
          <a:xfrm>
            <a:off x="6296157" y="2860136"/>
            <a:ext cx="1326004" cy="400110"/>
          </a:xfrm>
          <a:prstGeom prst="rect">
            <a:avLst/>
          </a:prstGeom>
        </p:spPr>
        <p:txBody>
          <a:bodyPr wrap="none">
            <a:spAutoFit/>
          </a:bodyPr>
          <a:lstStyle/>
          <a:p>
            <a:r>
              <a:rPr lang="en-US" sz="2000" b="1">
                <a:solidFill>
                  <a:schemeClr val="accent6">
                    <a:lumMod val="75000"/>
                  </a:schemeClr>
                </a:solidFill>
              </a:rPr>
              <a:t>Business</a:t>
            </a:r>
            <a:endParaRPr lang="en-US">
              <a:solidFill>
                <a:schemeClr val="accent6">
                  <a:lumMod val="75000"/>
                </a:schemeClr>
              </a:solidFill>
            </a:endParaRPr>
          </a:p>
        </p:txBody>
      </p:sp>
      <p:sp>
        <p:nvSpPr>
          <p:cNvPr id="98" name="Rectangle 97">
            <a:extLst>
              <a:ext uri="{FF2B5EF4-FFF2-40B4-BE49-F238E27FC236}">
                <a16:creationId xmlns:a16="http://schemas.microsoft.com/office/drawing/2014/main" id="{B2DBCF1F-37ED-468B-9E93-9B3F6A9BB265}"/>
              </a:ext>
            </a:extLst>
          </p:cNvPr>
          <p:cNvSpPr/>
          <p:nvPr/>
        </p:nvSpPr>
        <p:spPr>
          <a:xfrm>
            <a:off x="2005862" y="2860136"/>
            <a:ext cx="1944956" cy="400110"/>
          </a:xfrm>
          <a:prstGeom prst="rect">
            <a:avLst/>
          </a:prstGeom>
        </p:spPr>
        <p:txBody>
          <a:bodyPr wrap="none">
            <a:spAutoFit/>
          </a:bodyPr>
          <a:lstStyle/>
          <a:p>
            <a:r>
              <a:rPr lang="en-US" sz="2000" b="1">
                <a:solidFill>
                  <a:schemeClr val="accent6">
                    <a:lumMod val="75000"/>
                  </a:schemeClr>
                </a:solidFill>
              </a:rPr>
              <a:t>Mobile Worker</a:t>
            </a:r>
          </a:p>
        </p:txBody>
      </p:sp>
      <p:sp>
        <p:nvSpPr>
          <p:cNvPr id="56" name="TextBox 55">
            <a:extLst>
              <a:ext uri="{FF2B5EF4-FFF2-40B4-BE49-F238E27FC236}">
                <a16:creationId xmlns:a16="http://schemas.microsoft.com/office/drawing/2014/main" id="{C0CD8D9E-F477-4910-84C6-1B21D6168586}"/>
              </a:ext>
            </a:extLst>
          </p:cNvPr>
          <p:cNvSpPr txBox="1"/>
          <p:nvPr/>
        </p:nvSpPr>
        <p:spPr>
          <a:xfrm>
            <a:off x="2005864" y="3248560"/>
            <a:ext cx="2664019" cy="2517549"/>
          </a:xfrm>
          <a:prstGeom prst="rect">
            <a:avLst/>
          </a:prstGeom>
          <a:noFill/>
        </p:spPr>
        <p:txBody>
          <a:bodyPr wrap="square" rtlCol="0">
            <a:spAutoFit/>
          </a:bodyPr>
          <a:lstStyle/>
          <a:p>
            <a:pPr marL="182880" lvl="1" indent="-182880">
              <a:lnSpc>
                <a:spcPct val="110000"/>
              </a:lnSpc>
              <a:spcAft>
                <a:spcPts val="800"/>
              </a:spcAft>
              <a:buFont typeface="Arial" panose="020B0604020202020204" pitchFamily="34" charset="0"/>
              <a:buChar char="•"/>
            </a:pPr>
            <a:r>
              <a:rPr lang="en-US" sz="1100">
                <a:solidFill>
                  <a:schemeClr val="bg1"/>
                </a:solidFill>
              </a:rPr>
              <a:t>Streamlined process to capture relevant data</a:t>
            </a:r>
          </a:p>
          <a:p>
            <a:pPr marL="182880" lvl="1" indent="-182880">
              <a:lnSpc>
                <a:spcPct val="110000"/>
              </a:lnSpc>
              <a:spcAft>
                <a:spcPts val="800"/>
              </a:spcAft>
              <a:buFont typeface="Arial" panose="020B0604020202020204" pitchFamily="34" charset="0"/>
              <a:buChar char="•"/>
            </a:pPr>
            <a:r>
              <a:rPr lang="en-US" sz="1100">
                <a:solidFill>
                  <a:schemeClr val="bg1"/>
                </a:solidFill>
              </a:rPr>
              <a:t>Immediate access to critical information (service and calibration dates, owner info, etc.) </a:t>
            </a:r>
          </a:p>
          <a:p>
            <a:pPr marL="182880" lvl="1" indent="-182880">
              <a:lnSpc>
                <a:spcPct val="110000"/>
              </a:lnSpc>
              <a:spcAft>
                <a:spcPts val="800"/>
              </a:spcAft>
              <a:buFont typeface="Arial" panose="020B0604020202020204" pitchFamily="34" charset="0"/>
              <a:buChar char="•"/>
            </a:pPr>
            <a:r>
              <a:rPr lang="en-US" sz="1100">
                <a:solidFill>
                  <a:schemeClr val="bg1"/>
                </a:solidFill>
              </a:rPr>
              <a:t>Reduced data entry error due to barcode scan, database lookup and automated geo-location</a:t>
            </a:r>
          </a:p>
          <a:p>
            <a:pPr marL="182880" lvl="1" indent="-182880">
              <a:lnSpc>
                <a:spcPct val="110000"/>
              </a:lnSpc>
              <a:spcAft>
                <a:spcPts val="800"/>
              </a:spcAft>
              <a:buFont typeface="Arial" panose="020B0604020202020204" pitchFamily="34" charset="0"/>
              <a:buChar char="•"/>
            </a:pPr>
            <a:r>
              <a:rPr lang="en-US" sz="1100">
                <a:solidFill>
                  <a:schemeClr val="bg1"/>
                </a:solidFill>
              </a:rPr>
              <a:t>Increased productivity.  Ability to track more assets with better accuracy and customer service. </a:t>
            </a:r>
          </a:p>
        </p:txBody>
      </p:sp>
      <p:cxnSp>
        <p:nvCxnSpPr>
          <p:cNvPr id="59" name="Straight Connector 58">
            <a:extLst>
              <a:ext uri="{FF2B5EF4-FFF2-40B4-BE49-F238E27FC236}">
                <a16:creationId xmlns:a16="http://schemas.microsoft.com/office/drawing/2014/main" id="{DBF5CDF2-11BB-4377-9B24-C2B440FDB9DB}"/>
              </a:ext>
            </a:extLst>
          </p:cNvPr>
          <p:cNvCxnSpPr>
            <a:cxnSpLocks/>
          </p:cNvCxnSpPr>
          <p:nvPr/>
        </p:nvCxnSpPr>
        <p:spPr>
          <a:xfrm flipV="1">
            <a:off x="2920237" y="2397719"/>
            <a:ext cx="0" cy="291408"/>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5635373-4E82-4506-AEBC-DBAA9410058A}"/>
              </a:ext>
            </a:extLst>
          </p:cNvPr>
          <p:cNvCxnSpPr>
            <a:cxnSpLocks/>
          </p:cNvCxnSpPr>
          <p:nvPr/>
        </p:nvCxnSpPr>
        <p:spPr>
          <a:xfrm flipV="1">
            <a:off x="8377261" y="2436113"/>
            <a:ext cx="0" cy="232466"/>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47C80AB8-6E13-4D4A-A1DB-993B9FC266E0}"/>
              </a:ext>
            </a:extLst>
          </p:cNvPr>
          <p:cNvGrpSpPr/>
          <p:nvPr/>
        </p:nvGrpSpPr>
        <p:grpSpPr>
          <a:xfrm>
            <a:off x="2565858" y="1162022"/>
            <a:ext cx="708759" cy="1274091"/>
            <a:chOff x="7124638" y="1410034"/>
            <a:chExt cx="1652986" cy="2971466"/>
          </a:xfrm>
        </p:grpSpPr>
        <p:sp>
          <p:nvSpPr>
            <p:cNvPr id="62" name="Rectangle: Rounded Corners 61">
              <a:extLst>
                <a:ext uri="{FF2B5EF4-FFF2-40B4-BE49-F238E27FC236}">
                  <a16:creationId xmlns:a16="http://schemas.microsoft.com/office/drawing/2014/main" id="{F6366CA2-2E23-4820-AEB2-68D9D3F505F5}"/>
                </a:ext>
              </a:extLst>
            </p:cNvPr>
            <p:cNvSpPr/>
            <p:nvPr/>
          </p:nvSpPr>
          <p:spPr>
            <a:xfrm>
              <a:off x="7124638" y="1410034"/>
              <a:ext cx="1652986" cy="2971466"/>
            </a:xfrm>
            <a:prstGeom prst="roundRect">
              <a:avLst>
                <a:gd name="adj" fmla="val 8190"/>
              </a:avLst>
            </a:prstGeom>
            <a:solidFill>
              <a:schemeClr val="bg1">
                <a:lumMod val="95000"/>
              </a:schemeClr>
            </a:solidFill>
            <a:ln w="88900">
              <a:solidFill>
                <a:schemeClr val="accent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005DD84B-467D-4E3A-836F-9BBD9F103751}"/>
                </a:ext>
              </a:extLst>
            </p:cNvPr>
            <p:cNvSpPr/>
            <p:nvPr/>
          </p:nvSpPr>
          <p:spPr>
            <a:xfrm>
              <a:off x="7124638" y="1410034"/>
              <a:ext cx="1652986" cy="395224"/>
            </a:xfrm>
            <a:custGeom>
              <a:avLst/>
              <a:gdLst>
                <a:gd name="connsiteX0" fmla="*/ 135380 w 1652986"/>
                <a:gd name="connsiteY0" fmla="*/ 0 h 395224"/>
                <a:gd name="connsiteX1" fmla="*/ 1517606 w 1652986"/>
                <a:gd name="connsiteY1" fmla="*/ 0 h 395224"/>
                <a:gd name="connsiteX2" fmla="*/ 1652986 w 1652986"/>
                <a:gd name="connsiteY2" fmla="*/ 135380 h 395224"/>
                <a:gd name="connsiteX3" fmla="*/ 1652986 w 1652986"/>
                <a:gd name="connsiteY3" fmla="*/ 395224 h 395224"/>
                <a:gd name="connsiteX4" fmla="*/ 1517606 w 1652986"/>
                <a:gd name="connsiteY4" fmla="*/ 259844 h 395224"/>
                <a:gd name="connsiteX5" fmla="*/ 135380 w 1652986"/>
                <a:gd name="connsiteY5" fmla="*/ 259844 h 395224"/>
                <a:gd name="connsiteX6" fmla="*/ 0 w 1652986"/>
                <a:gd name="connsiteY6" fmla="*/ 395224 h 395224"/>
                <a:gd name="connsiteX7" fmla="*/ 0 w 1652986"/>
                <a:gd name="connsiteY7" fmla="*/ 135380 h 395224"/>
                <a:gd name="connsiteX8" fmla="*/ 135380 w 1652986"/>
                <a:gd name="connsiteY8" fmla="*/ 0 h 39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986" h="395224">
                  <a:moveTo>
                    <a:pt x="135380" y="0"/>
                  </a:moveTo>
                  <a:lnTo>
                    <a:pt x="1517606" y="0"/>
                  </a:lnTo>
                  <a:cubicBezTo>
                    <a:pt x="1592374" y="0"/>
                    <a:pt x="1652986" y="60612"/>
                    <a:pt x="1652986" y="135380"/>
                  </a:cubicBezTo>
                  <a:lnTo>
                    <a:pt x="1652986" y="395224"/>
                  </a:lnTo>
                  <a:cubicBezTo>
                    <a:pt x="1652986" y="320456"/>
                    <a:pt x="1592374" y="259844"/>
                    <a:pt x="1517606" y="259844"/>
                  </a:cubicBezTo>
                  <a:lnTo>
                    <a:pt x="135380" y="259844"/>
                  </a:lnTo>
                  <a:cubicBezTo>
                    <a:pt x="60612" y="259844"/>
                    <a:pt x="0" y="320456"/>
                    <a:pt x="0" y="395224"/>
                  </a:cubicBezTo>
                  <a:lnTo>
                    <a:pt x="0" y="135380"/>
                  </a:lnTo>
                  <a:cubicBezTo>
                    <a:pt x="0" y="60612"/>
                    <a:pt x="60612" y="0"/>
                    <a:pt x="135380" y="0"/>
                  </a:cubicBezTo>
                  <a:close/>
                </a:path>
              </a:pathLst>
            </a:custGeom>
            <a:solidFill>
              <a:schemeClr val="accent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Rounded Corners 63">
              <a:extLst>
                <a:ext uri="{FF2B5EF4-FFF2-40B4-BE49-F238E27FC236}">
                  <a16:creationId xmlns:a16="http://schemas.microsoft.com/office/drawing/2014/main" id="{5B838D43-F101-476B-9F66-D96EE9180CCC}"/>
                </a:ext>
              </a:extLst>
            </p:cNvPr>
            <p:cNvSpPr/>
            <p:nvPr/>
          </p:nvSpPr>
          <p:spPr>
            <a:xfrm>
              <a:off x="7789299" y="1483039"/>
              <a:ext cx="355240" cy="98996"/>
            </a:xfrm>
            <a:prstGeom prst="roundRect">
              <a:avLst>
                <a:gd name="adj" fmla="val 452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5" name="Graphic 64" descr="Barcode">
            <a:extLst>
              <a:ext uri="{FF2B5EF4-FFF2-40B4-BE49-F238E27FC236}">
                <a16:creationId xmlns:a16="http://schemas.microsoft.com/office/drawing/2014/main" id="{67460383-06BA-4CF5-AAB5-CD77B35D65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4164" y="1582556"/>
            <a:ext cx="412146" cy="370592"/>
          </a:xfrm>
          <a:prstGeom prst="rect">
            <a:avLst/>
          </a:prstGeom>
        </p:spPr>
      </p:pic>
      <p:grpSp>
        <p:nvGrpSpPr>
          <p:cNvPr id="66" name="Group 65">
            <a:extLst>
              <a:ext uri="{FF2B5EF4-FFF2-40B4-BE49-F238E27FC236}">
                <a16:creationId xmlns:a16="http://schemas.microsoft.com/office/drawing/2014/main" id="{C7F0A5A4-5661-495D-8041-C2E03DC82634}"/>
              </a:ext>
            </a:extLst>
          </p:cNvPr>
          <p:cNvGrpSpPr/>
          <p:nvPr/>
        </p:nvGrpSpPr>
        <p:grpSpPr>
          <a:xfrm>
            <a:off x="2663832" y="1560916"/>
            <a:ext cx="512811" cy="406821"/>
            <a:chOff x="3186981" y="1586704"/>
            <a:chExt cx="890876" cy="706745"/>
          </a:xfrm>
        </p:grpSpPr>
        <p:grpSp>
          <p:nvGrpSpPr>
            <p:cNvPr id="67" name="Group 66">
              <a:extLst>
                <a:ext uri="{FF2B5EF4-FFF2-40B4-BE49-F238E27FC236}">
                  <a16:creationId xmlns:a16="http://schemas.microsoft.com/office/drawing/2014/main" id="{6FAB1530-3A94-457C-B55C-57A1834D5162}"/>
                </a:ext>
              </a:extLst>
            </p:cNvPr>
            <p:cNvGrpSpPr/>
            <p:nvPr/>
          </p:nvGrpSpPr>
          <p:grpSpPr>
            <a:xfrm>
              <a:off x="3186981" y="1586704"/>
              <a:ext cx="130062" cy="130062"/>
              <a:chOff x="3186981" y="1586704"/>
              <a:chExt cx="130062" cy="130062"/>
            </a:xfrm>
          </p:grpSpPr>
          <p:cxnSp>
            <p:nvCxnSpPr>
              <p:cNvPr id="78" name="Straight Connector 77">
                <a:extLst>
                  <a:ext uri="{FF2B5EF4-FFF2-40B4-BE49-F238E27FC236}">
                    <a16:creationId xmlns:a16="http://schemas.microsoft.com/office/drawing/2014/main" id="{B55A89B1-D6B0-4CAF-B778-E9A90E18A73C}"/>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1296359-676C-4120-B4E3-9D08F6FCF6D2}"/>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AA330CD6-6B1F-4E0E-AA44-20045B228C11}"/>
                </a:ext>
              </a:extLst>
            </p:cNvPr>
            <p:cNvGrpSpPr/>
            <p:nvPr/>
          </p:nvGrpSpPr>
          <p:grpSpPr>
            <a:xfrm rot="5400000">
              <a:off x="3947795" y="1586704"/>
              <a:ext cx="130062" cy="130062"/>
              <a:chOff x="3186981" y="1586704"/>
              <a:chExt cx="130062" cy="130062"/>
            </a:xfrm>
          </p:grpSpPr>
          <p:cxnSp>
            <p:nvCxnSpPr>
              <p:cNvPr id="76" name="Straight Connector 75">
                <a:extLst>
                  <a:ext uri="{FF2B5EF4-FFF2-40B4-BE49-F238E27FC236}">
                    <a16:creationId xmlns:a16="http://schemas.microsoft.com/office/drawing/2014/main" id="{22D50B21-3354-466D-9923-C52492073999}"/>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E30BE16-7FC1-48FF-8FCD-FDA727F9685F}"/>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9F973BFF-94AD-4B98-8851-0A96811C7553}"/>
                </a:ext>
              </a:extLst>
            </p:cNvPr>
            <p:cNvGrpSpPr/>
            <p:nvPr/>
          </p:nvGrpSpPr>
          <p:grpSpPr>
            <a:xfrm flipV="1">
              <a:off x="3186981" y="2163386"/>
              <a:ext cx="130062" cy="130062"/>
              <a:chOff x="3186981" y="1586704"/>
              <a:chExt cx="130062" cy="130062"/>
            </a:xfrm>
          </p:grpSpPr>
          <p:cxnSp>
            <p:nvCxnSpPr>
              <p:cNvPr id="73" name="Straight Connector 72">
                <a:extLst>
                  <a:ext uri="{FF2B5EF4-FFF2-40B4-BE49-F238E27FC236}">
                    <a16:creationId xmlns:a16="http://schemas.microsoft.com/office/drawing/2014/main" id="{FD977208-818B-45E7-82ED-72446D4545D7}"/>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72697BA-14FC-4AE0-839F-FEAEB76674A5}"/>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9E4CC9DA-A328-4007-A85D-96E574FE1158}"/>
                </a:ext>
              </a:extLst>
            </p:cNvPr>
            <p:cNvGrpSpPr/>
            <p:nvPr/>
          </p:nvGrpSpPr>
          <p:grpSpPr>
            <a:xfrm rot="16200000" flipV="1">
              <a:off x="3947794" y="2163385"/>
              <a:ext cx="130064" cy="130063"/>
              <a:chOff x="3186981" y="1586703"/>
              <a:chExt cx="130064" cy="130063"/>
            </a:xfrm>
          </p:grpSpPr>
          <p:cxnSp>
            <p:nvCxnSpPr>
              <p:cNvPr id="71" name="Straight Connector 70">
                <a:extLst>
                  <a:ext uri="{FF2B5EF4-FFF2-40B4-BE49-F238E27FC236}">
                    <a16:creationId xmlns:a16="http://schemas.microsoft.com/office/drawing/2014/main" id="{DA4D1D61-11B4-4663-B3DD-64D5FF7EF661}"/>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CD179CF-DDFF-4CC5-ABC1-1C995A37810C}"/>
                  </a:ext>
                </a:extLst>
              </p:cNvPr>
              <p:cNvCxnSpPr>
                <a:cxnSpLocks/>
              </p:cNvCxnSpPr>
              <p:nvPr/>
            </p:nvCxnSpPr>
            <p:spPr>
              <a:xfrm flipH="1">
                <a:off x="3186983" y="1586703"/>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EC8C3E09-3262-4688-82BF-449649A84E83}"/>
              </a:ext>
            </a:extLst>
          </p:cNvPr>
          <p:cNvGrpSpPr/>
          <p:nvPr/>
        </p:nvGrpSpPr>
        <p:grpSpPr>
          <a:xfrm>
            <a:off x="3085324" y="2104251"/>
            <a:ext cx="505097" cy="505097"/>
            <a:chOff x="2607485" y="2104251"/>
            <a:chExt cx="505097" cy="505097"/>
          </a:xfrm>
        </p:grpSpPr>
        <p:sp>
          <p:nvSpPr>
            <p:cNvPr id="81" name="Oval 80">
              <a:extLst>
                <a:ext uri="{FF2B5EF4-FFF2-40B4-BE49-F238E27FC236}">
                  <a16:creationId xmlns:a16="http://schemas.microsoft.com/office/drawing/2014/main" id="{942BD393-0B1A-4385-9CF1-1BCF87857886}"/>
                </a:ext>
              </a:extLst>
            </p:cNvPr>
            <p:cNvSpPr/>
            <p:nvPr/>
          </p:nvSpPr>
          <p:spPr>
            <a:xfrm>
              <a:off x="2607485" y="2104251"/>
              <a:ext cx="505097" cy="505097"/>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Graphic 81" descr="Checkmark">
              <a:extLst>
                <a:ext uri="{FF2B5EF4-FFF2-40B4-BE49-F238E27FC236}">
                  <a16:creationId xmlns:a16="http://schemas.microsoft.com/office/drawing/2014/main" id="{F6659B1F-C6C3-4EF0-BB74-D63FDE8B52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81647" y="2186363"/>
              <a:ext cx="362839" cy="362839"/>
            </a:xfrm>
            <a:prstGeom prst="rect">
              <a:avLst/>
            </a:prstGeom>
          </p:spPr>
        </p:pic>
      </p:grpSp>
      <p:pic>
        <p:nvPicPr>
          <p:cNvPr id="83" name="Graphic 82" descr="Database">
            <a:extLst>
              <a:ext uri="{FF2B5EF4-FFF2-40B4-BE49-F238E27FC236}">
                <a16:creationId xmlns:a16="http://schemas.microsoft.com/office/drawing/2014/main" id="{484C9EB6-4DC5-4BB2-A2A2-6BB395BE37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99861" y="1459632"/>
            <a:ext cx="914400" cy="914400"/>
          </a:xfrm>
          <a:prstGeom prst="rect">
            <a:avLst/>
          </a:prstGeom>
        </p:spPr>
      </p:pic>
      <p:sp>
        <p:nvSpPr>
          <p:cNvPr id="84" name="Freeform: Shape 83">
            <a:extLst>
              <a:ext uri="{FF2B5EF4-FFF2-40B4-BE49-F238E27FC236}">
                <a16:creationId xmlns:a16="http://schemas.microsoft.com/office/drawing/2014/main" id="{FF02D14B-F80D-43E7-BC01-BEB12191E74D}"/>
              </a:ext>
            </a:extLst>
          </p:cNvPr>
          <p:cNvSpPr/>
          <p:nvPr/>
        </p:nvSpPr>
        <p:spPr>
          <a:xfrm>
            <a:off x="7458648" y="1497266"/>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solidFill>
            <a:schemeClr val="accent1"/>
          </a:solidFill>
          <a:ln w="9525" cap="flat">
            <a:noFill/>
            <a:prstDash val="solid"/>
            <a:miter/>
          </a:ln>
        </p:spPr>
        <p:txBody>
          <a:bodyPr rtlCol="0" anchor="ctr"/>
          <a:lstStyle/>
          <a:p>
            <a:endParaRPr lang="en-US"/>
          </a:p>
        </p:txBody>
      </p:sp>
      <p:pic>
        <p:nvPicPr>
          <p:cNvPr id="85" name="Graphic 84" descr="Arrow: Counterclockwise curve">
            <a:extLst>
              <a:ext uri="{FF2B5EF4-FFF2-40B4-BE49-F238E27FC236}">
                <a16:creationId xmlns:a16="http://schemas.microsoft.com/office/drawing/2014/main" id="{3D99CD7C-2AF0-4DB7-AF29-E7F0FD8E1C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7043951" y="1489902"/>
            <a:ext cx="820734" cy="820734"/>
          </a:xfrm>
          <a:prstGeom prst="rect">
            <a:avLst/>
          </a:prstGeom>
        </p:spPr>
      </p:pic>
      <p:grpSp>
        <p:nvGrpSpPr>
          <p:cNvPr id="90" name="Group 89">
            <a:extLst>
              <a:ext uri="{FF2B5EF4-FFF2-40B4-BE49-F238E27FC236}">
                <a16:creationId xmlns:a16="http://schemas.microsoft.com/office/drawing/2014/main" id="{37FD0A65-6A33-49A1-B97D-22F8A7D2767D}"/>
              </a:ext>
            </a:extLst>
          </p:cNvPr>
          <p:cNvGrpSpPr/>
          <p:nvPr/>
        </p:nvGrpSpPr>
        <p:grpSpPr>
          <a:xfrm>
            <a:off x="8763617" y="1394492"/>
            <a:ext cx="1014572" cy="1014572"/>
            <a:chOff x="6310583" y="4487547"/>
            <a:chExt cx="1014572" cy="1014572"/>
          </a:xfrm>
        </p:grpSpPr>
        <p:pic>
          <p:nvPicPr>
            <p:cNvPr id="92" name="Graphic 91" descr="Paper">
              <a:extLst>
                <a:ext uri="{FF2B5EF4-FFF2-40B4-BE49-F238E27FC236}">
                  <a16:creationId xmlns:a16="http://schemas.microsoft.com/office/drawing/2014/main" id="{99EAF1E4-D63A-407C-BAA4-CBD30137FAF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10583" y="4487547"/>
              <a:ext cx="1014572" cy="1014572"/>
            </a:xfrm>
            <a:prstGeom prst="rect">
              <a:avLst/>
            </a:prstGeom>
          </p:spPr>
        </p:pic>
        <p:sp>
          <p:nvSpPr>
            <p:cNvPr id="93" name="TextBox 92">
              <a:extLst>
                <a:ext uri="{FF2B5EF4-FFF2-40B4-BE49-F238E27FC236}">
                  <a16:creationId xmlns:a16="http://schemas.microsoft.com/office/drawing/2014/main" id="{0B2EFA77-8003-43FA-A34A-05048D9D9066}"/>
                </a:ext>
              </a:extLst>
            </p:cNvPr>
            <p:cNvSpPr txBox="1"/>
            <p:nvPr/>
          </p:nvSpPr>
          <p:spPr>
            <a:xfrm>
              <a:off x="6546994" y="4924207"/>
              <a:ext cx="562975" cy="369332"/>
            </a:xfrm>
            <a:prstGeom prst="rect">
              <a:avLst/>
            </a:prstGeom>
            <a:noFill/>
          </p:spPr>
          <p:txBody>
            <a:bodyPr wrap="square" rtlCol="0">
              <a:spAutoFit/>
            </a:bodyPr>
            <a:lstStyle/>
            <a:p>
              <a:r>
                <a:rPr lang="en-US" b="1">
                  <a:solidFill>
                    <a:schemeClr val="accent1"/>
                  </a:solidFill>
                  <a:latin typeface="Arial Narrow" panose="020B0606020202030204" pitchFamily="34" charset="0"/>
                </a:rPr>
                <a:t>PDF</a:t>
              </a:r>
            </a:p>
          </p:txBody>
        </p:sp>
      </p:grpSp>
      <p:pic>
        <p:nvPicPr>
          <p:cNvPr id="94" name="Graphic 93" descr="Open folder">
            <a:extLst>
              <a:ext uri="{FF2B5EF4-FFF2-40B4-BE49-F238E27FC236}">
                <a16:creationId xmlns:a16="http://schemas.microsoft.com/office/drawing/2014/main" id="{974511EC-0C70-46D2-B277-A327CDA39A2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72688" y="1590439"/>
            <a:ext cx="914400" cy="914400"/>
          </a:xfrm>
          <a:prstGeom prst="rect">
            <a:avLst/>
          </a:prstGeom>
        </p:spPr>
      </p:pic>
      <p:pic>
        <p:nvPicPr>
          <p:cNvPr id="95" name="Graphic 94" descr="Arrow: Counterclockwise curve">
            <a:extLst>
              <a:ext uri="{FF2B5EF4-FFF2-40B4-BE49-F238E27FC236}">
                <a16:creationId xmlns:a16="http://schemas.microsoft.com/office/drawing/2014/main" id="{D613E84F-DBCA-413D-A870-0B24D33CC6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8507018" y="1499766"/>
            <a:ext cx="820734" cy="820734"/>
          </a:xfrm>
          <a:prstGeom prst="rect">
            <a:avLst/>
          </a:prstGeom>
        </p:spPr>
      </p:pic>
      <p:sp>
        <p:nvSpPr>
          <p:cNvPr id="7" name="Left Bracket 6">
            <a:extLst>
              <a:ext uri="{FF2B5EF4-FFF2-40B4-BE49-F238E27FC236}">
                <a16:creationId xmlns:a16="http://schemas.microsoft.com/office/drawing/2014/main" id="{2B71D9DD-A9AC-41BA-9EAD-B58D7FE5BB61}"/>
              </a:ext>
            </a:extLst>
          </p:cNvPr>
          <p:cNvSpPr/>
          <p:nvPr/>
        </p:nvSpPr>
        <p:spPr>
          <a:xfrm rot="16200000">
            <a:off x="8066841" y="687714"/>
            <a:ext cx="172031" cy="3305990"/>
          </a:xfrm>
          <a:prstGeom prst="leftBracket">
            <a:avLst>
              <a:gd name="adj" fmla="val 80749"/>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6" name="Group 85">
            <a:extLst>
              <a:ext uri="{FF2B5EF4-FFF2-40B4-BE49-F238E27FC236}">
                <a16:creationId xmlns:a16="http://schemas.microsoft.com/office/drawing/2014/main" id="{038D4B5B-468F-48B2-85B2-DDB2ADAA8D96}"/>
              </a:ext>
            </a:extLst>
          </p:cNvPr>
          <p:cNvGrpSpPr/>
          <p:nvPr/>
        </p:nvGrpSpPr>
        <p:grpSpPr>
          <a:xfrm>
            <a:off x="9476838" y="2104251"/>
            <a:ext cx="505097" cy="505097"/>
            <a:chOff x="2607485" y="2104251"/>
            <a:chExt cx="505097" cy="505097"/>
          </a:xfrm>
        </p:grpSpPr>
        <p:sp>
          <p:nvSpPr>
            <p:cNvPr id="87" name="Oval 86">
              <a:extLst>
                <a:ext uri="{FF2B5EF4-FFF2-40B4-BE49-F238E27FC236}">
                  <a16:creationId xmlns:a16="http://schemas.microsoft.com/office/drawing/2014/main" id="{16199DF3-D973-42D4-BB11-EA8849D33A94}"/>
                </a:ext>
              </a:extLst>
            </p:cNvPr>
            <p:cNvSpPr/>
            <p:nvPr/>
          </p:nvSpPr>
          <p:spPr>
            <a:xfrm>
              <a:off x="2607485" y="2104251"/>
              <a:ext cx="505097" cy="505097"/>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Graphic 87" descr="Checkmark">
              <a:extLst>
                <a:ext uri="{FF2B5EF4-FFF2-40B4-BE49-F238E27FC236}">
                  <a16:creationId xmlns:a16="http://schemas.microsoft.com/office/drawing/2014/main" id="{D9944757-C408-4F48-B1A6-5D89FC7076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81647" y="2186363"/>
              <a:ext cx="362839" cy="362839"/>
            </a:xfrm>
            <a:prstGeom prst="rect">
              <a:avLst/>
            </a:prstGeom>
          </p:spPr>
        </p:pic>
      </p:grpSp>
    </p:spTree>
    <p:extLst>
      <p:ext uri="{BB962C8B-B14F-4D97-AF65-F5344CB8AC3E}">
        <p14:creationId xmlns:p14="http://schemas.microsoft.com/office/powerpoint/2010/main" val="72178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841EC-5A89-436A-A83A-7D4976F6EA69}"/>
              </a:ext>
            </a:extLst>
          </p:cNvPr>
          <p:cNvSpPr>
            <a:spLocks noGrp="1"/>
          </p:cNvSpPr>
          <p:nvPr>
            <p:ph type="title"/>
          </p:nvPr>
        </p:nvSpPr>
        <p:spPr/>
        <p:txBody>
          <a:bodyPr/>
          <a:lstStyle/>
          <a:p>
            <a:r>
              <a:rPr lang="en-US"/>
              <a:t>Kofax </a:t>
            </a:r>
            <a:r>
              <a:rPr lang="en-US" err="1"/>
              <a:t>ControlSuite</a:t>
            </a:r>
            <a:r>
              <a:rPr lang="en-US"/>
              <a:t> is comprised of</a:t>
            </a:r>
          </a:p>
        </p:txBody>
      </p:sp>
      <p:sp>
        <p:nvSpPr>
          <p:cNvPr id="5" name="Rectangle 4">
            <a:extLst>
              <a:ext uri="{FF2B5EF4-FFF2-40B4-BE49-F238E27FC236}">
                <a16:creationId xmlns:a16="http://schemas.microsoft.com/office/drawing/2014/main" id="{84110819-194C-4DD8-9814-632BD4F17284}"/>
              </a:ext>
            </a:extLst>
          </p:cNvPr>
          <p:cNvSpPr/>
          <p:nvPr/>
        </p:nvSpPr>
        <p:spPr>
          <a:xfrm>
            <a:off x="755654" y="1405871"/>
            <a:ext cx="3404481" cy="7845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a:solidFill>
                  <a:srgbClr val="FFFFFF"/>
                </a:solidFill>
              </a:rPr>
              <a:t>Print Management</a:t>
            </a:r>
          </a:p>
        </p:txBody>
      </p:sp>
      <p:sp>
        <p:nvSpPr>
          <p:cNvPr id="6" name="Rectangle 5">
            <a:extLst>
              <a:ext uri="{FF2B5EF4-FFF2-40B4-BE49-F238E27FC236}">
                <a16:creationId xmlns:a16="http://schemas.microsoft.com/office/drawing/2014/main" id="{9A204601-CB87-4304-B513-5EDFE6911D91}"/>
              </a:ext>
            </a:extLst>
          </p:cNvPr>
          <p:cNvSpPr/>
          <p:nvPr/>
        </p:nvSpPr>
        <p:spPr>
          <a:xfrm>
            <a:off x="755654" y="2190399"/>
            <a:ext cx="3404481" cy="354881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tlCol="0" anchor="t"/>
          <a:lstStyle/>
          <a:p>
            <a:pPr marL="182880" indent="-182880" defTabSz="609585">
              <a:spcAft>
                <a:spcPts val="600"/>
              </a:spcAft>
              <a:buFont typeface="Arial" panose="020B0604020202020204" pitchFamily="34" charset="0"/>
              <a:buChar char="•"/>
            </a:pPr>
            <a:r>
              <a:rPr lang="en-US" sz="1500" dirty="0">
                <a:solidFill>
                  <a:srgbClr val="626D6F">
                    <a:lumMod val="75000"/>
                  </a:srgbClr>
                </a:solidFill>
              </a:rPr>
              <a:t>Security enhancements</a:t>
            </a:r>
          </a:p>
          <a:p>
            <a:pPr marL="182880" indent="-182880" defTabSz="609585">
              <a:spcAft>
                <a:spcPts val="600"/>
              </a:spcAft>
              <a:buFont typeface="Arial" panose="020B0604020202020204" pitchFamily="34" charset="0"/>
              <a:buChar char="•"/>
            </a:pPr>
            <a:r>
              <a:rPr lang="en-US" sz="1500" dirty="0">
                <a:solidFill>
                  <a:srgbClr val="626D6F">
                    <a:lumMod val="75000"/>
                  </a:srgbClr>
                </a:solidFill>
              </a:rPr>
              <a:t>New Micro Card Reader with Smartphone authentication</a:t>
            </a:r>
          </a:p>
          <a:p>
            <a:pPr marL="182880" indent="-182880" defTabSz="609585">
              <a:spcAft>
                <a:spcPts val="600"/>
              </a:spcAft>
              <a:buFont typeface="Arial" panose="020B0604020202020204" pitchFamily="34" charset="0"/>
              <a:buChar char="•"/>
            </a:pPr>
            <a:r>
              <a:rPr lang="en-US" sz="1500" dirty="0">
                <a:solidFill>
                  <a:srgbClr val="626D6F">
                    <a:lumMod val="75000"/>
                  </a:srgbClr>
                </a:solidFill>
              </a:rPr>
              <a:t>New - Kofax Business Connect mobile app</a:t>
            </a:r>
          </a:p>
          <a:p>
            <a:pPr marL="182880" indent="-182880" defTabSz="609585">
              <a:spcAft>
                <a:spcPts val="600"/>
              </a:spcAft>
              <a:buFont typeface="Arial" panose="020B0604020202020204" pitchFamily="34" charset="0"/>
              <a:buChar char="•"/>
            </a:pPr>
            <a:r>
              <a:rPr lang="en-US" sz="1500" dirty="0">
                <a:solidFill>
                  <a:srgbClr val="626D6F">
                    <a:lumMod val="75000"/>
                  </a:srgbClr>
                </a:solidFill>
              </a:rPr>
              <a:t>Enterprise infrastructure enhancements</a:t>
            </a:r>
          </a:p>
          <a:p>
            <a:pPr marL="182880" indent="-182880" defTabSz="609585">
              <a:spcAft>
                <a:spcPts val="600"/>
              </a:spcAft>
              <a:buFont typeface="Arial" panose="020B0604020202020204" pitchFamily="34" charset="0"/>
              <a:buChar char="•"/>
            </a:pPr>
            <a:r>
              <a:rPr lang="en-US" sz="1500" dirty="0">
                <a:solidFill>
                  <a:srgbClr val="626D6F">
                    <a:lumMod val="75000"/>
                  </a:srgbClr>
                </a:solidFill>
              </a:rPr>
              <a:t>Improved administration experience</a:t>
            </a:r>
          </a:p>
          <a:p>
            <a:pPr marL="182880" indent="-182880" defTabSz="609585">
              <a:spcAft>
                <a:spcPts val="600"/>
              </a:spcAft>
              <a:buFont typeface="Arial" panose="020B0604020202020204" pitchFamily="34" charset="0"/>
              <a:buChar char="•"/>
            </a:pPr>
            <a:r>
              <a:rPr lang="en-US" sz="1500" dirty="0">
                <a:solidFill>
                  <a:srgbClr val="626D6F">
                    <a:lumMod val="75000"/>
                  </a:srgbClr>
                </a:solidFill>
              </a:rPr>
              <a:t>Included scanning capabilities</a:t>
            </a:r>
          </a:p>
        </p:txBody>
      </p:sp>
      <p:sp>
        <p:nvSpPr>
          <p:cNvPr id="15" name="Rectangle 14">
            <a:extLst>
              <a:ext uri="{FF2B5EF4-FFF2-40B4-BE49-F238E27FC236}">
                <a16:creationId xmlns:a16="http://schemas.microsoft.com/office/drawing/2014/main" id="{F73A3ECA-7E8E-4D35-B87D-BE845AE338C1}"/>
              </a:ext>
            </a:extLst>
          </p:cNvPr>
          <p:cNvSpPr/>
          <p:nvPr/>
        </p:nvSpPr>
        <p:spPr>
          <a:xfrm>
            <a:off x="8019170" y="1405871"/>
            <a:ext cx="3404481" cy="7845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a:solidFill>
                  <a:srgbClr val="FFFFFF"/>
                </a:solidFill>
              </a:rPr>
              <a:t>Output Management</a:t>
            </a:r>
          </a:p>
        </p:txBody>
      </p:sp>
      <p:sp>
        <p:nvSpPr>
          <p:cNvPr id="17" name="Rectangle 16">
            <a:extLst>
              <a:ext uri="{FF2B5EF4-FFF2-40B4-BE49-F238E27FC236}">
                <a16:creationId xmlns:a16="http://schemas.microsoft.com/office/drawing/2014/main" id="{42F00C42-7C2F-4753-A5DD-3435BC72DABE}"/>
              </a:ext>
            </a:extLst>
          </p:cNvPr>
          <p:cNvSpPr/>
          <p:nvPr/>
        </p:nvSpPr>
        <p:spPr>
          <a:xfrm>
            <a:off x="4387411" y="1405871"/>
            <a:ext cx="3404481" cy="7845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a:solidFill>
                  <a:srgbClr val="FFFFFF"/>
                </a:solidFill>
              </a:rPr>
              <a:t>Capture</a:t>
            </a:r>
          </a:p>
        </p:txBody>
      </p:sp>
      <p:sp>
        <p:nvSpPr>
          <p:cNvPr id="20" name="Rectangle 19">
            <a:extLst>
              <a:ext uri="{FF2B5EF4-FFF2-40B4-BE49-F238E27FC236}">
                <a16:creationId xmlns:a16="http://schemas.microsoft.com/office/drawing/2014/main" id="{927ED869-0058-44CD-9C15-489598B46260}"/>
              </a:ext>
            </a:extLst>
          </p:cNvPr>
          <p:cNvSpPr/>
          <p:nvPr/>
        </p:nvSpPr>
        <p:spPr>
          <a:xfrm>
            <a:off x="4384236" y="2190399"/>
            <a:ext cx="3404481" cy="354881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tlCol="0" anchor="t"/>
          <a:lstStyle/>
          <a:p>
            <a:pPr marL="182880" indent="-182880" defTabSz="609585">
              <a:spcAft>
                <a:spcPts val="600"/>
              </a:spcAft>
              <a:buFont typeface="Arial" panose="020B0604020202020204" pitchFamily="34" charset="0"/>
              <a:buChar char="•"/>
            </a:pPr>
            <a:r>
              <a:rPr lang="en-US" sz="1500" dirty="0">
                <a:solidFill>
                  <a:srgbClr val="626D6F">
                    <a:lumMod val="75000"/>
                  </a:srgbClr>
                </a:solidFill>
              </a:rPr>
              <a:t>Included authentication service</a:t>
            </a:r>
          </a:p>
          <a:p>
            <a:pPr marL="182880" indent="-182880" defTabSz="609585">
              <a:spcAft>
                <a:spcPts val="600"/>
              </a:spcAft>
              <a:buFont typeface="Arial" panose="020B0604020202020204" pitchFamily="34" charset="0"/>
              <a:buChar char="•"/>
            </a:pPr>
            <a:r>
              <a:rPr lang="en-US" sz="1500" dirty="0">
                <a:solidFill>
                  <a:srgbClr val="626D6F">
                    <a:lumMod val="75000"/>
                  </a:srgbClr>
                </a:solidFill>
              </a:rPr>
              <a:t>New Micro Card Reader with Smartphone authentication</a:t>
            </a:r>
          </a:p>
          <a:p>
            <a:pPr marL="182880" indent="-182880" defTabSz="609585">
              <a:spcAft>
                <a:spcPts val="600"/>
              </a:spcAft>
              <a:buFont typeface="Arial" panose="020B0604020202020204" pitchFamily="34" charset="0"/>
              <a:buChar char="•"/>
            </a:pPr>
            <a:r>
              <a:rPr lang="en-US" sz="1500" dirty="0">
                <a:solidFill>
                  <a:srgbClr val="626D6F">
                    <a:lumMod val="75000"/>
                  </a:srgbClr>
                </a:solidFill>
              </a:rPr>
              <a:t>Enhanced - Kofax Business Connect mobile app</a:t>
            </a:r>
          </a:p>
          <a:p>
            <a:pPr marL="182880" indent="-182880" defTabSz="609585">
              <a:spcAft>
                <a:spcPts val="600"/>
              </a:spcAft>
              <a:buFont typeface="Arial" panose="020B0604020202020204" pitchFamily="34" charset="0"/>
              <a:buChar char="•"/>
            </a:pPr>
            <a:r>
              <a:rPr lang="en-US" sz="1500" dirty="0">
                <a:solidFill>
                  <a:srgbClr val="626D6F">
                    <a:lumMod val="75000"/>
                  </a:srgbClr>
                </a:solidFill>
              </a:rPr>
              <a:t>Updated data extraction with </a:t>
            </a:r>
            <a:r>
              <a:rPr lang="en-US" sz="1500" dirty="0" err="1">
                <a:solidFill>
                  <a:srgbClr val="626D6F">
                    <a:lumMod val="75000"/>
                  </a:srgbClr>
                </a:solidFill>
              </a:rPr>
              <a:t>OpenForms</a:t>
            </a:r>
            <a:r>
              <a:rPr lang="en-US" sz="1500" dirty="0">
                <a:solidFill>
                  <a:srgbClr val="626D6F">
                    <a:lumMod val="75000"/>
                  </a:srgbClr>
                </a:solidFill>
              </a:rPr>
              <a:t> 360 add-on</a:t>
            </a:r>
          </a:p>
          <a:p>
            <a:pPr marL="182880" indent="-182880" defTabSz="609585">
              <a:spcAft>
                <a:spcPts val="600"/>
              </a:spcAft>
              <a:buFont typeface="Arial" panose="020B0604020202020204" pitchFamily="34" charset="0"/>
              <a:buChar char="•"/>
            </a:pPr>
            <a:r>
              <a:rPr lang="en-US" sz="1500" dirty="0">
                <a:solidFill>
                  <a:srgbClr val="626D6F">
                    <a:lumMod val="75000"/>
                  </a:srgbClr>
                </a:solidFill>
              </a:rPr>
              <a:t>Healthcare workflows with HL7 and CDA</a:t>
            </a:r>
          </a:p>
          <a:p>
            <a:pPr marL="182880" indent="-182880" defTabSz="609585">
              <a:spcAft>
                <a:spcPts val="600"/>
              </a:spcAft>
              <a:buFont typeface="Arial" panose="020B0604020202020204" pitchFamily="34" charset="0"/>
              <a:buChar char="•"/>
            </a:pPr>
            <a:r>
              <a:rPr lang="en-US" sz="1500" dirty="0">
                <a:solidFill>
                  <a:srgbClr val="626D6F">
                    <a:lumMod val="75000"/>
                  </a:srgbClr>
                </a:solidFill>
              </a:rPr>
              <a:t>Many more capture enhancements</a:t>
            </a:r>
          </a:p>
        </p:txBody>
      </p:sp>
      <p:sp>
        <p:nvSpPr>
          <p:cNvPr id="21" name="Rectangle 20">
            <a:extLst>
              <a:ext uri="{FF2B5EF4-FFF2-40B4-BE49-F238E27FC236}">
                <a16:creationId xmlns:a16="http://schemas.microsoft.com/office/drawing/2014/main" id="{FE7943B2-7FA1-4E1F-8CF9-0DDAE340D222}"/>
              </a:ext>
            </a:extLst>
          </p:cNvPr>
          <p:cNvSpPr/>
          <p:nvPr/>
        </p:nvSpPr>
        <p:spPr>
          <a:xfrm>
            <a:off x="8019168" y="2190399"/>
            <a:ext cx="3404481" cy="354881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tlCol="0" anchor="t"/>
          <a:lstStyle/>
          <a:p>
            <a:pPr marL="182880" indent="-182880" defTabSz="609585">
              <a:spcAft>
                <a:spcPts val="600"/>
              </a:spcAft>
              <a:buFont typeface="Arial" panose="020B0604020202020204" pitchFamily="34" charset="0"/>
              <a:buChar char="•"/>
            </a:pPr>
            <a:r>
              <a:rPr lang="en-US" sz="1500" dirty="0">
                <a:solidFill>
                  <a:srgbClr val="626D6F">
                    <a:lumMod val="75000"/>
                  </a:srgbClr>
                </a:solidFill>
              </a:rPr>
              <a:t>Security enhancements</a:t>
            </a:r>
          </a:p>
          <a:p>
            <a:pPr marL="182880" indent="-182880" defTabSz="609585">
              <a:spcAft>
                <a:spcPts val="600"/>
              </a:spcAft>
              <a:buFont typeface="Arial" panose="020B0604020202020204" pitchFamily="34" charset="0"/>
              <a:buChar char="•"/>
            </a:pPr>
            <a:r>
              <a:rPr lang="en-US" sz="1500" dirty="0">
                <a:solidFill>
                  <a:srgbClr val="626D6F">
                    <a:lumMod val="75000"/>
                  </a:srgbClr>
                </a:solidFill>
              </a:rPr>
              <a:t>New Micro Card Reader with Smartphone authentication</a:t>
            </a:r>
          </a:p>
          <a:p>
            <a:pPr marL="182880" indent="-182880" defTabSz="609585">
              <a:spcAft>
                <a:spcPts val="600"/>
              </a:spcAft>
              <a:buFont typeface="Arial" panose="020B0604020202020204" pitchFamily="34" charset="0"/>
              <a:buChar char="•"/>
            </a:pPr>
            <a:r>
              <a:rPr lang="en-US" sz="1500" dirty="0">
                <a:solidFill>
                  <a:srgbClr val="626D6F">
                    <a:lumMod val="75000"/>
                  </a:srgbClr>
                </a:solidFill>
              </a:rPr>
              <a:t>New Epic connector</a:t>
            </a:r>
          </a:p>
          <a:p>
            <a:pPr marL="182880" indent="-182880" defTabSz="609585">
              <a:spcAft>
                <a:spcPts val="600"/>
              </a:spcAft>
              <a:buFont typeface="Arial" panose="020B0604020202020204" pitchFamily="34" charset="0"/>
              <a:buChar char="•"/>
            </a:pPr>
            <a:r>
              <a:rPr lang="en-US" sz="1500" dirty="0">
                <a:solidFill>
                  <a:srgbClr val="626D6F">
                    <a:lumMod val="75000"/>
                  </a:srgbClr>
                </a:solidFill>
              </a:rPr>
              <a:t>Enhanced - Kofax Business Connect mobile app</a:t>
            </a:r>
          </a:p>
          <a:p>
            <a:pPr marL="182880" indent="-182880" defTabSz="609585">
              <a:spcAft>
                <a:spcPts val="600"/>
              </a:spcAft>
              <a:buFont typeface="Arial" panose="020B0604020202020204" pitchFamily="34" charset="0"/>
              <a:buChar char="•"/>
            </a:pPr>
            <a:r>
              <a:rPr lang="en-US" sz="1500" dirty="0">
                <a:solidFill>
                  <a:srgbClr val="626D6F">
                    <a:lumMod val="75000"/>
                  </a:srgbClr>
                </a:solidFill>
              </a:rPr>
              <a:t>Enterprise infrastructure enhancements</a:t>
            </a:r>
          </a:p>
          <a:p>
            <a:pPr marL="182880" indent="-182880" defTabSz="609585">
              <a:spcAft>
                <a:spcPts val="600"/>
              </a:spcAft>
              <a:buFont typeface="Arial" panose="020B0604020202020204" pitchFamily="34" charset="0"/>
              <a:buChar char="•"/>
            </a:pPr>
            <a:r>
              <a:rPr lang="en-US" sz="1500" dirty="0">
                <a:solidFill>
                  <a:srgbClr val="626D6F">
                    <a:lumMod val="75000"/>
                  </a:srgbClr>
                </a:solidFill>
              </a:rPr>
              <a:t>Advanced deployment options</a:t>
            </a:r>
          </a:p>
          <a:p>
            <a:pPr marL="182880" indent="-182880" defTabSz="609585">
              <a:spcAft>
                <a:spcPts val="600"/>
              </a:spcAft>
              <a:buFont typeface="Arial" panose="020B0604020202020204" pitchFamily="34" charset="0"/>
              <a:buChar char="•"/>
            </a:pPr>
            <a:r>
              <a:rPr lang="en-US" sz="1500" dirty="0">
                <a:solidFill>
                  <a:srgbClr val="626D6F">
                    <a:lumMod val="75000"/>
                  </a:srgbClr>
                </a:solidFill>
              </a:rPr>
              <a:t>Included scanning capabilities</a:t>
            </a:r>
          </a:p>
        </p:txBody>
      </p:sp>
    </p:spTree>
    <p:extLst>
      <p:ext uri="{BB962C8B-B14F-4D97-AF65-F5344CB8AC3E}">
        <p14:creationId xmlns:p14="http://schemas.microsoft.com/office/powerpoint/2010/main" val="20744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A5BE-DBF2-4831-85FD-D55900D03F47}"/>
              </a:ext>
            </a:extLst>
          </p:cNvPr>
          <p:cNvSpPr>
            <a:spLocks noGrp="1"/>
          </p:cNvSpPr>
          <p:nvPr>
            <p:ph type="title"/>
          </p:nvPr>
        </p:nvSpPr>
        <p:spPr>
          <a:xfrm>
            <a:off x="645725" y="2454974"/>
            <a:ext cx="8297978" cy="851119"/>
          </a:xfrm>
        </p:spPr>
        <p:txBody>
          <a:bodyPr>
            <a:normAutofit fontScale="90000"/>
          </a:bodyPr>
          <a:lstStyle/>
          <a:p>
            <a:r>
              <a:rPr lang="en-US" dirty="0"/>
              <a:t>ControlSuite is More than Just a Product—it is an Experience</a:t>
            </a:r>
          </a:p>
        </p:txBody>
      </p:sp>
    </p:spTree>
    <p:extLst>
      <p:ext uri="{BB962C8B-B14F-4D97-AF65-F5344CB8AC3E}">
        <p14:creationId xmlns:p14="http://schemas.microsoft.com/office/powerpoint/2010/main" val="403545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97B8B5-2B6F-4F85-A9CF-CE311A31D614}"/>
              </a:ext>
            </a:extLst>
          </p:cNvPr>
          <p:cNvSpPr/>
          <p:nvPr/>
        </p:nvSpPr>
        <p:spPr>
          <a:xfrm>
            <a:off x="645726" y="1292107"/>
            <a:ext cx="10625175" cy="1668876"/>
          </a:xfrm>
          <a:prstGeom prst="rect">
            <a:avLst/>
          </a:prstGeom>
          <a:solidFill>
            <a:schemeClr val="accent1"/>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EF629729-0364-4453-A000-CA153EAEFB6E}"/>
              </a:ext>
            </a:extLst>
          </p:cNvPr>
          <p:cNvSpPr>
            <a:spLocks noGrp="1"/>
          </p:cNvSpPr>
          <p:nvPr>
            <p:ph type="title"/>
          </p:nvPr>
        </p:nvSpPr>
        <p:spPr>
          <a:xfrm>
            <a:off x="645726" y="121217"/>
            <a:ext cx="10900549" cy="851119"/>
          </a:xfrm>
        </p:spPr>
        <p:txBody>
          <a:bodyPr/>
          <a:lstStyle/>
          <a:p>
            <a:r>
              <a:rPr lang="en-US"/>
              <a:t>The Kofax Customer </a:t>
            </a:r>
            <a:r>
              <a:rPr lang="en-US" err="1"/>
              <a:t>ControlSuite</a:t>
            </a:r>
            <a:r>
              <a:rPr lang="en-US"/>
              <a:t> Experience </a:t>
            </a:r>
          </a:p>
        </p:txBody>
      </p:sp>
      <p:sp>
        <p:nvSpPr>
          <p:cNvPr id="6" name="Rectangle 5">
            <a:extLst>
              <a:ext uri="{FF2B5EF4-FFF2-40B4-BE49-F238E27FC236}">
                <a16:creationId xmlns:a16="http://schemas.microsoft.com/office/drawing/2014/main" id="{6122B8A9-DF4C-4A77-981C-F4EAED15C3B5}"/>
              </a:ext>
            </a:extLst>
          </p:cNvPr>
          <p:cNvSpPr/>
          <p:nvPr/>
        </p:nvSpPr>
        <p:spPr>
          <a:xfrm>
            <a:off x="645727" y="3145023"/>
            <a:ext cx="2050835" cy="2699185"/>
          </a:xfrm>
          <a:prstGeom prst="rect">
            <a:avLst/>
          </a:prstGeom>
          <a:solidFill>
            <a:schemeClr val="bg1">
              <a:lumMod val="95000"/>
            </a:schemeClr>
          </a:solidFill>
          <a:ln w="9525" cap="flat" cmpd="sng" algn="ctr">
            <a:noFill/>
            <a:prstDash val="solid"/>
          </a:ln>
          <a:effectLst/>
        </p:spPr>
        <p:txBody>
          <a:bodyPr lIns="72000" rIns="36000" rtlCol="0" anchor="ct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GB" b="0" i="0" u="none" strike="noStrike" kern="0" cap="none" spc="0" normalizeH="0" baseline="0" noProof="0">
                <a:ln>
                  <a:noFill/>
                </a:ln>
                <a:solidFill>
                  <a:srgbClr val="333333"/>
                </a:solidFill>
                <a:effectLst/>
                <a:uLnTx/>
                <a:uFillTx/>
                <a:latin typeface="Arial"/>
                <a:ea typeface="+mn-ea"/>
                <a:cs typeface="+mn-cs"/>
              </a:rPr>
              <a:t>Simplified order processing and licensing</a:t>
            </a:r>
          </a:p>
        </p:txBody>
      </p:sp>
      <p:sp>
        <p:nvSpPr>
          <p:cNvPr id="7" name="Rectangle 6">
            <a:extLst>
              <a:ext uri="{FF2B5EF4-FFF2-40B4-BE49-F238E27FC236}">
                <a16:creationId xmlns:a16="http://schemas.microsoft.com/office/drawing/2014/main" id="{730B2528-E087-4885-AA30-A881D0D28AE9}"/>
              </a:ext>
            </a:extLst>
          </p:cNvPr>
          <p:cNvSpPr/>
          <p:nvPr/>
        </p:nvSpPr>
        <p:spPr>
          <a:xfrm>
            <a:off x="9241171" y="3014816"/>
            <a:ext cx="2029730" cy="60390"/>
          </a:xfrm>
          <a:prstGeom prst="rect">
            <a:avLst/>
          </a:prstGeom>
          <a:solidFill>
            <a:schemeClr val="accent6">
              <a:lumMod val="75000"/>
            </a:schemeClr>
          </a:solidFill>
          <a:ln w="9525" cap="flat" cmpd="sng" algn="ctr">
            <a:noFill/>
            <a:prstDash val="solid"/>
          </a:ln>
          <a:effectLst/>
        </p:spPr>
        <p:txBody>
          <a:bodyPr rtlCol="0" anchor="ctr"/>
          <a:lstStyle/>
          <a:p>
            <a:pPr marL="0" marR="0" lvl="0" indent="0" algn="ctr" defTabSz="457200" eaLnBrk="1" fontAlgn="auto" latinLnBrk="0" hangingPunct="1">
              <a:lnSpc>
                <a:spcPct val="75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585CFE24-69D8-4405-B6B1-68ABE017158B}"/>
              </a:ext>
            </a:extLst>
          </p:cNvPr>
          <p:cNvSpPr/>
          <p:nvPr/>
        </p:nvSpPr>
        <p:spPr>
          <a:xfrm>
            <a:off x="2793708" y="3145024"/>
            <a:ext cx="2050835" cy="2699184"/>
          </a:xfrm>
          <a:prstGeom prst="rect">
            <a:avLst/>
          </a:prstGeom>
          <a:solidFill>
            <a:schemeClr val="bg1">
              <a:lumMod val="95000"/>
            </a:schemeClr>
          </a:solidFill>
          <a:ln w="9525" cap="flat" cmpd="sng" algn="ctr">
            <a:noFill/>
            <a:prstDash val="solid"/>
          </a:ln>
          <a:effectLst/>
        </p:spPr>
        <p:txBody>
          <a:bodyPr lIns="72000" rIns="36000" rtlCol="0" anchor="ct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GB" b="0" i="0" u="none" strike="noStrike" kern="0" cap="none" spc="0" normalizeH="0" baseline="0" noProof="0">
                <a:ln>
                  <a:noFill/>
                </a:ln>
                <a:solidFill>
                  <a:srgbClr val="333333"/>
                </a:solidFill>
                <a:effectLst/>
                <a:uLnTx/>
                <a:uFillTx/>
                <a:latin typeface="Arial"/>
                <a:ea typeface="+mn-ea"/>
                <a:cs typeface="+mn-cs"/>
              </a:rPr>
              <a:t>Consistent pricing and M&amp;S strategy across all solutions</a:t>
            </a:r>
          </a:p>
        </p:txBody>
      </p:sp>
      <p:sp>
        <p:nvSpPr>
          <p:cNvPr id="10" name="Rectangle 9">
            <a:extLst>
              <a:ext uri="{FF2B5EF4-FFF2-40B4-BE49-F238E27FC236}">
                <a16:creationId xmlns:a16="http://schemas.microsoft.com/office/drawing/2014/main" id="{1F5F175B-5018-43C9-B210-E996F2EA5D5E}"/>
              </a:ext>
            </a:extLst>
          </p:cNvPr>
          <p:cNvSpPr/>
          <p:nvPr/>
        </p:nvSpPr>
        <p:spPr>
          <a:xfrm>
            <a:off x="4941689" y="3145023"/>
            <a:ext cx="2050835" cy="2699183"/>
          </a:xfrm>
          <a:prstGeom prst="rect">
            <a:avLst/>
          </a:prstGeom>
          <a:solidFill>
            <a:schemeClr val="bg1">
              <a:lumMod val="95000"/>
            </a:schemeClr>
          </a:solidFill>
          <a:ln w="9525" cap="flat" cmpd="sng" algn="ctr">
            <a:noFill/>
            <a:prstDash val="solid"/>
          </a:ln>
          <a:effectLst/>
        </p:spPr>
        <p:txBody>
          <a:bodyPr lIns="72000" rIns="36000" rtlCol="0" anchor="ct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GB" b="0" i="0" u="none" strike="noStrike" kern="0" cap="none" spc="0" normalizeH="0" baseline="0" noProof="0">
                <a:ln>
                  <a:noFill/>
                </a:ln>
                <a:solidFill>
                  <a:srgbClr val="333333"/>
                </a:solidFill>
                <a:effectLst/>
                <a:uLnTx/>
                <a:uFillTx/>
                <a:latin typeface="Arial"/>
                <a:ea typeface="+mn-ea"/>
                <a:cs typeface="+mn-cs"/>
              </a:rPr>
              <a:t>Single, simplified installer for all modules of </a:t>
            </a:r>
            <a:r>
              <a:rPr kumimoji="0" lang="en-GB" b="0" i="0" u="none" strike="noStrike" kern="0" cap="none" spc="0" normalizeH="0" baseline="0" noProof="0" err="1">
                <a:ln>
                  <a:noFill/>
                </a:ln>
                <a:solidFill>
                  <a:srgbClr val="333333"/>
                </a:solidFill>
                <a:effectLst/>
                <a:uLnTx/>
                <a:uFillTx/>
                <a:latin typeface="Arial"/>
                <a:ea typeface="+mn-ea"/>
                <a:cs typeface="+mn-cs"/>
              </a:rPr>
              <a:t>ControlSuite</a:t>
            </a:r>
            <a:r>
              <a:rPr kumimoji="0" lang="en-GB" b="0" i="0" u="none" strike="noStrike" kern="0" cap="none" spc="0" normalizeH="0" baseline="0" noProof="0">
                <a:ln>
                  <a:noFill/>
                </a:ln>
                <a:solidFill>
                  <a:srgbClr val="333333"/>
                </a:solidFill>
                <a:effectLst/>
                <a:uLnTx/>
                <a:uFillTx/>
                <a:latin typeface="Arial"/>
                <a:ea typeface="+mn-ea"/>
                <a:cs typeface="+mn-cs"/>
              </a:rPr>
              <a:t> </a:t>
            </a:r>
          </a:p>
        </p:txBody>
      </p:sp>
      <p:sp>
        <p:nvSpPr>
          <p:cNvPr id="12" name="Rectangle 11">
            <a:extLst>
              <a:ext uri="{FF2B5EF4-FFF2-40B4-BE49-F238E27FC236}">
                <a16:creationId xmlns:a16="http://schemas.microsoft.com/office/drawing/2014/main" id="{F83596D6-D041-4D87-BE94-35E18BCFEDC1}"/>
              </a:ext>
            </a:extLst>
          </p:cNvPr>
          <p:cNvSpPr/>
          <p:nvPr/>
        </p:nvSpPr>
        <p:spPr>
          <a:xfrm>
            <a:off x="9241171" y="3157405"/>
            <a:ext cx="2029730" cy="2699182"/>
          </a:xfrm>
          <a:prstGeom prst="rect">
            <a:avLst/>
          </a:prstGeom>
          <a:solidFill>
            <a:schemeClr val="bg1">
              <a:lumMod val="95000"/>
            </a:schemeClr>
          </a:solidFill>
          <a:ln w="9525" cap="flat" cmpd="sng" algn="ctr">
            <a:noFill/>
            <a:prstDash val="solid"/>
          </a:ln>
          <a:effectLst/>
        </p:spPr>
        <p:txBody>
          <a:bodyPr lIns="72000" rIns="36000" rtlCol="0" anchor="ct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GB" b="0" i="0" u="none" strike="noStrike" kern="0" cap="none" spc="0" normalizeH="0" baseline="0" noProof="0">
                <a:ln>
                  <a:noFill/>
                </a:ln>
                <a:solidFill>
                  <a:srgbClr val="333333"/>
                </a:solidFill>
                <a:effectLst/>
                <a:uLnTx/>
                <a:uFillTx/>
                <a:latin typeface="Arial"/>
                <a:ea typeface="+mn-ea"/>
                <a:cs typeface="+mn-cs"/>
              </a:rPr>
              <a:t>Develop innovative workflows that solve your business challenges</a:t>
            </a:r>
          </a:p>
        </p:txBody>
      </p:sp>
      <p:sp>
        <p:nvSpPr>
          <p:cNvPr id="14" name="Rectangle 13">
            <a:extLst>
              <a:ext uri="{FF2B5EF4-FFF2-40B4-BE49-F238E27FC236}">
                <a16:creationId xmlns:a16="http://schemas.microsoft.com/office/drawing/2014/main" id="{C3DBD19F-A6B2-4D2C-A159-21AE177548D8}"/>
              </a:ext>
            </a:extLst>
          </p:cNvPr>
          <p:cNvSpPr/>
          <p:nvPr/>
        </p:nvSpPr>
        <p:spPr>
          <a:xfrm>
            <a:off x="7089670" y="3182170"/>
            <a:ext cx="2050835" cy="2674417"/>
          </a:xfrm>
          <a:prstGeom prst="rect">
            <a:avLst/>
          </a:prstGeom>
          <a:solidFill>
            <a:schemeClr val="bg1">
              <a:lumMod val="95000"/>
            </a:schemeClr>
          </a:solidFill>
          <a:ln w="9525" cap="flat" cmpd="sng" algn="ctr">
            <a:noFill/>
            <a:prstDash val="solid"/>
          </a:ln>
          <a:effectLst/>
        </p:spPr>
        <p:txBody>
          <a:bodyPr lIns="72000" rIns="36000" rtlCol="0" anchor="ct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GB" b="0" i="0" u="none" strike="noStrike" kern="0" cap="none" spc="0" normalizeH="0" baseline="0" noProof="0">
                <a:ln>
                  <a:noFill/>
                </a:ln>
                <a:solidFill>
                  <a:srgbClr val="333333"/>
                </a:solidFill>
                <a:effectLst/>
                <a:uLnTx/>
                <a:uFillTx/>
                <a:latin typeface="Arial"/>
                <a:ea typeface="+mn-ea"/>
                <a:cs typeface="+mn-cs"/>
              </a:rPr>
              <a:t>Empower organization with integrated print &amp; capture </a:t>
            </a:r>
          </a:p>
        </p:txBody>
      </p:sp>
      <p:sp>
        <p:nvSpPr>
          <p:cNvPr id="62" name="Freeform 8">
            <a:extLst>
              <a:ext uri="{FF2B5EF4-FFF2-40B4-BE49-F238E27FC236}">
                <a16:creationId xmlns:a16="http://schemas.microsoft.com/office/drawing/2014/main" id="{4886AFDA-6CFC-42CC-84F7-0F300067FBAD}"/>
              </a:ext>
            </a:extLst>
          </p:cNvPr>
          <p:cNvSpPr>
            <a:spLocks noEditPoints="1"/>
          </p:cNvSpPr>
          <p:nvPr/>
        </p:nvSpPr>
        <p:spPr bwMode="auto">
          <a:xfrm>
            <a:off x="3979771" y="1431774"/>
            <a:ext cx="500605" cy="746346"/>
          </a:xfrm>
          <a:custGeom>
            <a:avLst/>
            <a:gdLst>
              <a:gd name="T0" fmla="*/ 183 w 190"/>
              <a:gd name="T1" fmla="*/ 70 h 275"/>
              <a:gd name="T2" fmla="*/ 126 w 190"/>
              <a:gd name="T3" fmla="*/ 79 h 275"/>
              <a:gd name="T4" fmla="*/ 119 w 190"/>
              <a:gd name="T5" fmla="*/ 64 h 275"/>
              <a:gd name="T6" fmla="*/ 107 w 190"/>
              <a:gd name="T7" fmla="*/ 56 h 275"/>
              <a:gd name="T8" fmla="*/ 107 w 190"/>
              <a:gd name="T9" fmla="*/ 100 h 275"/>
              <a:gd name="T10" fmla="*/ 169 w 190"/>
              <a:gd name="T11" fmla="*/ 126 h 275"/>
              <a:gd name="T12" fmla="*/ 190 w 190"/>
              <a:gd name="T13" fmla="*/ 173 h 275"/>
              <a:gd name="T14" fmla="*/ 183 w 190"/>
              <a:gd name="T15" fmla="*/ 204 h 275"/>
              <a:gd name="T16" fmla="*/ 164 w 190"/>
              <a:gd name="T17" fmla="*/ 227 h 275"/>
              <a:gd name="T18" fmla="*/ 139 w 190"/>
              <a:gd name="T19" fmla="*/ 241 h 275"/>
              <a:gd name="T20" fmla="*/ 107 w 190"/>
              <a:gd name="T21" fmla="*/ 246 h 275"/>
              <a:gd name="T22" fmla="*/ 107 w 190"/>
              <a:gd name="T23" fmla="*/ 275 h 275"/>
              <a:gd name="T24" fmla="*/ 85 w 190"/>
              <a:gd name="T25" fmla="*/ 275 h 275"/>
              <a:gd name="T26" fmla="*/ 85 w 190"/>
              <a:gd name="T27" fmla="*/ 246 h 275"/>
              <a:gd name="T28" fmla="*/ 48 w 190"/>
              <a:gd name="T29" fmla="*/ 239 h 275"/>
              <a:gd name="T30" fmla="*/ 24 w 190"/>
              <a:gd name="T31" fmla="*/ 224 h 275"/>
              <a:gd name="T32" fmla="*/ 8 w 190"/>
              <a:gd name="T33" fmla="*/ 204 h 275"/>
              <a:gd name="T34" fmla="*/ 0 w 190"/>
              <a:gd name="T35" fmla="*/ 178 h 275"/>
              <a:gd name="T36" fmla="*/ 62 w 190"/>
              <a:gd name="T37" fmla="*/ 170 h 275"/>
              <a:gd name="T38" fmla="*/ 69 w 190"/>
              <a:gd name="T39" fmla="*/ 192 h 275"/>
              <a:gd name="T40" fmla="*/ 85 w 190"/>
              <a:gd name="T41" fmla="*/ 204 h 275"/>
              <a:gd name="T42" fmla="*/ 85 w 190"/>
              <a:gd name="T43" fmla="*/ 150 h 275"/>
              <a:gd name="T44" fmla="*/ 41 w 190"/>
              <a:gd name="T45" fmla="*/ 135 h 275"/>
              <a:gd name="T46" fmla="*/ 18 w 190"/>
              <a:gd name="T47" fmla="*/ 115 h 275"/>
              <a:gd name="T48" fmla="*/ 9 w 190"/>
              <a:gd name="T49" fmla="*/ 81 h 275"/>
              <a:gd name="T50" fmla="*/ 28 w 190"/>
              <a:gd name="T51" fmla="*/ 36 h 275"/>
              <a:gd name="T52" fmla="*/ 85 w 190"/>
              <a:gd name="T53" fmla="*/ 15 h 275"/>
              <a:gd name="T54" fmla="*/ 85 w 190"/>
              <a:gd name="T55" fmla="*/ 0 h 275"/>
              <a:gd name="T56" fmla="*/ 107 w 190"/>
              <a:gd name="T57" fmla="*/ 0 h 275"/>
              <a:gd name="T58" fmla="*/ 107 w 190"/>
              <a:gd name="T59" fmla="*/ 15 h 275"/>
              <a:gd name="T60" fmla="*/ 160 w 190"/>
              <a:gd name="T61" fmla="*/ 31 h 275"/>
              <a:gd name="T62" fmla="*/ 183 w 190"/>
              <a:gd name="T63" fmla="*/ 70 h 275"/>
              <a:gd name="T64" fmla="*/ 85 w 190"/>
              <a:gd name="T65" fmla="*/ 55 h 275"/>
              <a:gd name="T66" fmla="*/ 71 w 190"/>
              <a:gd name="T67" fmla="*/ 63 h 275"/>
              <a:gd name="T68" fmla="*/ 67 w 190"/>
              <a:gd name="T69" fmla="*/ 74 h 275"/>
              <a:gd name="T70" fmla="*/ 71 w 190"/>
              <a:gd name="T71" fmla="*/ 86 h 275"/>
              <a:gd name="T72" fmla="*/ 85 w 190"/>
              <a:gd name="T73" fmla="*/ 94 h 275"/>
              <a:gd name="T74" fmla="*/ 85 w 190"/>
              <a:gd name="T75" fmla="*/ 55 h 275"/>
              <a:gd name="T76" fmla="*/ 107 w 190"/>
              <a:gd name="T77" fmla="*/ 206 h 275"/>
              <a:gd name="T78" fmla="*/ 126 w 190"/>
              <a:gd name="T79" fmla="*/ 196 h 275"/>
              <a:gd name="T80" fmla="*/ 132 w 190"/>
              <a:gd name="T81" fmla="*/ 181 h 275"/>
              <a:gd name="T82" fmla="*/ 127 w 190"/>
              <a:gd name="T83" fmla="*/ 168 h 275"/>
              <a:gd name="T84" fmla="*/ 107 w 190"/>
              <a:gd name="T85" fmla="*/ 157 h 275"/>
              <a:gd name="T86" fmla="*/ 107 w 190"/>
              <a:gd name="T87"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 h="275">
                <a:moveTo>
                  <a:pt x="183" y="70"/>
                </a:moveTo>
                <a:cubicBezTo>
                  <a:pt x="126" y="79"/>
                  <a:pt x="126" y="79"/>
                  <a:pt x="126" y="79"/>
                </a:cubicBezTo>
                <a:cubicBezTo>
                  <a:pt x="123" y="72"/>
                  <a:pt x="121" y="67"/>
                  <a:pt x="119" y="64"/>
                </a:cubicBezTo>
                <a:cubicBezTo>
                  <a:pt x="116" y="61"/>
                  <a:pt x="112" y="58"/>
                  <a:pt x="107" y="56"/>
                </a:cubicBezTo>
                <a:cubicBezTo>
                  <a:pt x="107" y="100"/>
                  <a:pt x="107" y="100"/>
                  <a:pt x="107" y="100"/>
                </a:cubicBezTo>
                <a:cubicBezTo>
                  <a:pt x="138" y="108"/>
                  <a:pt x="159" y="117"/>
                  <a:pt x="169" y="126"/>
                </a:cubicBezTo>
                <a:cubicBezTo>
                  <a:pt x="183" y="139"/>
                  <a:pt x="190" y="154"/>
                  <a:pt x="190" y="173"/>
                </a:cubicBezTo>
                <a:cubicBezTo>
                  <a:pt x="190" y="185"/>
                  <a:pt x="188" y="195"/>
                  <a:pt x="183" y="204"/>
                </a:cubicBezTo>
                <a:cubicBezTo>
                  <a:pt x="178" y="213"/>
                  <a:pt x="171" y="221"/>
                  <a:pt x="164" y="227"/>
                </a:cubicBezTo>
                <a:cubicBezTo>
                  <a:pt x="156" y="234"/>
                  <a:pt x="148" y="238"/>
                  <a:pt x="139" y="241"/>
                </a:cubicBezTo>
                <a:cubicBezTo>
                  <a:pt x="130" y="244"/>
                  <a:pt x="120" y="245"/>
                  <a:pt x="107" y="246"/>
                </a:cubicBezTo>
                <a:cubicBezTo>
                  <a:pt x="107" y="275"/>
                  <a:pt x="107" y="275"/>
                  <a:pt x="107" y="275"/>
                </a:cubicBezTo>
                <a:cubicBezTo>
                  <a:pt x="85" y="275"/>
                  <a:pt x="85" y="275"/>
                  <a:pt x="85" y="275"/>
                </a:cubicBezTo>
                <a:cubicBezTo>
                  <a:pt x="85" y="246"/>
                  <a:pt x="85" y="246"/>
                  <a:pt x="85" y="246"/>
                </a:cubicBezTo>
                <a:cubicBezTo>
                  <a:pt x="70" y="245"/>
                  <a:pt x="57" y="242"/>
                  <a:pt x="48" y="239"/>
                </a:cubicBezTo>
                <a:cubicBezTo>
                  <a:pt x="39" y="235"/>
                  <a:pt x="31" y="230"/>
                  <a:pt x="24" y="224"/>
                </a:cubicBezTo>
                <a:cubicBezTo>
                  <a:pt x="17" y="218"/>
                  <a:pt x="12" y="211"/>
                  <a:pt x="8" y="204"/>
                </a:cubicBezTo>
                <a:cubicBezTo>
                  <a:pt x="4" y="197"/>
                  <a:pt x="2" y="188"/>
                  <a:pt x="0" y="178"/>
                </a:cubicBezTo>
                <a:cubicBezTo>
                  <a:pt x="62" y="170"/>
                  <a:pt x="62" y="170"/>
                  <a:pt x="62" y="170"/>
                </a:cubicBezTo>
                <a:cubicBezTo>
                  <a:pt x="64" y="181"/>
                  <a:pt x="66" y="188"/>
                  <a:pt x="69" y="192"/>
                </a:cubicBezTo>
                <a:cubicBezTo>
                  <a:pt x="72" y="197"/>
                  <a:pt x="78" y="201"/>
                  <a:pt x="85" y="204"/>
                </a:cubicBezTo>
                <a:cubicBezTo>
                  <a:pt x="85" y="150"/>
                  <a:pt x="85" y="150"/>
                  <a:pt x="85" y="150"/>
                </a:cubicBezTo>
                <a:cubicBezTo>
                  <a:pt x="64" y="144"/>
                  <a:pt x="49" y="139"/>
                  <a:pt x="41" y="135"/>
                </a:cubicBezTo>
                <a:cubicBezTo>
                  <a:pt x="32" y="131"/>
                  <a:pt x="25" y="124"/>
                  <a:pt x="18" y="115"/>
                </a:cubicBezTo>
                <a:cubicBezTo>
                  <a:pt x="12" y="106"/>
                  <a:pt x="9" y="95"/>
                  <a:pt x="9" y="81"/>
                </a:cubicBezTo>
                <a:cubicBezTo>
                  <a:pt x="9" y="63"/>
                  <a:pt x="15" y="48"/>
                  <a:pt x="28" y="36"/>
                </a:cubicBezTo>
                <a:cubicBezTo>
                  <a:pt x="41" y="23"/>
                  <a:pt x="60" y="17"/>
                  <a:pt x="85" y="15"/>
                </a:cubicBezTo>
                <a:cubicBezTo>
                  <a:pt x="85" y="0"/>
                  <a:pt x="85" y="0"/>
                  <a:pt x="85" y="0"/>
                </a:cubicBezTo>
                <a:cubicBezTo>
                  <a:pt x="107" y="0"/>
                  <a:pt x="107" y="0"/>
                  <a:pt x="107" y="0"/>
                </a:cubicBezTo>
                <a:cubicBezTo>
                  <a:pt x="107" y="15"/>
                  <a:pt x="107" y="15"/>
                  <a:pt x="107" y="15"/>
                </a:cubicBezTo>
                <a:cubicBezTo>
                  <a:pt x="130" y="17"/>
                  <a:pt x="148" y="22"/>
                  <a:pt x="160" y="31"/>
                </a:cubicBezTo>
                <a:cubicBezTo>
                  <a:pt x="172" y="41"/>
                  <a:pt x="180" y="54"/>
                  <a:pt x="183" y="70"/>
                </a:cubicBezTo>
                <a:close/>
                <a:moveTo>
                  <a:pt x="85" y="55"/>
                </a:moveTo>
                <a:cubicBezTo>
                  <a:pt x="78" y="57"/>
                  <a:pt x="74" y="60"/>
                  <a:pt x="71" y="63"/>
                </a:cubicBezTo>
                <a:cubicBezTo>
                  <a:pt x="69" y="66"/>
                  <a:pt x="67" y="70"/>
                  <a:pt x="67" y="74"/>
                </a:cubicBezTo>
                <a:cubicBezTo>
                  <a:pt x="67" y="79"/>
                  <a:pt x="69" y="83"/>
                  <a:pt x="71" y="86"/>
                </a:cubicBezTo>
                <a:cubicBezTo>
                  <a:pt x="74" y="89"/>
                  <a:pt x="78" y="92"/>
                  <a:pt x="85" y="94"/>
                </a:cubicBezTo>
                <a:lnTo>
                  <a:pt x="85" y="55"/>
                </a:lnTo>
                <a:close/>
                <a:moveTo>
                  <a:pt x="107" y="206"/>
                </a:moveTo>
                <a:cubicBezTo>
                  <a:pt x="116" y="204"/>
                  <a:pt x="122" y="201"/>
                  <a:pt x="126" y="196"/>
                </a:cubicBezTo>
                <a:cubicBezTo>
                  <a:pt x="130" y="192"/>
                  <a:pt x="132" y="187"/>
                  <a:pt x="132" y="181"/>
                </a:cubicBezTo>
                <a:cubicBezTo>
                  <a:pt x="132" y="176"/>
                  <a:pt x="131" y="172"/>
                  <a:pt x="127" y="168"/>
                </a:cubicBezTo>
                <a:cubicBezTo>
                  <a:pt x="124" y="164"/>
                  <a:pt x="117" y="160"/>
                  <a:pt x="107" y="157"/>
                </a:cubicBezTo>
                <a:lnTo>
                  <a:pt x="107" y="2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3" name="Group 62">
            <a:extLst>
              <a:ext uri="{FF2B5EF4-FFF2-40B4-BE49-F238E27FC236}">
                <a16:creationId xmlns:a16="http://schemas.microsoft.com/office/drawing/2014/main" id="{739D3346-9437-4923-909E-43E2B74E79A6}"/>
              </a:ext>
            </a:extLst>
          </p:cNvPr>
          <p:cNvGrpSpPr/>
          <p:nvPr/>
        </p:nvGrpSpPr>
        <p:grpSpPr>
          <a:xfrm>
            <a:off x="3178689" y="1506460"/>
            <a:ext cx="1280872" cy="1365539"/>
            <a:chOff x="3993244" y="1971154"/>
            <a:chExt cx="1157512" cy="1201192"/>
          </a:xfrm>
          <a:solidFill>
            <a:schemeClr val="bg1"/>
          </a:solidFill>
        </p:grpSpPr>
        <p:sp>
          <p:nvSpPr>
            <p:cNvPr id="64" name="Freeform 10">
              <a:extLst>
                <a:ext uri="{FF2B5EF4-FFF2-40B4-BE49-F238E27FC236}">
                  <a16:creationId xmlns:a16="http://schemas.microsoft.com/office/drawing/2014/main" id="{F8DA292E-5393-458B-AD48-1176AC39C3D2}"/>
                </a:ext>
              </a:extLst>
            </p:cNvPr>
            <p:cNvSpPr>
              <a:spLocks noEditPoints="1"/>
            </p:cNvSpPr>
            <p:nvPr/>
          </p:nvSpPr>
          <p:spPr bwMode="auto">
            <a:xfrm>
              <a:off x="3993244" y="2294781"/>
              <a:ext cx="1157512" cy="877565"/>
            </a:xfrm>
            <a:custGeom>
              <a:avLst/>
              <a:gdLst>
                <a:gd name="T0" fmla="*/ 1113 w 1113"/>
                <a:gd name="T1" fmla="*/ 247 h 842"/>
                <a:gd name="T2" fmla="*/ 958 w 1113"/>
                <a:gd name="T3" fmla="*/ 197 h 842"/>
                <a:gd name="T4" fmla="*/ 204 w 1113"/>
                <a:gd name="T5" fmla="*/ 99 h 842"/>
                <a:gd name="T6" fmla="*/ 8 w 1113"/>
                <a:gd name="T7" fmla="*/ 135 h 842"/>
                <a:gd name="T8" fmla="*/ 68 w 1113"/>
                <a:gd name="T9" fmla="*/ 164 h 842"/>
                <a:gd name="T10" fmla="*/ 153 w 1113"/>
                <a:gd name="T11" fmla="*/ 142 h 842"/>
                <a:gd name="T12" fmla="*/ 220 w 1113"/>
                <a:gd name="T13" fmla="*/ 654 h 842"/>
                <a:gd name="T14" fmla="*/ 221 w 1113"/>
                <a:gd name="T15" fmla="*/ 792 h 842"/>
                <a:gd name="T16" fmla="*/ 264 w 1113"/>
                <a:gd name="T17" fmla="*/ 842 h 842"/>
                <a:gd name="T18" fmla="*/ 469 w 1113"/>
                <a:gd name="T19" fmla="*/ 792 h 842"/>
                <a:gd name="T20" fmla="*/ 469 w 1113"/>
                <a:gd name="T21" fmla="*/ 739 h 842"/>
                <a:gd name="T22" fmla="*/ 533 w 1113"/>
                <a:gd name="T23" fmla="*/ 742 h 842"/>
                <a:gd name="T24" fmla="*/ 573 w 1113"/>
                <a:gd name="T25" fmla="*/ 743 h 842"/>
                <a:gd name="T26" fmla="*/ 573 w 1113"/>
                <a:gd name="T27" fmla="*/ 792 h 842"/>
                <a:gd name="T28" fmla="*/ 766 w 1113"/>
                <a:gd name="T29" fmla="*/ 842 h 842"/>
                <a:gd name="T30" fmla="*/ 815 w 1113"/>
                <a:gd name="T31" fmla="*/ 788 h 842"/>
                <a:gd name="T32" fmla="*/ 959 w 1113"/>
                <a:gd name="T33" fmla="*/ 542 h 842"/>
                <a:gd name="T34" fmla="*/ 1113 w 1113"/>
                <a:gd name="T35" fmla="*/ 495 h 842"/>
                <a:gd name="T36" fmla="*/ 1112 w 1113"/>
                <a:gd name="T37" fmla="*/ 253 h 842"/>
                <a:gd name="T38" fmla="*/ 903 w 1113"/>
                <a:gd name="T39" fmla="*/ 460 h 842"/>
                <a:gd name="T40" fmla="*/ 743 w 1113"/>
                <a:gd name="T41" fmla="*/ 704 h 842"/>
                <a:gd name="T42" fmla="*/ 744 w 1113"/>
                <a:gd name="T43" fmla="*/ 753 h 842"/>
                <a:gd name="T44" fmla="*/ 744 w 1113"/>
                <a:gd name="T45" fmla="*/ 773 h 842"/>
                <a:gd name="T46" fmla="*/ 645 w 1113"/>
                <a:gd name="T47" fmla="*/ 753 h 842"/>
                <a:gd name="T48" fmla="*/ 645 w 1113"/>
                <a:gd name="T49" fmla="*/ 731 h 842"/>
                <a:gd name="T50" fmla="*/ 530 w 1113"/>
                <a:gd name="T51" fmla="*/ 656 h 842"/>
                <a:gd name="T52" fmla="*/ 397 w 1113"/>
                <a:gd name="T53" fmla="*/ 742 h 842"/>
                <a:gd name="T54" fmla="*/ 397 w 1113"/>
                <a:gd name="T55" fmla="*/ 767 h 842"/>
                <a:gd name="T56" fmla="*/ 292 w 1113"/>
                <a:gd name="T57" fmla="*/ 742 h 842"/>
                <a:gd name="T58" fmla="*/ 292 w 1113"/>
                <a:gd name="T59" fmla="*/ 598 h 842"/>
                <a:gd name="T60" fmla="*/ 530 w 1113"/>
                <a:gd name="T61" fmla="*/ 96 h 842"/>
                <a:gd name="T62" fmla="*/ 1033 w 1113"/>
                <a:gd name="T63" fmla="*/ 28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3" h="842">
                  <a:moveTo>
                    <a:pt x="1112" y="253"/>
                  </a:moveTo>
                  <a:cubicBezTo>
                    <a:pt x="1113" y="251"/>
                    <a:pt x="1113" y="249"/>
                    <a:pt x="1113" y="247"/>
                  </a:cubicBezTo>
                  <a:cubicBezTo>
                    <a:pt x="1113" y="220"/>
                    <a:pt x="1090" y="197"/>
                    <a:pt x="1063" y="197"/>
                  </a:cubicBezTo>
                  <a:cubicBezTo>
                    <a:pt x="1059" y="197"/>
                    <a:pt x="995" y="197"/>
                    <a:pt x="958" y="197"/>
                  </a:cubicBezTo>
                  <a:cubicBezTo>
                    <a:pt x="877" y="80"/>
                    <a:pt x="717" y="0"/>
                    <a:pt x="532" y="0"/>
                  </a:cubicBezTo>
                  <a:cubicBezTo>
                    <a:pt x="405" y="0"/>
                    <a:pt x="290" y="38"/>
                    <a:pt x="204" y="99"/>
                  </a:cubicBezTo>
                  <a:cubicBezTo>
                    <a:pt x="180" y="76"/>
                    <a:pt x="151" y="60"/>
                    <a:pt x="121" y="58"/>
                  </a:cubicBezTo>
                  <a:cubicBezTo>
                    <a:pt x="74" y="55"/>
                    <a:pt x="33" y="83"/>
                    <a:pt x="8" y="135"/>
                  </a:cubicBezTo>
                  <a:cubicBezTo>
                    <a:pt x="0" y="152"/>
                    <a:pt x="7" y="171"/>
                    <a:pt x="24" y="179"/>
                  </a:cubicBezTo>
                  <a:cubicBezTo>
                    <a:pt x="40" y="187"/>
                    <a:pt x="60" y="180"/>
                    <a:pt x="68" y="164"/>
                  </a:cubicBezTo>
                  <a:cubicBezTo>
                    <a:pt x="77" y="145"/>
                    <a:pt x="93" y="122"/>
                    <a:pt x="116" y="124"/>
                  </a:cubicBezTo>
                  <a:cubicBezTo>
                    <a:pt x="129" y="125"/>
                    <a:pt x="142" y="131"/>
                    <a:pt x="153" y="142"/>
                  </a:cubicBezTo>
                  <a:cubicBezTo>
                    <a:pt x="89" y="205"/>
                    <a:pt x="50" y="284"/>
                    <a:pt x="50" y="371"/>
                  </a:cubicBezTo>
                  <a:cubicBezTo>
                    <a:pt x="50" y="484"/>
                    <a:pt x="116" y="586"/>
                    <a:pt x="220" y="654"/>
                  </a:cubicBezTo>
                  <a:cubicBezTo>
                    <a:pt x="220" y="792"/>
                    <a:pt x="220" y="792"/>
                    <a:pt x="220" y="792"/>
                  </a:cubicBezTo>
                  <a:cubicBezTo>
                    <a:pt x="221" y="792"/>
                    <a:pt x="221" y="792"/>
                    <a:pt x="221" y="792"/>
                  </a:cubicBezTo>
                  <a:cubicBezTo>
                    <a:pt x="221" y="817"/>
                    <a:pt x="239" y="838"/>
                    <a:pt x="264" y="841"/>
                  </a:cubicBezTo>
                  <a:cubicBezTo>
                    <a:pt x="264" y="842"/>
                    <a:pt x="264" y="842"/>
                    <a:pt x="264" y="842"/>
                  </a:cubicBezTo>
                  <a:cubicBezTo>
                    <a:pt x="419" y="842"/>
                    <a:pt x="419" y="842"/>
                    <a:pt x="419" y="842"/>
                  </a:cubicBezTo>
                  <a:cubicBezTo>
                    <a:pt x="447" y="842"/>
                    <a:pt x="469" y="819"/>
                    <a:pt x="469" y="792"/>
                  </a:cubicBezTo>
                  <a:cubicBezTo>
                    <a:pt x="469" y="790"/>
                    <a:pt x="469" y="789"/>
                    <a:pt x="469" y="788"/>
                  </a:cubicBezTo>
                  <a:cubicBezTo>
                    <a:pt x="469" y="739"/>
                    <a:pt x="469" y="739"/>
                    <a:pt x="469" y="739"/>
                  </a:cubicBezTo>
                  <a:cubicBezTo>
                    <a:pt x="489" y="741"/>
                    <a:pt x="511" y="742"/>
                    <a:pt x="532" y="742"/>
                  </a:cubicBezTo>
                  <a:cubicBezTo>
                    <a:pt x="532" y="742"/>
                    <a:pt x="533" y="742"/>
                    <a:pt x="533" y="742"/>
                  </a:cubicBezTo>
                  <a:cubicBezTo>
                    <a:pt x="545" y="742"/>
                    <a:pt x="556" y="743"/>
                    <a:pt x="567" y="743"/>
                  </a:cubicBezTo>
                  <a:cubicBezTo>
                    <a:pt x="569" y="743"/>
                    <a:pt x="571" y="743"/>
                    <a:pt x="573" y="743"/>
                  </a:cubicBezTo>
                  <a:cubicBezTo>
                    <a:pt x="573" y="788"/>
                    <a:pt x="573" y="788"/>
                    <a:pt x="573" y="788"/>
                  </a:cubicBezTo>
                  <a:cubicBezTo>
                    <a:pt x="573" y="789"/>
                    <a:pt x="573" y="790"/>
                    <a:pt x="573" y="792"/>
                  </a:cubicBezTo>
                  <a:cubicBezTo>
                    <a:pt x="573" y="819"/>
                    <a:pt x="595" y="842"/>
                    <a:pt x="623" y="842"/>
                  </a:cubicBezTo>
                  <a:cubicBezTo>
                    <a:pt x="766" y="842"/>
                    <a:pt x="766" y="842"/>
                    <a:pt x="766" y="842"/>
                  </a:cubicBezTo>
                  <a:cubicBezTo>
                    <a:pt x="793" y="842"/>
                    <a:pt x="816" y="819"/>
                    <a:pt x="816" y="792"/>
                  </a:cubicBezTo>
                  <a:cubicBezTo>
                    <a:pt x="816" y="790"/>
                    <a:pt x="815" y="789"/>
                    <a:pt x="815" y="788"/>
                  </a:cubicBezTo>
                  <a:cubicBezTo>
                    <a:pt x="815" y="671"/>
                    <a:pt x="815" y="671"/>
                    <a:pt x="815" y="671"/>
                  </a:cubicBezTo>
                  <a:cubicBezTo>
                    <a:pt x="875" y="637"/>
                    <a:pt x="925" y="593"/>
                    <a:pt x="959" y="542"/>
                  </a:cubicBezTo>
                  <a:cubicBezTo>
                    <a:pt x="1063" y="542"/>
                    <a:pt x="1063" y="542"/>
                    <a:pt x="1063" y="542"/>
                  </a:cubicBezTo>
                  <a:cubicBezTo>
                    <a:pt x="1090" y="542"/>
                    <a:pt x="1113" y="522"/>
                    <a:pt x="1113" y="495"/>
                  </a:cubicBezTo>
                  <a:cubicBezTo>
                    <a:pt x="1113" y="493"/>
                    <a:pt x="1113" y="485"/>
                    <a:pt x="1112" y="483"/>
                  </a:cubicBezTo>
                  <a:lnTo>
                    <a:pt x="1112" y="253"/>
                  </a:lnTo>
                  <a:close/>
                  <a:moveTo>
                    <a:pt x="1033" y="460"/>
                  </a:moveTo>
                  <a:cubicBezTo>
                    <a:pt x="903" y="460"/>
                    <a:pt x="903" y="460"/>
                    <a:pt x="903" y="460"/>
                  </a:cubicBezTo>
                  <a:cubicBezTo>
                    <a:pt x="875" y="523"/>
                    <a:pt x="818" y="576"/>
                    <a:pt x="743" y="611"/>
                  </a:cubicBezTo>
                  <a:cubicBezTo>
                    <a:pt x="743" y="704"/>
                    <a:pt x="743" y="704"/>
                    <a:pt x="743" y="704"/>
                  </a:cubicBezTo>
                  <a:cubicBezTo>
                    <a:pt x="743" y="704"/>
                    <a:pt x="743" y="704"/>
                    <a:pt x="744" y="704"/>
                  </a:cubicBezTo>
                  <a:cubicBezTo>
                    <a:pt x="744" y="753"/>
                    <a:pt x="744" y="753"/>
                    <a:pt x="744" y="753"/>
                  </a:cubicBezTo>
                  <a:cubicBezTo>
                    <a:pt x="744" y="753"/>
                    <a:pt x="744" y="753"/>
                    <a:pt x="744" y="753"/>
                  </a:cubicBezTo>
                  <a:cubicBezTo>
                    <a:pt x="744" y="773"/>
                    <a:pt x="744" y="773"/>
                    <a:pt x="744" y="773"/>
                  </a:cubicBezTo>
                  <a:cubicBezTo>
                    <a:pt x="645" y="773"/>
                    <a:pt x="645" y="773"/>
                    <a:pt x="645" y="773"/>
                  </a:cubicBezTo>
                  <a:cubicBezTo>
                    <a:pt x="645" y="753"/>
                    <a:pt x="645" y="753"/>
                    <a:pt x="645" y="753"/>
                  </a:cubicBezTo>
                  <a:cubicBezTo>
                    <a:pt x="645" y="733"/>
                    <a:pt x="645" y="733"/>
                    <a:pt x="645" y="733"/>
                  </a:cubicBezTo>
                  <a:cubicBezTo>
                    <a:pt x="645" y="731"/>
                    <a:pt x="645" y="731"/>
                    <a:pt x="645" y="731"/>
                  </a:cubicBezTo>
                  <a:cubicBezTo>
                    <a:pt x="645" y="643"/>
                    <a:pt x="645" y="643"/>
                    <a:pt x="645" y="643"/>
                  </a:cubicBezTo>
                  <a:cubicBezTo>
                    <a:pt x="609" y="651"/>
                    <a:pt x="570" y="656"/>
                    <a:pt x="530" y="656"/>
                  </a:cubicBezTo>
                  <a:cubicBezTo>
                    <a:pt x="483" y="656"/>
                    <a:pt x="439" y="650"/>
                    <a:pt x="397" y="639"/>
                  </a:cubicBezTo>
                  <a:cubicBezTo>
                    <a:pt x="397" y="742"/>
                    <a:pt x="397" y="742"/>
                    <a:pt x="397" y="742"/>
                  </a:cubicBezTo>
                  <a:cubicBezTo>
                    <a:pt x="397" y="742"/>
                    <a:pt x="397" y="742"/>
                    <a:pt x="397" y="742"/>
                  </a:cubicBezTo>
                  <a:cubicBezTo>
                    <a:pt x="397" y="767"/>
                    <a:pt x="397" y="767"/>
                    <a:pt x="397" y="767"/>
                  </a:cubicBezTo>
                  <a:cubicBezTo>
                    <a:pt x="292" y="767"/>
                    <a:pt x="292" y="767"/>
                    <a:pt x="292" y="767"/>
                  </a:cubicBezTo>
                  <a:cubicBezTo>
                    <a:pt x="292" y="742"/>
                    <a:pt x="292" y="742"/>
                    <a:pt x="292" y="742"/>
                  </a:cubicBezTo>
                  <a:cubicBezTo>
                    <a:pt x="292" y="693"/>
                    <a:pt x="292" y="693"/>
                    <a:pt x="292" y="693"/>
                  </a:cubicBezTo>
                  <a:cubicBezTo>
                    <a:pt x="292" y="598"/>
                    <a:pt x="292" y="598"/>
                    <a:pt x="292" y="598"/>
                  </a:cubicBezTo>
                  <a:cubicBezTo>
                    <a:pt x="199" y="546"/>
                    <a:pt x="140" y="466"/>
                    <a:pt x="140" y="376"/>
                  </a:cubicBezTo>
                  <a:cubicBezTo>
                    <a:pt x="140" y="221"/>
                    <a:pt x="314" y="96"/>
                    <a:pt x="530" y="96"/>
                  </a:cubicBezTo>
                  <a:cubicBezTo>
                    <a:pt x="700" y="96"/>
                    <a:pt x="844" y="173"/>
                    <a:pt x="898" y="282"/>
                  </a:cubicBezTo>
                  <a:cubicBezTo>
                    <a:pt x="1033" y="282"/>
                    <a:pt x="1033" y="282"/>
                    <a:pt x="1033" y="282"/>
                  </a:cubicBezTo>
                  <a:lnTo>
                    <a:pt x="1033" y="4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Freeform 13">
              <a:extLst>
                <a:ext uri="{FF2B5EF4-FFF2-40B4-BE49-F238E27FC236}">
                  <a16:creationId xmlns:a16="http://schemas.microsoft.com/office/drawing/2014/main" id="{35141DFF-589D-4917-97A1-4FCD682DA046}"/>
                </a:ext>
              </a:extLst>
            </p:cNvPr>
            <p:cNvSpPr>
              <a:spLocks noEditPoints="1"/>
            </p:cNvSpPr>
            <p:nvPr/>
          </p:nvSpPr>
          <p:spPr bwMode="auto">
            <a:xfrm>
              <a:off x="4405223" y="1971154"/>
              <a:ext cx="268035" cy="268035"/>
            </a:xfrm>
            <a:custGeom>
              <a:avLst/>
              <a:gdLst>
                <a:gd name="T0" fmla="*/ 129 w 258"/>
                <a:gd name="T1" fmla="*/ 257 h 257"/>
                <a:gd name="T2" fmla="*/ 0 w 258"/>
                <a:gd name="T3" fmla="*/ 129 h 257"/>
                <a:gd name="T4" fmla="*/ 129 w 258"/>
                <a:gd name="T5" fmla="*/ 0 h 257"/>
                <a:gd name="T6" fmla="*/ 258 w 258"/>
                <a:gd name="T7" fmla="*/ 129 h 257"/>
                <a:gd name="T8" fmla="*/ 129 w 258"/>
                <a:gd name="T9" fmla="*/ 257 h 257"/>
                <a:gd name="T10" fmla="*/ 129 w 258"/>
                <a:gd name="T11" fmla="*/ 55 h 257"/>
                <a:gd name="T12" fmla="*/ 55 w 258"/>
                <a:gd name="T13" fmla="*/ 129 h 257"/>
                <a:gd name="T14" fmla="*/ 129 w 258"/>
                <a:gd name="T15" fmla="*/ 202 h 257"/>
                <a:gd name="T16" fmla="*/ 203 w 258"/>
                <a:gd name="T17" fmla="*/ 129 h 257"/>
                <a:gd name="T18" fmla="*/ 129 w 258"/>
                <a:gd name="T19"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7">
                  <a:moveTo>
                    <a:pt x="129" y="257"/>
                  </a:moveTo>
                  <a:cubicBezTo>
                    <a:pt x="58" y="257"/>
                    <a:pt x="0" y="200"/>
                    <a:pt x="0" y="129"/>
                  </a:cubicBezTo>
                  <a:cubicBezTo>
                    <a:pt x="0" y="58"/>
                    <a:pt x="58" y="0"/>
                    <a:pt x="129" y="0"/>
                  </a:cubicBezTo>
                  <a:cubicBezTo>
                    <a:pt x="200" y="0"/>
                    <a:pt x="258" y="58"/>
                    <a:pt x="258" y="129"/>
                  </a:cubicBezTo>
                  <a:cubicBezTo>
                    <a:pt x="258" y="200"/>
                    <a:pt x="200" y="257"/>
                    <a:pt x="129" y="257"/>
                  </a:cubicBezTo>
                  <a:close/>
                  <a:moveTo>
                    <a:pt x="129" y="55"/>
                  </a:moveTo>
                  <a:cubicBezTo>
                    <a:pt x="89" y="55"/>
                    <a:pt x="55" y="88"/>
                    <a:pt x="55" y="129"/>
                  </a:cubicBezTo>
                  <a:cubicBezTo>
                    <a:pt x="55" y="169"/>
                    <a:pt x="89" y="202"/>
                    <a:pt x="129" y="202"/>
                  </a:cubicBezTo>
                  <a:cubicBezTo>
                    <a:pt x="170" y="202"/>
                    <a:pt x="203" y="169"/>
                    <a:pt x="203" y="129"/>
                  </a:cubicBezTo>
                  <a:cubicBezTo>
                    <a:pt x="203" y="88"/>
                    <a:pt x="170" y="55"/>
                    <a:pt x="129"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71" name="Group 70">
            <a:extLst>
              <a:ext uri="{FF2B5EF4-FFF2-40B4-BE49-F238E27FC236}">
                <a16:creationId xmlns:a16="http://schemas.microsoft.com/office/drawing/2014/main" id="{99F0F787-BD66-4F09-95D0-F9AF4544E416}"/>
              </a:ext>
            </a:extLst>
          </p:cNvPr>
          <p:cNvGrpSpPr/>
          <p:nvPr/>
        </p:nvGrpSpPr>
        <p:grpSpPr>
          <a:xfrm>
            <a:off x="7446672" y="1379441"/>
            <a:ext cx="1243374" cy="1484567"/>
            <a:chOff x="5797434" y="897380"/>
            <a:chExt cx="977188" cy="1153452"/>
          </a:xfrm>
          <a:solidFill>
            <a:schemeClr val="bg1"/>
          </a:solidFill>
        </p:grpSpPr>
        <p:sp>
          <p:nvSpPr>
            <p:cNvPr id="72" name="Freeform 8">
              <a:extLst>
                <a:ext uri="{FF2B5EF4-FFF2-40B4-BE49-F238E27FC236}">
                  <a16:creationId xmlns:a16="http://schemas.microsoft.com/office/drawing/2014/main" id="{FA84773B-9411-4637-B7A2-F5D628687A83}"/>
                </a:ext>
              </a:extLst>
            </p:cNvPr>
            <p:cNvSpPr>
              <a:spLocks noEditPoints="1"/>
            </p:cNvSpPr>
            <p:nvPr/>
          </p:nvSpPr>
          <p:spPr bwMode="auto">
            <a:xfrm>
              <a:off x="6453492" y="897380"/>
              <a:ext cx="321130" cy="448939"/>
            </a:xfrm>
            <a:custGeom>
              <a:avLst/>
              <a:gdLst>
                <a:gd name="T0" fmla="*/ 183 w 190"/>
                <a:gd name="T1" fmla="*/ 70 h 275"/>
                <a:gd name="T2" fmla="*/ 126 w 190"/>
                <a:gd name="T3" fmla="*/ 79 h 275"/>
                <a:gd name="T4" fmla="*/ 119 w 190"/>
                <a:gd name="T5" fmla="*/ 64 h 275"/>
                <a:gd name="T6" fmla="*/ 107 w 190"/>
                <a:gd name="T7" fmla="*/ 56 h 275"/>
                <a:gd name="T8" fmla="*/ 107 w 190"/>
                <a:gd name="T9" fmla="*/ 100 h 275"/>
                <a:gd name="T10" fmla="*/ 169 w 190"/>
                <a:gd name="T11" fmla="*/ 126 h 275"/>
                <a:gd name="T12" fmla="*/ 190 w 190"/>
                <a:gd name="T13" fmla="*/ 173 h 275"/>
                <a:gd name="T14" fmla="*/ 183 w 190"/>
                <a:gd name="T15" fmla="*/ 204 h 275"/>
                <a:gd name="T16" fmla="*/ 164 w 190"/>
                <a:gd name="T17" fmla="*/ 227 h 275"/>
                <a:gd name="T18" fmla="*/ 139 w 190"/>
                <a:gd name="T19" fmla="*/ 241 h 275"/>
                <a:gd name="T20" fmla="*/ 107 w 190"/>
                <a:gd name="T21" fmla="*/ 246 h 275"/>
                <a:gd name="T22" fmla="*/ 107 w 190"/>
                <a:gd name="T23" fmla="*/ 275 h 275"/>
                <a:gd name="T24" fmla="*/ 85 w 190"/>
                <a:gd name="T25" fmla="*/ 275 h 275"/>
                <a:gd name="T26" fmla="*/ 85 w 190"/>
                <a:gd name="T27" fmla="*/ 246 h 275"/>
                <a:gd name="T28" fmla="*/ 48 w 190"/>
                <a:gd name="T29" fmla="*/ 239 h 275"/>
                <a:gd name="T30" fmla="*/ 24 w 190"/>
                <a:gd name="T31" fmla="*/ 224 h 275"/>
                <a:gd name="T32" fmla="*/ 8 w 190"/>
                <a:gd name="T33" fmla="*/ 204 h 275"/>
                <a:gd name="T34" fmla="*/ 0 w 190"/>
                <a:gd name="T35" fmla="*/ 178 h 275"/>
                <a:gd name="T36" fmla="*/ 62 w 190"/>
                <a:gd name="T37" fmla="*/ 170 h 275"/>
                <a:gd name="T38" fmla="*/ 69 w 190"/>
                <a:gd name="T39" fmla="*/ 192 h 275"/>
                <a:gd name="T40" fmla="*/ 85 w 190"/>
                <a:gd name="T41" fmla="*/ 204 h 275"/>
                <a:gd name="T42" fmla="*/ 85 w 190"/>
                <a:gd name="T43" fmla="*/ 150 h 275"/>
                <a:gd name="T44" fmla="*/ 41 w 190"/>
                <a:gd name="T45" fmla="*/ 135 h 275"/>
                <a:gd name="T46" fmla="*/ 18 w 190"/>
                <a:gd name="T47" fmla="*/ 115 h 275"/>
                <a:gd name="T48" fmla="*/ 9 w 190"/>
                <a:gd name="T49" fmla="*/ 81 h 275"/>
                <a:gd name="T50" fmla="*/ 28 w 190"/>
                <a:gd name="T51" fmla="*/ 36 h 275"/>
                <a:gd name="T52" fmla="*/ 85 w 190"/>
                <a:gd name="T53" fmla="*/ 15 h 275"/>
                <a:gd name="T54" fmla="*/ 85 w 190"/>
                <a:gd name="T55" fmla="*/ 0 h 275"/>
                <a:gd name="T56" fmla="*/ 107 w 190"/>
                <a:gd name="T57" fmla="*/ 0 h 275"/>
                <a:gd name="T58" fmla="*/ 107 w 190"/>
                <a:gd name="T59" fmla="*/ 15 h 275"/>
                <a:gd name="T60" fmla="*/ 160 w 190"/>
                <a:gd name="T61" fmla="*/ 31 h 275"/>
                <a:gd name="T62" fmla="*/ 183 w 190"/>
                <a:gd name="T63" fmla="*/ 70 h 275"/>
                <a:gd name="T64" fmla="*/ 85 w 190"/>
                <a:gd name="T65" fmla="*/ 55 h 275"/>
                <a:gd name="T66" fmla="*/ 71 w 190"/>
                <a:gd name="T67" fmla="*/ 63 h 275"/>
                <a:gd name="T68" fmla="*/ 67 w 190"/>
                <a:gd name="T69" fmla="*/ 74 h 275"/>
                <a:gd name="T70" fmla="*/ 71 w 190"/>
                <a:gd name="T71" fmla="*/ 86 h 275"/>
                <a:gd name="T72" fmla="*/ 85 w 190"/>
                <a:gd name="T73" fmla="*/ 94 h 275"/>
                <a:gd name="T74" fmla="*/ 85 w 190"/>
                <a:gd name="T75" fmla="*/ 55 h 275"/>
                <a:gd name="T76" fmla="*/ 107 w 190"/>
                <a:gd name="T77" fmla="*/ 206 h 275"/>
                <a:gd name="T78" fmla="*/ 126 w 190"/>
                <a:gd name="T79" fmla="*/ 196 h 275"/>
                <a:gd name="T80" fmla="*/ 132 w 190"/>
                <a:gd name="T81" fmla="*/ 181 h 275"/>
                <a:gd name="T82" fmla="*/ 127 w 190"/>
                <a:gd name="T83" fmla="*/ 168 h 275"/>
                <a:gd name="T84" fmla="*/ 107 w 190"/>
                <a:gd name="T85" fmla="*/ 157 h 275"/>
                <a:gd name="T86" fmla="*/ 107 w 190"/>
                <a:gd name="T87"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 h="275">
                  <a:moveTo>
                    <a:pt x="183" y="70"/>
                  </a:moveTo>
                  <a:cubicBezTo>
                    <a:pt x="126" y="79"/>
                    <a:pt x="126" y="79"/>
                    <a:pt x="126" y="79"/>
                  </a:cubicBezTo>
                  <a:cubicBezTo>
                    <a:pt x="123" y="72"/>
                    <a:pt x="121" y="67"/>
                    <a:pt x="119" y="64"/>
                  </a:cubicBezTo>
                  <a:cubicBezTo>
                    <a:pt x="116" y="61"/>
                    <a:pt x="112" y="58"/>
                    <a:pt x="107" y="56"/>
                  </a:cubicBezTo>
                  <a:cubicBezTo>
                    <a:pt x="107" y="100"/>
                    <a:pt x="107" y="100"/>
                    <a:pt x="107" y="100"/>
                  </a:cubicBezTo>
                  <a:cubicBezTo>
                    <a:pt x="138" y="108"/>
                    <a:pt x="159" y="117"/>
                    <a:pt x="169" y="126"/>
                  </a:cubicBezTo>
                  <a:cubicBezTo>
                    <a:pt x="183" y="139"/>
                    <a:pt x="190" y="154"/>
                    <a:pt x="190" y="173"/>
                  </a:cubicBezTo>
                  <a:cubicBezTo>
                    <a:pt x="190" y="185"/>
                    <a:pt x="188" y="195"/>
                    <a:pt x="183" y="204"/>
                  </a:cubicBezTo>
                  <a:cubicBezTo>
                    <a:pt x="178" y="213"/>
                    <a:pt x="171" y="221"/>
                    <a:pt x="164" y="227"/>
                  </a:cubicBezTo>
                  <a:cubicBezTo>
                    <a:pt x="156" y="234"/>
                    <a:pt x="148" y="238"/>
                    <a:pt x="139" y="241"/>
                  </a:cubicBezTo>
                  <a:cubicBezTo>
                    <a:pt x="130" y="244"/>
                    <a:pt x="120" y="245"/>
                    <a:pt x="107" y="246"/>
                  </a:cubicBezTo>
                  <a:cubicBezTo>
                    <a:pt x="107" y="275"/>
                    <a:pt x="107" y="275"/>
                    <a:pt x="107" y="275"/>
                  </a:cubicBezTo>
                  <a:cubicBezTo>
                    <a:pt x="85" y="275"/>
                    <a:pt x="85" y="275"/>
                    <a:pt x="85" y="275"/>
                  </a:cubicBezTo>
                  <a:cubicBezTo>
                    <a:pt x="85" y="246"/>
                    <a:pt x="85" y="246"/>
                    <a:pt x="85" y="246"/>
                  </a:cubicBezTo>
                  <a:cubicBezTo>
                    <a:pt x="70" y="245"/>
                    <a:pt x="57" y="242"/>
                    <a:pt x="48" y="239"/>
                  </a:cubicBezTo>
                  <a:cubicBezTo>
                    <a:pt x="39" y="235"/>
                    <a:pt x="31" y="230"/>
                    <a:pt x="24" y="224"/>
                  </a:cubicBezTo>
                  <a:cubicBezTo>
                    <a:pt x="17" y="218"/>
                    <a:pt x="12" y="211"/>
                    <a:pt x="8" y="204"/>
                  </a:cubicBezTo>
                  <a:cubicBezTo>
                    <a:pt x="4" y="197"/>
                    <a:pt x="2" y="188"/>
                    <a:pt x="0" y="178"/>
                  </a:cubicBezTo>
                  <a:cubicBezTo>
                    <a:pt x="62" y="170"/>
                    <a:pt x="62" y="170"/>
                    <a:pt x="62" y="170"/>
                  </a:cubicBezTo>
                  <a:cubicBezTo>
                    <a:pt x="64" y="181"/>
                    <a:pt x="66" y="188"/>
                    <a:pt x="69" y="192"/>
                  </a:cubicBezTo>
                  <a:cubicBezTo>
                    <a:pt x="72" y="197"/>
                    <a:pt x="78" y="201"/>
                    <a:pt x="85" y="204"/>
                  </a:cubicBezTo>
                  <a:cubicBezTo>
                    <a:pt x="85" y="150"/>
                    <a:pt x="85" y="150"/>
                    <a:pt x="85" y="150"/>
                  </a:cubicBezTo>
                  <a:cubicBezTo>
                    <a:pt x="64" y="144"/>
                    <a:pt x="49" y="139"/>
                    <a:pt x="41" y="135"/>
                  </a:cubicBezTo>
                  <a:cubicBezTo>
                    <a:pt x="32" y="131"/>
                    <a:pt x="25" y="124"/>
                    <a:pt x="18" y="115"/>
                  </a:cubicBezTo>
                  <a:cubicBezTo>
                    <a:pt x="12" y="106"/>
                    <a:pt x="9" y="95"/>
                    <a:pt x="9" y="81"/>
                  </a:cubicBezTo>
                  <a:cubicBezTo>
                    <a:pt x="9" y="63"/>
                    <a:pt x="15" y="48"/>
                    <a:pt x="28" y="36"/>
                  </a:cubicBezTo>
                  <a:cubicBezTo>
                    <a:pt x="41" y="23"/>
                    <a:pt x="60" y="17"/>
                    <a:pt x="85" y="15"/>
                  </a:cubicBezTo>
                  <a:cubicBezTo>
                    <a:pt x="85" y="0"/>
                    <a:pt x="85" y="0"/>
                    <a:pt x="85" y="0"/>
                  </a:cubicBezTo>
                  <a:cubicBezTo>
                    <a:pt x="107" y="0"/>
                    <a:pt x="107" y="0"/>
                    <a:pt x="107" y="0"/>
                  </a:cubicBezTo>
                  <a:cubicBezTo>
                    <a:pt x="107" y="15"/>
                    <a:pt x="107" y="15"/>
                    <a:pt x="107" y="15"/>
                  </a:cubicBezTo>
                  <a:cubicBezTo>
                    <a:pt x="130" y="17"/>
                    <a:pt x="148" y="22"/>
                    <a:pt x="160" y="31"/>
                  </a:cubicBezTo>
                  <a:cubicBezTo>
                    <a:pt x="172" y="41"/>
                    <a:pt x="180" y="54"/>
                    <a:pt x="183" y="70"/>
                  </a:cubicBezTo>
                  <a:close/>
                  <a:moveTo>
                    <a:pt x="85" y="55"/>
                  </a:moveTo>
                  <a:cubicBezTo>
                    <a:pt x="78" y="57"/>
                    <a:pt x="74" y="60"/>
                    <a:pt x="71" y="63"/>
                  </a:cubicBezTo>
                  <a:cubicBezTo>
                    <a:pt x="69" y="66"/>
                    <a:pt x="67" y="70"/>
                    <a:pt x="67" y="74"/>
                  </a:cubicBezTo>
                  <a:cubicBezTo>
                    <a:pt x="67" y="79"/>
                    <a:pt x="69" y="83"/>
                    <a:pt x="71" y="86"/>
                  </a:cubicBezTo>
                  <a:cubicBezTo>
                    <a:pt x="74" y="89"/>
                    <a:pt x="78" y="92"/>
                    <a:pt x="85" y="94"/>
                  </a:cubicBezTo>
                  <a:lnTo>
                    <a:pt x="85" y="55"/>
                  </a:lnTo>
                  <a:close/>
                  <a:moveTo>
                    <a:pt x="107" y="206"/>
                  </a:moveTo>
                  <a:cubicBezTo>
                    <a:pt x="116" y="204"/>
                    <a:pt x="122" y="201"/>
                    <a:pt x="126" y="196"/>
                  </a:cubicBezTo>
                  <a:cubicBezTo>
                    <a:pt x="130" y="192"/>
                    <a:pt x="132" y="187"/>
                    <a:pt x="132" y="181"/>
                  </a:cubicBezTo>
                  <a:cubicBezTo>
                    <a:pt x="132" y="176"/>
                    <a:pt x="131" y="172"/>
                    <a:pt x="127" y="168"/>
                  </a:cubicBezTo>
                  <a:cubicBezTo>
                    <a:pt x="124" y="164"/>
                    <a:pt x="117" y="160"/>
                    <a:pt x="107" y="157"/>
                  </a:cubicBezTo>
                  <a:lnTo>
                    <a:pt x="107" y="20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nvGrpSpPr>
            <p:cNvPr id="73" name="Group 72">
              <a:extLst>
                <a:ext uri="{FF2B5EF4-FFF2-40B4-BE49-F238E27FC236}">
                  <a16:creationId xmlns:a16="http://schemas.microsoft.com/office/drawing/2014/main" id="{D1F30DB2-F5C3-4374-A233-22A604CACAA9}"/>
                </a:ext>
              </a:extLst>
            </p:cNvPr>
            <p:cNvGrpSpPr/>
            <p:nvPr/>
          </p:nvGrpSpPr>
          <p:grpSpPr>
            <a:xfrm>
              <a:off x="5797434" y="1204572"/>
              <a:ext cx="843723" cy="846260"/>
              <a:chOff x="3516312" y="1512887"/>
              <a:chExt cx="2111376" cy="2117726"/>
            </a:xfrm>
            <a:grpFill/>
          </p:grpSpPr>
          <p:sp>
            <p:nvSpPr>
              <p:cNvPr id="74" name="Freeform 5">
                <a:extLst>
                  <a:ext uri="{FF2B5EF4-FFF2-40B4-BE49-F238E27FC236}">
                    <a16:creationId xmlns:a16="http://schemas.microsoft.com/office/drawing/2014/main" id="{DB033500-4CB6-43BC-8AB3-D2EBF98F7E3E}"/>
                  </a:ext>
                </a:extLst>
              </p:cNvPr>
              <p:cNvSpPr>
                <a:spLocks noEditPoints="1"/>
              </p:cNvSpPr>
              <p:nvPr/>
            </p:nvSpPr>
            <p:spPr bwMode="auto">
              <a:xfrm>
                <a:off x="3516312" y="1711325"/>
                <a:ext cx="2111376" cy="1919288"/>
              </a:xfrm>
              <a:custGeom>
                <a:avLst/>
                <a:gdLst>
                  <a:gd name="T0" fmla="*/ 1147 w 1150"/>
                  <a:gd name="T1" fmla="*/ 407 h 1044"/>
                  <a:gd name="T2" fmla="*/ 1124 w 1150"/>
                  <a:gd name="T3" fmla="*/ 397 h 1044"/>
                  <a:gd name="T4" fmla="*/ 1124 w 1150"/>
                  <a:gd name="T5" fmla="*/ 397 h 1044"/>
                  <a:gd name="T6" fmla="*/ 1124 w 1150"/>
                  <a:gd name="T7" fmla="*/ 397 h 1044"/>
                  <a:gd name="T8" fmla="*/ 1008 w 1150"/>
                  <a:gd name="T9" fmla="*/ 440 h 1044"/>
                  <a:gd name="T10" fmla="*/ 1008 w 1150"/>
                  <a:gd name="T11" fmla="*/ 227 h 1044"/>
                  <a:gd name="T12" fmla="*/ 1136 w 1150"/>
                  <a:gd name="T13" fmla="*/ 179 h 1044"/>
                  <a:gd name="T14" fmla="*/ 1136 w 1150"/>
                  <a:gd name="T15" fmla="*/ 178 h 1044"/>
                  <a:gd name="T16" fmla="*/ 1136 w 1150"/>
                  <a:gd name="T17" fmla="*/ 178 h 1044"/>
                  <a:gd name="T18" fmla="*/ 1147 w 1150"/>
                  <a:gd name="T19" fmla="*/ 155 h 1044"/>
                  <a:gd name="T20" fmla="*/ 1124 w 1150"/>
                  <a:gd name="T21" fmla="*/ 145 h 1044"/>
                  <a:gd name="T22" fmla="*/ 1124 w 1150"/>
                  <a:gd name="T23" fmla="*/ 145 h 1044"/>
                  <a:gd name="T24" fmla="*/ 1124 w 1150"/>
                  <a:gd name="T25" fmla="*/ 145 h 1044"/>
                  <a:gd name="T26" fmla="*/ 1008 w 1150"/>
                  <a:gd name="T27" fmla="*/ 188 h 1044"/>
                  <a:gd name="T28" fmla="*/ 1008 w 1150"/>
                  <a:gd name="T29" fmla="*/ 40 h 1044"/>
                  <a:gd name="T30" fmla="*/ 1008 w 1150"/>
                  <a:gd name="T31" fmla="*/ 40 h 1044"/>
                  <a:gd name="T32" fmla="*/ 1008 w 1150"/>
                  <a:gd name="T33" fmla="*/ 36 h 1044"/>
                  <a:gd name="T34" fmla="*/ 972 w 1150"/>
                  <a:gd name="T35" fmla="*/ 0 h 1044"/>
                  <a:gd name="T36" fmla="*/ 972 w 1150"/>
                  <a:gd name="T37" fmla="*/ 0 h 1044"/>
                  <a:gd name="T38" fmla="*/ 180 w 1150"/>
                  <a:gd name="T39" fmla="*/ 0 h 1044"/>
                  <a:gd name="T40" fmla="*/ 180 w 1150"/>
                  <a:gd name="T41" fmla="*/ 0 h 1044"/>
                  <a:gd name="T42" fmla="*/ 180 w 1150"/>
                  <a:gd name="T43" fmla="*/ 0 h 1044"/>
                  <a:gd name="T44" fmla="*/ 144 w 1150"/>
                  <a:gd name="T45" fmla="*/ 36 h 1044"/>
                  <a:gd name="T46" fmla="*/ 144 w 1150"/>
                  <a:gd name="T47" fmla="*/ 36 h 1044"/>
                  <a:gd name="T48" fmla="*/ 144 w 1150"/>
                  <a:gd name="T49" fmla="*/ 36 h 1044"/>
                  <a:gd name="T50" fmla="*/ 144 w 1150"/>
                  <a:gd name="T51" fmla="*/ 324 h 1044"/>
                  <a:gd name="T52" fmla="*/ 72 w 1150"/>
                  <a:gd name="T53" fmla="*/ 324 h 1044"/>
                  <a:gd name="T54" fmla="*/ 0 w 1150"/>
                  <a:gd name="T55" fmla="*/ 324 h 1044"/>
                  <a:gd name="T56" fmla="*/ 0 w 1150"/>
                  <a:gd name="T57" fmla="*/ 324 h 1044"/>
                  <a:gd name="T58" fmla="*/ 0 w 1150"/>
                  <a:gd name="T59" fmla="*/ 899 h 1044"/>
                  <a:gd name="T60" fmla="*/ 0 w 1150"/>
                  <a:gd name="T61" fmla="*/ 899 h 1044"/>
                  <a:gd name="T62" fmla="*/ 0 w 1150"/>
                  <a:gd name="T63" fmla="*/ 900 h 1044"/>
                  <a:gd name="T64" fmla="*/ 144 w 1150"/>
                  <a:gd name="T65" fmla="*/ 900 h 1044"/>
                  <a:gd name="T66" fmla="*/ 144 w 1150"/>
                  <a:gd name="T67" fmla="*/ 1043 h 1044"/>
                  <a:gd name="T68" fmla="*/ 144 w 1150"/>
                  <a:gd name="T69" fmla="*/ 1043 h 1044"/>
                  <a:gd name="T70" fmla="*/ 144 w 1150"/>
                  <a:gd name="T71" fmla="*/ 1044 h 1044"/>
                  <a:gd name="T72" fmla="*/ 1008 w 1150"/>
                  <a:gd name="T73" fmla="*/ 1044 h 1044"/>
                  <a:gd name="T74" fmla="*/ 1008 w 1150"/>
                  <a:gd name="T75" fmla="*/ 1004 h 1044"/>
                  <a:gd name="T76" fmla="*/ 1008 w 1150"/>
                  <a:gd name="T77" fmla="*/ 972 h 1044"/>
                  <a:gd name="T78" fmla="*/ 1008 w 1150"/>
                  <a:gd name="T79" fmla="*/ 731 h 1044"/>
                  <a:gd name="T80" fmla="*/ 1136 w 1150"/>
                  <a:gd name="T81" fmla="*/ 683 h 1044"/>
                  <a:gd name="T82" fmla="*/ 1136 w 1150"/>
                  <a:gd name="T83" fmla="*/ 682 h 1044"/>
                  <a:gd name="T84" fmla="*/ 1136 w 1150"/>
                  <a:gd name="T85" fmla="*/ 682 h 1044"/>
                  <a:gd name="T86" fmla="*/ 1147 w 1150"/>
                  <a:gd name="T87" fmla="*/ 659 h 1044"/>
                  <a:gd name="T88" fmla="*/ 1124 w 1150"/>
                  <a:gd name="T89" fmla="*/ 649 h 1044"/>
                  <a:gd name="T90" fmla="*/ 1124 w 1150"/>
                  <a:gd name="T91" fmla="*/ 649 h 1044"/>
                  <a:gd name="T92" fmla="*/ 1124 w 1150"/>
                  <a:gd name="T93" fmla="*/ 649 h 1044"/>
                  <a:gd name="T94" fmla="*/ 1008 w 1150"/>
                  <a:gd name="T95" fmla="*/ 692 h 1044"/>
                  <a:gd name="T96" fmla="*/ 1008 w 1150"/>
                  <a:gd name="T97" fmla="*/ 479 h 1044"/>
                  <a:gd name="T98" fmla="*/ 1136 w 1150"/>
                  <a:gd name="T99" fmla="*/ 431 h 1044"/>
                  <a:gd name="T100" fmla="*/ 1136 w 1150"/>
                  <a:gd name="T101" fmla="*/ 430 h 1044"/>
                  <a:gd name="T102" fmla="*/ 1136 w 1150"/>
                  <a:gd name="T103" fmla="*/ 430 h 1044"/>
                  <a:gd name="T104" fmla="*/ 1147 w 1150"/>
                  <a:gd name="T105" fmla="*/ 407 h 1044"/>
                  <a:gd name="T106" fmla="*/ 72 w 1150"/>
                  <a:gd name="T107" fmla="*/ 828 h 1044"/>
                  <a:gd name="T108" fmla="*/ 72 w 1150"/>
                  <a:gd name="T109" fmla="*/ 396 h 1044"/>
                  <a:gd name="T110" fmla="*/ 144 w 1150"/>
                  <a:gd name="T111" fmla="*/ 396 h 1044"/>
                  <a:gd name="T112" fmla="*/ 144 w 1150"/>
                  <a:gd name="T113" fmla="*/ 828 h 1044"/>
                  <a:gd name="T114" fmla="*/ 72 w 1150"/>
                  <a:gd name="T115" fmla="*/ 828 h 1044"/>
                  <a:gd name="T116" fmla="*/ 216 w 1150"/>
                  <a:gd name="T117" fmla="*/ 972 h 1044"/>
                  <a:gd name="T118" fmla="*/ 216 w 1150"/>
                  <a:gd name="T119" fmla="*/ 72 h 1044"/>
                  <a:gd name="T120" fmla="*/ 936 w 1150"/>
                  <a:gd name="T121" fmla="*/ 72 h 1044"/>
                  <a:gd name="T122" fmla="*/ 936 w 1150"/>
                  <a:gd name="T123" fmla="*/ 972 h 1044"/>
                  <a:gd name="T124" fmla="*/ 216 w 1150"/>
                  <a:gd name="T125" fmla="*/ 97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0" h="1044">
                    <a:moveTo>
                      <a:pt x="1147" y="407"/>
                    </a:moveTo>
                    <a:cubicBezTo>
                      <a:pt x="1143" y="398"/>
                      <a:pt x="1133" y="393"/>
                      <a:pt x="1124" y="397"/>
                    </a:cubicBezTo>
                    <a:cubicBezTo>
                      <a:pt x="1124" y="397"/>
                      <a:pt x="1124" y="397"/>
                      <a:pt x="1124" y="397"/>
                    </a:cubicBezTo>
                    <a:cubicBezTo>
                      <a:pt x="1124" y="397"/>
                      <a:pt x="1124" y="397"/>
                      <a:pt x="1124" y="397"/>
                    </a:cubicBezTo>
                    <a:cubicBezTo>
                      <a:pt x="1008" y="440"/>
                      <a:pt x="1008" y="440"/>
                      <a:pt x="1008" y="440"/>
                    </a:cubicBezTo>
                    <a:cubicBezTo>
                      <a:pt x="1008" y="227"/>
                      <a:pt x="1008" y="227"/>
                      <a:pt x="1008" y="227"/>
                    </a:cubicBezTo>
                    <a:cubicBezTo>
                      <a:pt x="1136" y="179"/>
                      <a:pt x="1136" y="179"/>
                      <a:pt x="1136" y="179"/>
                    </a:cubicBezTo>
                    <a:cubicBezTo>
                      <a:pt x="1136" y="178"/>
                      <a:pt x="1136" y="178"/>
                      <a:pt x="1136" y="178"/>
                    </a:cubicBezTo>
                    <a:cubicBezTo>
                      <a:pt x="1136" y="178"/>
                      <a:pt x="1136" y="178"/>
                      <a:pt x="1136" y="178"/>
                    </a:cubicBezTo>
                    <a:cubicBezTo>
                      <a:pt x="1146" y="175"/>
                      <a:pt x="1150" y="165"/>
                      <a:pt x="1147" y="155"/>
                    </a:cubicBezTo>
                    <a:cubicBezTo>
                      <a:pt x="1143" y="146"/>
                      <a:pt x="1133" y="141"/>
                      <a:pt x="1124" y="145"/>
                    </a:cubicBezTo>
                    <a:cubicBezTo>
                      <a:pt x="1124" y="145"/>
                      <a:pt x="1124" y="145"/>
                      <a:pt x="1124" y="145"/>
                    </a:cubicBezTo>
                    <a:cubicBezTo>
                      <a:pt x="1124" y="145"/>
                      <a:pt x="1124" y="145"/>
                      <a:pt x="1124" y="145"/>
                    </a:cubicBezTo>
                    <a:cubicBezTo>
                      <a:pt x="1008" y="188"/>
                      <a:pt x="1008" y="188"/>
                      <a:pt x="1008" y="188"/>
                    </a:cubicBezTo>
                    <a:cubicBezTo>
                      <a:pt x="1008" y="40"/>
                      <a:pt x="1008" y="40"/>
                      <a:pt x="1008" y="40"/>
                    </a:cubicBezTo>
                    <a:cubicBezTo>
                      <a:pt x="1008" y="40"/>
                      <a:pt x="1008" y="40"/>
                      <a:pt x="1008" y="40"/>
                    </a:cubicBezTo>
                    <a:cubicBezTo>
                      <a:pt x="1008" y="39"/>
                      <a:pt x="1008" y="37"/>
                      <a:pt x="1008" y="36"/>
                    </a:cubicBezTo>
                    <a:cubicBezTo>
                      <a:pt x="1008" y="16"/>
                      <a:pt x="992" y="0"/>
                      <a:pt x="972" y="0"/>
                    </a:cubicBezTo>
                    <a:cubicBezTo>
                      <a:pt x="972" y="0"/>
                      <a:pt x="972" y="0"/>
                      <a:pt x="972" y="0"/>
                    </a:cubicBezTo>
                    <a:cubicBezTo>
                      <a:pt x="180" y="0"/>
                      <a:pt x="180" y="0"/>
                      <a:pt x="180" y="0"/>
                    </a:cubicBezTo>
                    <a:cubicBezTo>
                      <a:pt x="180" y="0"/>
                      <a:pt x="180" y="0"/>
                      <a:pt x="180" y="0"/>
                    </a:cubicBezTo>
                    <a:cubicBezTo>
                      <a:pt x="180" y="0"/>
                      <a:pt x="180" y="0"/>
                      <a:pt x="180" y="0"/>
                    </a:cubicBezTo>
                    <a:cubicBezTo>
                      <a:pt x="160" y="0"/>
                      <a:pt x="144" y="16"/>
                      <a:pt x="144" y="36"/>
                    </a:cubicBezTo>
                    <a:cubicBezTo>
                      <a:pt x="144" y="36"/>
                      <a:pt x="144" y="36"/>
                      <a:pt x="144" y="36"/>
                    </a:cubicBezTo>
                    <a:cubicBezTo>
                      <a:pt x="144" y="36"/>
                      <a:pt x="144" y="36"/>
                      <a:pt x="144" y="36"/>
                    </a:cubicBezTo>
                    <a:cubicBezTo>
                      <a:pt x="144" y="324"/>
                      <a:pt x="144" y="324"/>
                      <a:pt x="144" y="324"/>
                    </a:cubicBezTo>
                    <a:cubicBezTo>
                      <a:pt x="72" y="324"/>
                      <a:pt x="72" y="324"/>
                      <a:pt x="72" y="324"/>
                    </a:cubicBezTo>
                    <a:cubicBezTo>
                      <a:pt x="0" y="324"/>
                      <a:pt x="0" y="324"/>
                      <a:pt x="0" y="324"/>
                    </a:cubicBezTo>
                    <a:cubicBezTo>
                      <a:pt x="0" y="324"/>
                      <a:pt x="0" y="324"/>
                      <a:pt x="0" y="324"/>
                    </a:cubicBezTo>
                    <a:cubicBezTo>
                      <a:pt x="0" y="899"/>
                      <a:pt x="0" y="899"/>
                      <a:pt x="0" y="899"/>
                    </a:cubicBezTo>
                    <a:cubicBezTo>
                      <a:pt x="0" y="899"/>
                      <a:pt x="0" y="899"/>
                      <a:pt x="0" y="899"/>
                    </a:cubicBezTo>
                    <a:cubicBezTo>
                      <a:pt x="0" y="900"/>
                      <a:pt x="0" y="900"/>
                      <a:pt x="0" y="900"/>
                    </a:cubicBezTo>
                    <a:cubicBezTo>
                      <a:pt x="144" y="900"/>
                      <a:pt x="144" y="900"/>
                      <a:pt x="144" y="900"/>
                    </a:cubicBezTo>
                    <a:cubicBezTo>
                      <a:pt x="144" y="1043"/>
                      <a:pt x="144" y="1043"/>
                      <a:pt x="144" y="1043"/>
                    </a:cubicBezTo>
                    <a:cubicBezTo>
                      <a:pt x="144" y="1043"/>
                      <a:pt x="144" y="1043"/>
                      <a:pt x="144" y="1043"/>
                    </a:cubicBezTo>
                    <a:cubicBezTo>
                      <a:pt x="144" y="1044"/>
                      <a:pt x="144" y="1044"/>
                      <a:pt x="144" y="1044"/>
                    </a:cubicBezTo>
                    <a:cubicBezTo>
                      <a:pt x="1008" y="1044"/>
                      <a:pt x="1008" y="1044"/>
                      <a:pt x="1008" y="1044"/>
                    </a:cubicBezTo>
                    <a:cubicBezTo>
                      <a:pt x="1008" y="1004"/>
                      <a:pt x="1008" y="1004"/>
                      <a:pt x="1008" y="1004"/>
                    </a:cubicBezTo>
                    <a:cubicBezTo>
                      <a:pt x="1008" y="972"/>
                      <a:pt x="1008" y="972"/>
                      <a:pt x="1008" y="972"/>
                    </a:cubicBezTo>
                    <a:cubicBezTo>
                      <a:pt x="1008" y="731"/>
                      <a:pt x="1008" y="731"/>
                      <a:pt x="1008" y="731"/>
                    </a:cubicBezTo>
                    <a:cubicBezTo>
                      <a:pt x="1136" y="683"/>
                      <a:pt x="1136" y="683"/>
                      <a:pt x="1136" y="683"/>
                    </a:cubicBezTo>
                    <a:cubicBezTo>
                      <a:pt x="1136" y="682"/>
                      <a:pt x="1136" y="682"/>
                      <a:pt x="1136" y="682"/>
                    </a:cubicBezTo>
                    <a:cubicBezTo>
                      <a:pt x="1136" y="682"/>
                      <a:pt x="1136" y="682"/>
                      <a:pt x="1136" y="682"/>
                    </a:cubicBezTo>
                    <a:cubicBezTo>
                      <a:pt x="1146" y="679"/>
                      <a:pt x="1150" y="669"/>
                      <a:pt x="1147" y="659"/>
                    </a:cubicBezTo>
                    <a:cubicBezTo>
                      <a:pt x="1143" y="650"/>
                      <a:pt x="1133" y="645"/>
                      <a:pt x="1124" y="649"/>
                    </a:cubicBezTo>
                    <a:cubicBezTo>
                      <a:pt x="1124" y="649"/>
                      <a:pt x="1124" y="649"/>
                      <a:pt x="1124" y="649"/>
                    </a:cubicBezTo>
                    <a:cubicBezTo>
                      <a:pt x="1124" y="649"/>
                      <a:pt x="1124" y="649"/>
                      <a:pt x="1124" y="649"/>
                    </a:cubicBezTo>
                    <a:cubicBezTo>
                      <a:pt x="1008" y="692"/>
                      <a:pt x="1008" y="692"/>
                      <a:pt x="1008" y="692"/>
                    </a:cubicBezTo>
                    <a:cubicBezTo>
                      <a:pt x="1008" y="479"/>
                      <a:pt x="1008" y="479"/>
                      <a:pt x="1008" y="479"/>
                    </a:cubicBezTo>
                    <a:cubicBezTo>
                      <a:pt x="1136" y="431"/>
                      <a:pt x="1136" y="431"/>
                      <a:pt x="1136" y="431"/>
                    </a:cubicBezTo>
                    <a:cubicBezTo>
                      <a:pt x="1136" y="430"/>
                      <a:pt x="1136" y="430"/>
                      <a:pt x="1136" y="430"/>
                    </a:cubicBezTo>
                    <a:cubicBezTo>
                      <a:pt x="1136" y="430"/>
                      <a:pt x="1136" y="430"/>
                      <a:pt x="1136" y="430"/>
                    </a:cubicBezTo>
                    <a:cubicBezTo>
                      <a:pt x="1146" y="427"/>
                      <a:pt x="1150" y="417"/>
                      <a:pt x="1147" y="407"/>
                    </a:cubicBezTo>
                    <a:close/>
                    <a:moveTo>
                      <a:pt x="72" y="828"/>
                    </a:moveTo>
                    <a:cubicBezTo>
                      <a:pt x="72" y="396"/>
                      <a:pt x="72" y="396"/>
                      <a:pt x="72" y="396"/>
                    </a:cubicBezTo>
                    <a:cubicBezTo>
                      <a:pt x="144" y="396"/>
                      <a:pt x="144" y="396"/>
                      <a:pt x="144" y="396"/>
                    </a:cubicBezTo>
                    <a:cubicBezTo>
                      <a:pt x="144" y="828"/>
                      <a:pt x="144" y="828"/>
                      <a:pt x="144" y="828"/>
                    </a:cubicBezTo>
                    <a:lnTo>
                      <a:pt x="72" y="828"/>
                    </a:lnTo>
                    <a:close/>
                    <a:moveTo>
                      <a:pt x="216" y="972"/>
                    </a:moveTo>
                    <a:cubicBezTo>
                      <a:pt x="216" y="72"/>
                      <a:pt x="216" y="72"/>
                      <a:pt x="216" y="72"/>
                    </a:cubicBezTo>
                    <a:cubicBezTo>
                      <a:pt x="936" y="72"/>
                      <a:pt x="936" y="72"/>
                      <a:pt x="936" y="72"/>
                    </a:cubicBezTo>
                    <a:cubicBezTo>
                      <a:pt x="936" y="972"/>
                      <a:pt x="936" y="972"/>
                      <a:pt x="936" y="972"/>
                    </a:cubicBezTo>
                    <a:lnTo>
                      <a:pt x="216" y="9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5" name="Freeform 6">
                <a:extLst>
                  <a:ext uri="{FF2B5EF4-FFF2-40B4-BE49-F238E27FC236}">
                    <a16:creationId xmlns:a16="http://schemas.microsoft.com/office/drawing/2014/main" id="{1B117969-4DE5-4AE0-AF8F-2A46E33D0A75}"/>
                  </a:ext>
                </a:extLst>
              </p:cNvPr>
              <p:cNvSpPr>
                <a:spLocks/>
              </p:cNvSpPr>
              <p:nvPr/>
            </p:nvSpPr>
            <p:spPr bwMode="auto">
              <a:xfrm>
                <a:off x="4043362" y="3035300"/>
                <a:ext cx="1057275" cy="131763"/>
              </a:xfrm>
              <a:custGeom>
                <a:avLst/>
                <a:gdLst>
                  <a:gd name="T0" fmla="*/ 0 w 576"/>
                  <a:gd name="T1" fmla="*/ 36 h 72"/>
                  <a:gd name="T2" fmla="*/ 181 w 576"/>
                  <a:gd name="T3" fmla="*/ 36 h 72"/>
                  <a:gd name="T4" fmla="*/ 181 w 576"/>
                  <a:gd name="T5" fmla="*/ 36 h 72"/>
                  <a:gd name="T6" fmla="*/ 217 w 576"/>
                  <a:gd name="T7" fmla="*/ 72 h 72"/>
                  <a:gd name="T8" fmla="*/ 218 w 576"/>
                  <a:gd name="T9" fmla="*/ 72 h 72"/>
                  <a:gd name="T10" fmla="*/ 359 w 576"/>
                  <a:gd name="T11" fmla="*/ 72 h 72"/>
                  <a:gd name="T12" fmla="*/ 360 w 576"/>
                  <a:gd name="T13" fmla="*/ 72 h 72"/>
                  <a:gd name="T14" fmla="*/ 396 w 576"/>
                  <a:gd name="T15" fmla="*/ 36 h 72"/>
                  <a:gd name="T16" fmla="*/ 396 w 576"/>
                  <a:gd name="T17" fmla="*/ 36 h 72"/>
                  <a:gd name="T18" fmla="*/ 576 w 576"/>
                  <a:gd name="T19" fmla="*/ 36 h 72"/>
                  <a:gd name="T20" fmla="*/ 576 w 576"/>
                  <a:gd name="T21" fmla="*/ 0 h 72"/>
                  <a:gd name="T22" fmla="*/ 0 w 576"/>
                  <a:gd name="T23" fmla="*/ 0 h 72"/>
                  <a:gd name="T24" fmla="*/ 0 w 576"/>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72">
                    <a:moveTo>
                      <a:pt x="0" y="36"/>
                    </a:moveTo>
                    <a:cubicBezTo>
                      <a:pt x="181" y="36"/>
                      <a:pt x="181" y="36"/>
                      <a:pt x="181" y="36"/>
                    </a:cubicBezTo>
                    <a:cubicBezTo>
                      <a:pt x="181" y="36"/>
                      <a:pt x="181" y="36"/>
                      <a:pt x="181" y="36"/>
                    </a:cubicBezTo>
                    <a:cubicBezTo>
                      <a:pt x="181" y="56"/>
                      <a:pt x="197" y="72"/>
                      <a:pt x="217" y="72"/>
                    </a:cubicBezTo>
                    <a:cubicBezTo>
                      <a:pt x="218" y="72"/>
                      <a:pt x="218" y="72"/>
                      <a:pt x="218" y="72"/>
                    </a:cubicBezTo>
                    <a:cubicBezTo>
                      <a:pt x="359" y="72"/>
                      <a:pt x="359" y="72"/>
                      <a:pt x="359" y="72"/>
                    </a:cubicBezTo>
                    <a:cubicBezTo>
                      <a:pt x="360" y="72"/>
                      <a:pt x="360" y="72"/>
                      <a:pt x="360" y="72"/>
                    </a:cubicBezTo>
                    <a:cubicBezTo>
                      <a:pt x="380" y="72"/>
                      <a:pt x="396" y="56"/>
                      <a:pt x="396" y="36"/>
                    </a:cubicBezTo>
                    <a:cubicBezTo>
                      <a:pt x="396" y="36"/>
                      <a:pt x="396" y="36"/>
                      <a:pt x="396" y="36"/>
                    </a:cubicBezTo>
                    <a:cubicBezTo>
                      <a:pt x="576" y="36"/>
                      <a:pt x="576" y="36"/>
                      <a:pt x="576" y="36"/>
                    </a:cubicBezTo>
                    <a:cubicBezTo>
                      <a:pt x="576" y="0"/>
                      <a:pt x="576" y="0"/>
                      <a:pt x="576" y="0"/>
                    </a:cubicBezTo>
                    <a:cubicBezTo>
                      <a:pt x="0" y="0"/>
                      <a:pt x="0" y="0"/>
                      <a:pt x="0" y="0"/>
                    </a:cubicBez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6" name="Rectangle 75">
                <a:extLst>
                  <a:ext uri="{FF2B5EF4-FFF2-40B4-BE49-F238E27FC236}">
                    <a16:creationId xmlns:a16="http://schemas.microsoft.com/office/drawing/2014/main" id="{5E1033CE-69A0-4413-9224-07D38B59EFEF}"/>
                  </a:ext>
                </a:extLst>
              </p:cNvPr>
              <p:cNvSpPr>
                <a:spLocks noChangeArrowheads="1"/>
              </p:cNvSpPr>
              <p:nvPr/>
            </p:nvSpPr>
            <p:spPr bwMode="auto">
              <a:xfrm>
                <a:off x="4043362" y="2505075"/>
                <a:ext cx="10572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7" name="Freeform 8">
                <a:extLst>
                  <a:ext uri="{FF2B5EF4-FFF2-40B4-BE49-F238E27FC236}">
                    <a16:creationId xmlns:a16="http://schemas.microsoft.com/office/drawing/2014/main" id="{F46367DF-3CB1-4EE1-A0D6-244E05E9C74A}"/>
                  </a:ext>
                </a:extLst>
              </p:cNvPr>
              <p:cNvSpPr>
                <a:spLocks/>
              </p:cNvSpPr>
              <p:nvPr/>
            </p:nvSpPr>
            <p:spPr bwMode="auto">
              <a:xfrm>
                <a:off x="3781425" y="1512887"/>
                <a:ext cx="1585913" cy="131763"/>
              </a:xfrm>
              <a:custGeom>
                <a:avLst/>
                <a:gdLst>
                  <a:gd name="T0" fmla="*/ 36 w 864"/>
                  <a:gd name="T1" fmla="*/ 72 h 72"/>
                  <a:gd name="T2" fmla="*/ 38 w 864"/>
                  <a:gd name="T3" fmla="*/ 72 h 72"/>
                  <a:gd name="T4" fmla="*/ 826 w 864"/>
                  <a:gd name="T5" fmla="*/ 72 h 72"/>
                  <a:gd name="T6" fmla="*/ 828 w 864"/>
                  <a:gd name="T7" fmla="*/ 72 h 72"/>
                  <a:gd name="T8" fmla="*/ 864 w 864"/>
                  <a:gd name="T9" fmla="*/ 36 h 72"/>
                  <a:gd name="T10" fmla="*/ 828 w 864"/>
                  <a:gd name="T11" fmla="*/ 0 h 72"/>
                  <a:gd name="T12" fmla="*/ 828 w 864"/>
                  <a:gd name="T13" fmla="*/ 0 h 72"/>
                  <a:gd name="T14" fmla="*/ 36 w 864"/>
                  <a:gd name="T15" fmla="*/ 0 h 72"/>
                  <a:gd name="T16" fmla="*/ 36 w 864"/>
                  <a:gd name="T17" fmla="*/ 0 h 72"/>
                  <a:gd name="T18" fmla="*/ 36 w 864"/>
                  <a:gd name="T19" fmla="*/ 0 h 72"/>
                  <a:gd name="T20" fmla="*/ 0 w 864"/>
                  <a:gd name="T21" fmla="*/ 36 h 72"/>
                  <a:gd name="T22" fmla="*/ 36 w 864"/>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4" h="72">
                    <a:moveTo>
                      <a:pt x="36" y="72"/>
                    </a:moveTo>
                    <a:cubicBezTo>
                      <a:pt x="37" y="72"/>
                      <a:pt x="37" y="72"/>
                      <a:pt x="38" y="72"/>
                    </a:cubicBezTo>
                    <a:cubicBezTo>
                      <a:pt x="826" y="72"/>
                      <a:pt x="826" y="72"/>
                      <a:pt x="826" y="72"/>
                    </a:cubicBezTo>
                    <a:cubicBezTo>
                      <a:pt x="827" y="72"/>
                      <a:pt x="827" y="72"/>
                      <a:pt x="828" y="72"/>
                    </a:cubicBezTo>
                    <a:cubicBezTo>
                      <a:pt x="848" y="72"/>
                      <a:pt x="864" y="56"/>
                      <a:pt x="864" y="36"/>
                    </a:cubicBezTo>
                    <a:cubicBezTo>
                      <a:pt x="864" y="16"/>
                      <a:pt x="848" y="0"/>
                      <a:pt x="828" y="0"/>
                    </a:cubicBezTo>
                    <a:cubicBezTo>
                      <a:pt x="828" y="0"/>
                      <a:pt x="828" y="0"/>
                      <a:pt x="828" y="0"/>
                    </a:cubicBezTo>
                    <a:cubicBezTo>
                      <a:pt x="36" y="0"/>
                      <a:pt x="36" y="0"/>
                      <a:pt x="36" y="0"/>
                    </a:cubicBezTo>
                    <a:cubicBezTo>
                      <a:pt x="36" y="0"/>
                      <a:pt x="36" y="0"/>
                      <a:pt x="36" y="0"/>
                    </a:cubicBezTo>
                    <a:cubicBezTo>
                      <a:pt x="36" y="0"/>
                      <a:pt x="36" y="0"/>
                      <a:pt x="36" y="0"/>
                    </a:cubicBezTo>
                    <a:cubicBezTo>
                      <a:pt x="16" y="0"/>
                      <a:pt x="0" y="16"/>
                      <a:pt x="0" y="36"/>
                    </a:cubicBezTo>
                    <a:cubicBezTo>
                      <a:pt x="0" y="56"/>
                      <a:pt x="16" y="72"/>
                      <a:pt x="3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8" name="Rectangle 77">
                <a:extLst>
                  <a:ext uri="{FF2B5EF4-FFF2-40B4-BE49-F238E27FC236}">
                    <a16:creationId xmlns:a16="http://schemas.microsoft.com/office/drawing/2014/main" id="{83BE3D57-6F52-4314-9EEF-AB3AB6D50997}"/>
                  </a:ext>
                </a:extLst>
              </p:cNvPr>
              <p:cNvSpPr>
                <a:spLocks noChangeArrowheads="1"/>
              </p:cNvSpPr>
              <p:nvPr/>
            </p:nvSpPr>
            <p:spPr bwMode="auto">
              <a:xfrm>
                <a:off x="4043362" y="1976437"/>
                <a:ext cx="10572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grpSp>
      <p:grpSp>
        <p:nvGrpSpPr>
          <p:cNvPr id="79" name="Group 78">
            <a:extLst>
              <a:ext uri="{FF2B5EF4-FFF2-40B4-BE49-F238E27FC236}">
                <a16:creationId xmlns:a16="http://schemas.microsoft.com/office/drawing/2014/main" id="{BDECC188-F155-43E1-A19C-87B9C4A9434F}"/>
              </a:ext>
            </a:extLst>
          </p:cNvPr>
          <p:cNvGrpSpPr/>
          <p:nvPr/>
        </p:nvGrpSpPr>
        <p:grpSpPr>
          <a:xfrm>
            <a:off x="9241171" y="1517600"/>
            <a:ext cx="1548994" cy="1107994"/>
            <a:chOff x="5543550" y="1712913"/>
            <a:chExt cx="3199620" cy="2261885"/>
          </a:xfrm>
          <a:solidFill>
            <a:schemeClr val="bg1"/>
          </a:solidFill>
        </p:grpSpPr>
        <p:sp>
          <p:nvSpPr>
            <p:cNvPr id="80" name="Freeform 64">
              <a:extLst>
                <a:ext uri="{FF2B5EF4-FFF2-40B4-BE49-F238E27FC236}">
                  <a16:creationId xmlns:a16="http://schemas.microsoft.com/office/drawing/2014/main" id="{D619B919-C623-498E-A424-521E9A201EB2}"/>
                </a:ext>
              </a:extLst>
            </p:cNvPr>
            <p:cNvSpPr>
              <a:spLocks noEditPoints="1"/>
            </p:cNvSpPr>
            <p:nvPr/>
          </p:nvSpPr>
          <p:spPr bwMode="auto">
            <a:xfrm rot="20775992">
              <a:off x="8087533" y="2885773"/>
              <a:ext cx="655637" cy="1089025"/>
            </a:xfrm>
            <a:custGeom>
              <a:avLst/>
              <a:gdLst>
                <a:gd name="T0" fmla="*/ 216 w 216"/>
                <a:gd name="T1" fmla="*/ 18 h 358"/>
                <a:gd name="T2" fmla="*/ 198 w 216"/>
                <a:gd name="T3" fmla="*/ 0 h 358"/>
                <a:gd name="T4" fmla="*/ 196 w 216"/>
                <a:gd name="T5" fmla="*/ 0 h 358"/>
                <a:gd name="T6" fmla="*/ 20 w 216"/>
                <a:gd name="T7" fmla="*/ 0 h 358"/>
                <a:gd name="T8" fmla="*/ 18 w 216"/>
                <a:gd name="T9" fmla="*/ 0 h 358"/>
                <a:gd name="T10" fmla="*/ 0 w 216"/>
                <a:gd name="T11" fmla="*/ 18 h 358"/>
                <a:gd name="T12" fmla="*/ 0 w 216"/>
                <a:gd name="T13" fmla="*/ 20 h 358"/>
                <a:gd name="T14" fmla="*/ 0 w 216"/>
                <a:gd name="T15" fmla="*/ 338 h 358"/>
                <a:gd name="T16" fmla="*/ 0 w 216"/>
                <a:gd name="T17" fmla="*/ 340 h 358"/>
                <a:gd name="T18" fmla="*/ 18 w 216"/>
                <a:gd name="T19" fmla="*/ 358 h 358"/>
                <a:gd name="T20" fmla="*/ 18 w 216"/>
                <a:gd name="T21" fmla="*/ 358 h 358"/>
                <a:gd name="T22" fmla="*/ 198 w 216"/>
                <a:gd name="T23" fmla="*/ 358 h 358"/>
                <a:gd name="T24" fmla="*/ 198 w 216"/>
                <a:gd name="T25" fmla="*/ 358 h 358"/>
                <a:gd name="T26" fmla="*/ 198 w 216"/>
                <a:gd name="T27" fmla="*/ 358 h 358"/>
                <a:gd name="T28" fmla="*/ 199 w 216"/>
                <a:gd name="T29" fmla="*/ 358 h 358"/>
                <a:gd name="T30" fmla="*/ 199 w 216"/>
                <a:gd name="T31" fmla="*/ 358 h 358"/>
                <a:gd name="T32" fmla="*/ 216 w 216"/>
                <a:gd name="T33" fmla="*/ 340 h 358"/>
                <a:gd name="T34" fmla="*/ 216 w 216"/>
                <a:gd name="T35" fmla="*/ 338 h 358"/>
                <a:gd name="T36" fmla="*/ 216 w 216"/>
                <a:gd name="T37" fmla="*/ 338 h 358"/>
                <a:gd name="T38" fmla="*/ 216 w 216"/>
                <a:gd name="T39" fmla="*/ 18 h 358"/>
                <a:gd name="T40" fmla="*/ 108 w 216"/>
                <a:gd name="T41" fmla="*/ 340 h 358"/>
                <a:gd name="T42" fmla="*/ 90 w 216"/>
                <a:gd name="T43" fmla="*/ 322 h 358"/>
                <a:gd name="T44" fmla="*/ 108 w 216"/>
                <a:gd name="T45" fmla="*/ 304 h 358"/>
                <a:gd name="T46" fmla="*/ 126 w 216"/>
                <a:gd name="T47" fmla="*/ 322 h 358"/>
                <a:gd name="T48" fmla="*/ 108 w 216"/>
                <a:gd name="T49" fmla="*/ 340 h 358"/>
                <a:gd name="T50" fmla="*/ 180 w 216"/>
                <a:gd name="T51" fmla="*/ 286 h 358"/>
                <a:gd name="T52" fmla="*/ 36 w 216"/>
                <a:gd name="T53" fmla="*/ 286 h 358"/>
                <a:gd name="T54" fmla="*/ 36 w 216"/>
                <a:gd name="T55" fmla="*/ 35 h 358"/>
                <a:gd name="T56" fmla="*/ 180 w 216"/>
                <a:gd name="T57" fmla="*/ 35 h 358"/>
                <a:gd name="T58" fmla="*/ 180 w 216"/>
                <a:gd name="T59" fmla="*/ 28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 h="358">
                  <a:moveTo>
                    <a:pt x="216" y="18"/>
                  </a:moveTo>
                  <a:cubicBezTo>
                    <a:pt x="216" y="8"/>
                    <a:pt x="208" y="0"/>
                    <a:pt x="198" y="0"/>
                  </a:cubicBezTo>
                  <a:cubicBezTo>
                    <a:pt x="197" y="0"/>
                    <a:pt x="197" y="0"/>
                    <a:pt x="196" y="0"/>
                  </a:cubicBezTo>
                  <a:cubicBezTo>
                    <a:pt x="20" y="0"/>
                    <a:pt x="20" y="0"/>
                    <a:pt x="20" y="0"/>
                  </a:cubicBezTo>
                  <a:cubicBezTo>
                    <a:pt x="19" y="0"/>
                    <a:pt x="18" y="0"/>
                    <a:pt x="18" y="0"/>
                  </a:cubicBezTo>
                  <a:cubicBezTo>
                    <a:pt x="8" y="0"/>
                    <a:pt x="0" y="8"/>
                    <a:pt x="0" y="18"/>
                  </a:cubicBezTo>
                  <a:cubicBezTo>
                    <a:pt x="0" y="18"/>
                    <a:pt x="0" y="19"/>
                    <a:pt x="0" y="20"/>
                  </a:cubicBezTo>
                  <a:cubicBezTo>
                    <a:pt x="0" y="338"/>
                    <a:pt x="0" y="338"/>
                    <a:pt x="0" y="338"/>
                  </a:cubicBezTo>
                  <a:cubicBezTo>
                    <a:pt x="0" y="339"/>
                    <a:pt x="0" y="339"/>
                    <a:pt x="0" y="340"/>
                  </a:cubicBezTo>
                  <a:cubicBezTo>
                    <a:pt x="0" y="350"/>
                    <a:pt x="8" y="358"/>
                    <a:pt x="18" y="358"/>
                  </a:cubicBezTo>
                  <a:cubicBezTo>
                    <a:pt x="18" y="358"/>
                    <a:pt x="18" y="358"/>
                    <a:pt x="18" y="358"/>
                  </a:cubicBezTo>
                  <a:cubicBezTo>
                    <a:pt x="198" y="358"/>
                    <a:pt x="198" y="358"/>
                    <a:pt x="198" y="358"/>
                  </a:cubicBezTo>
                  <a:cubicBezTo>
                    <a:pt x="198" y="358"/>
                    <a:pt x="198" y="358"/>
                    <a:pt x="198" y="358"/>
                  </a:cubicBezTo>
                  <a:cubicBezTo>
                    <a:pt x="198" y="358"/>
                    <a:pt x="198" y="358"/>
                    <a:pt x="198" y="358"/>
                  </a:cubicBezTo>
                  <a:cubicBezTo>
                    <a:pt x="199" y="358"/>
                    <a:pt x="199" y="358"/>
                    <a:pt x="199" y="358"/>
                  </a:cubicBezTo>
                  <a:cubicBezTo>
                    <a:pt x="199" y="358"/>
                    <a:pt x="199" y="358"/>
                    <a:pt x="199" y="358"/>
                  </a:cubicBezTo>
                  <a:cubicBezTo>
                    <a:pt x="208" y="358"/>
                    <a:pt x="216" y="350"/>
                    <a:pt x="216" y="340"/>
                  </a:cubicBezTo>
                  <a:cubicBezTo>
                    <a:pt x="216" y="339"/>
                    <a:pt x="216" y="339"/>
                    <a:pt x="216" y="338"/>
                  </a:cubicBezTo>
                  <a:cubicBezTo>
                    <a:pt x="216" y="338"/>
                    <a:pt x="216" y="338"/>
                    <a:pt x="216" y="338"/>
                  </a:cubicBezTo>
                  <a:lnTo>
                    <a:pt x="216" y="18"/>
                  </a:lnTo>
                  <a:close/>
                  <a:moveTo>
                    <a:pt x="108" y="340"/>
                  </a:moveTo>
                  <a:cubicBezTo>
                    <a:pt x="98" y="340"/>
                    <a:pt x="90" y="332"/>
                    <a:pt x="90" y="322"/>
                  </a:cubicBezTo>
                  <a:cubicBezTo>
                    <a:pt x="90" y="312"/>
                    <a:pt x="98" y="304"/>
                    <a:pt x="108" y="304"/>
                  </a:cubicBezTo>
                  <a:cubicBezTo>
                    <a:pt x="118" y="304"/>
                    <a:pt x="126" y="312"/>
                    <a:pt x="126" y="322"/>
                  </a:cubicBezTo>
                  <a:cubicBezTo>
                    <a:pt x="126" y="332"/>
                    <a:pt x="118" y="340"/>
                    <a:pt x="108" y="340"/>
                  </a:cubicBezTo>
                  <a:close/>
                  <a:moveTo>
                    <a:pt x="180" y="286"/>
                  </a:moveTo>
                  <a:cubicBezTo>
                    <a:pt x="36" y="286"/>
                    <a:pt x="36" y="286"/>
                    <a:pt x="36" y="286"/>
                  </a:cubicBezTo>
                  <a:cubicBezTo>
                    <a:pt x="36" y="35"/>
                    <a:pt x="36" y="35"/>
                    <a:pt x="36" y="35"/>
                  </a:cubicBezTo>
                  <a:cubicBezTo>
                    <a:pt x="180" y="35"/>
                    <a:pt x="180" y="35"/>
                    <a:pt x="180" y="35"/>
                  </a:cubicBezTo>
                  <a:lnTo>
                    <a:pt x="180"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1" name="Freeform 65">
              <a:extLst>
                <a:ext uri="{FF2B5EF4-FFF2-40B4-BE49-F238E27FC236}">
                  <a16:creationId xmlns:a16="http://schemas.microsoft.com/office/drawing/2014/main" id="{E404BC9F-587F-448A-9EF4-C342535A0CB1}"/>
                </a:ext>
              </a:extLst>
            </p:cNvPr>
            <p:cNvSpPr>
              <a:spLocks noEditPoints="1"/>
            </p:cNvSpPr>
            <p:nvPr/>
          </p:nvSpPr>
          <p:spPr bwMode="auto">
            <a:xfrm>
              <a:off x="5803900" y="1712913"/>
              <a:ext cx="1554163" cy="1042988"/>
            </a:xfrm>
            <a:custGeom>
              <a:avLst/>
              <a:gdLst>
                <a:gd name="T0" fmla="*/ 513 w 513"/>
                <a:gd name="T1" fmla="*/ 22 h 343"/>
                <a:gd name="T2" fmla="*/ 492 w 513"/>
                <a:gd name="T3" fmla="*/ 0 h 343"/>
                <a:gd name="T4" fmla="*/ 492 w 513"/>
                <a:gd name="T5" fmla="*/ 0 h 343"/>
                <a:gd name="T6" fmla="*/ 21 w 513"/>
                <a:gd name="T7" fmla="*/ 0 h 343"/>
                <a:gd name="T8" fmla="*/ 21 w 513"/>
                <a:gd name="T9" fmla="*/ 0 h 343"/>
                <a:gd name="T10" fmla="*/ 21 w 513"/>
                <a:gd name="T11" fmla="*/ 0 h 343"/>
                <a:gd name="T12" fmla="*/ 0 w 513"/>
                <a:gd name="T13" fmla="*/ 22 h 343"/>
                <a:gd name="T14" fmla="*/ 0 w 513"/>
                <a:gd name="T15" fmla="*/ 22 h 343"/>
                <a:gd name="T16" fmla="*/ 0 w 513"/>
                <a:gd name="T17" fmla="*/ 343 h 343"/>
                <a:gd name="T18" fmla="*/ 513 w 513"/>
                <a:gd name="T19" fmla="*/ 343 h 343"/>
                <a:gd name="T20" fmla="*/ 513 w 513"/>
                <a:gd name="T21" fmla="*/ 22 h 343"/>
                <a:gd name="T22" fmla="*/ 471 w 513"/>
                <a:gd name="T23" fmla="*/ 299 h 343"/>
                <a:gd name="T24" fmla="*/ 42 w 513"/>
                <a:gd name="T25" fmla="*/ 299 h 343"/>
                <a:gd name="T26" fmla="*/ 42 w 513"/>
                <a:gd name="T27" fmla="*/ 42 h 343"/>
                <a:gd name="T28" fmla="*/ 471 w 513"/>
                <a:gd name="T29" fmla="*/ 42 h 343"/>
                <a:gd name="T30" fmla="*/ 471 w 513"/>
                <a:gd name="T31" fmla="*/ 29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3" h="343">
                  <a:moveTo>
                    <a:pt x="513" y="22"/>
                  </a:moveTo>
                  <a:cubicBezTo>
                    <a:pt x="513" y="10"/>
                    <a:pt x="504" y="0"/>
                    <a:pt x="492" y="0"/>
                  </a:cubicBezTo>
                  <a:cubicBezTo>
                    <a:pt x="492" y="0"/>
                    <a:pt x="492" y="0"/>
                    <a:pt x="492" y="0"/>
                  </a:cubicBezTo>
                  <a:cubicBezTo>
                    <a:pt x="21" y="0"/>
                    <a:pt x="21" y="0"/>
                    <a:pt x="21" y="0"/>
                  </a:cubicBezTo>
                  <a:cubicBezTo>
                    <a:pt x="21" y="0"/>
                    <a:pt x="21" y="0"/>
                    <a:pt x="21" y="0"/>
                  </a:cubicBezTo>
                  <a:cubicBezTo>
                    <a:pt x="21" y="0"/>
                    <a:pt x="21" y="0"/>
                    <a:pt x="21" y="0"/>
                  </a:cubicBezTo>
                  <a:cubicBezTo>
                    <a:pt x="9" y="0"/>
                    <a:pt x="0" y="10"/>
                    <a:pt x="0" y="22"/>
                  </a:cubicBezTo>
                  <a:cubicBezTo>
                    <a:pt x="0" y="22"/>
                    <a:pt x="0" y="22"/>
                    <a:pt x="0" y="22"/>
                  </a:cubicBezTo>
                  <a:cubicBezTo>
                    <a:pt x="0" y="343"/>
                    <a:pt x="0" y="343"/>
                    <a:pt x="0" y="343"/>
                  </a:cubicBezTo>
                  <a:cubicBezTo>
                    <a:pt x="513" y="343"/>
                    <a:pt x="513" y="343"/>
                    <a:pt x="513" y="343"/>
                  </a:cubicBezTo>
                  <a:cubicBezTo>
                    <a:pt x="513" y="22"/>
                    <a:pt x="513" y="22"/>
                    <a:pt x="513" y="22"/>
                  </a:cubicBezTo>
                  <a:close/>
                  <a:moveTo>
                    <a:pt x="471" y="299"/>
                  </a:moveTo>
                  <a:cubicBezTo>
                    <a:pt x="42" y="299"/>
                    <a:pt x="42" y="299"/>
                    <a:pt x="42" y="299"/>
                  </a:cubicBezTo>
                  <a:cubicBezTo>
                    <a:pt x="42" y="42"/>
                    <a:pt x="42" y="42"/>
                    <a:pt x="42" y="42"/>
                  </a:cubicBezTo>
                  <a:cubicBezTo>
                    <a:pt x="471" y="42"/>
                    <a:pt x="471" y="42"/>
                    <a:pt x="471" y="42"/>
                  </a:cubicBezTo>
                  <a:lnTo>
                    <a:pt x="471"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2" name="Freeform 66">
              <a:extLst>
                <a:ext uri="{FF2B5EF4-FFF2-40B4-BE49-F238E27FC236}">
                  <a16:creationId xmlns:a16="http://schemas.microsoft.com/office/drawing/2014/main" id="{A8709CB8-D297-4C81-B2FC-24AE25B7AFFE}"/>
                </a:ext>
              </a:extLst>
            </p:cNvPr>
            <p:cNvSpPr>
              <a:spLocks/>
            </p:cNvSpPr>
            <p:nvPr/>
          </p:nvSpPr>
          <p:spPr bwMode="auto">
            <a:xfrm>
              <a:off x="5543550" y="2819401"/>
              <a:ext cx="2074863" cy="130175"/>
            </a:xfrm>
            <a:custGeom>
              <a:avLst/>
              <a:gdLst>
                <a:gd name="T0" fmla="*/ 428 w 685"/>
                <a:gd name="T1" fmla="*/ 0 h 43"/>
                <a:gd name="T2" fmla="*/ 428 w 685"/>
                <a:gd name="T3" fmla="*/ 0 h 43"/>
                <a:gd name="T4" fmla="*/ 407 w 685"/>
                <a:gd name="T5" fmla="*/ 22 h 43"/>
                <a:gd name="T6" fmla="*/ 405 w 685"/>
                <a:gd name="T7" fmla="*/ 22 h 43"/>
                <a:gd name="T8" fmla="*/ 280 w 685"/>
                <a:gd name="T9" fmla="*/ 22 h 43"/>
                <a:gd name="T10" fmla="*/ 278 w 685"/>
                <a:gd name="T11" fmla="*/ 22 h 43"/>
                <a:gd name="T12" fmla="*/ 257 w 685"/>
                <a:gd name="T13" fmla="*/ 0 h 43"/>
                <a:gd name="T14" fmla="*/ 257 w 685"/>
                <a:gd name="T15" fmla="*/ 0 h 43"/>
                <a:gd name="T16" fmla="*/ 0 w 685"/>
                <a:gd name="T17" fmla="*/ 0 h 43"/>
                <a:gd name="T18" fmla="*/ 0 w 685"/>
                <a:gd name="T19" fmla="*/ 22 h 43"/>
                <a:gd name="T20" fmla="*/ 0 w 685"/>
                <a:gd name="T21" fmla="*/ 22 h 43"/>
                <a:gd name="T22" fmla="*/ 21 w 685"/>
                <a:gd name="T23" fmla="*/ 43 h 43"/>
                <a:gd name="T24" fmla="*/ 23 w 685"/>
                <a:gd name="T25" fmla="*/ 43 h 43"/>
                <a:gd name="T26" fmla="*/ 662 w 685"/>
                <a:gd name="T27" fmla="*/ 43 h 43"/>
                <a:gd name="T28" fmla="*/ 664 w 685"/>
                <a:gd name="T29" fmla="*/ 43 h 43"/>
                <a:gd name="T30" fmla="*/ 685 w 685"/>
                <a:gd name="T31" fmla="*/ 22 h 43"/>
                <a:gd name="T32" fmla="*/ 685 w 685"/>
                <a:gd name="T33" fmla="*/ 22 h 43"/>
                <a:gd name="T34" fmla="*/ 685 w 685"/>
                <a:gd name="T35" fmla="*/ 0 h 43"/>
                <a:gd name="T36" fmla="*/ 428 w 685"/>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43">
                  <a:moveTo>
                    <a:pt x="428" y="0"/>
                  </a:moveTo>
                  <a:cubicBezTo>
                    <a:pt x="428" y="0"/>
                    <a:pt x="428" y="0"/>
                    <a:pt x="428" y="0"/>
                  </a:cubicBezTo>
                  <a:cubicBezTo>
                    <a:pt x="428" y="12"/>
                    <a:pt x="419" y="22"/>
                    <a:pt x="407" y="22"/>
                  </a:cubicBezTo>
                  <a:cubicBezTo>
                    <a:pt x="406" y="22"/>
                    <a:pt x="406" y="22"/>
                    <a:pt x="405" y="22"/>
                  </a:cubicBezTo>
                  <a:cubicBezTo>
                    <a:pt x="280" y="22"/>
                    <a:pt x="280" y="22"/>
                    <a:pt x="280" y="22"/>
                  </a:cubicBezTo>
                  <a:cubicBezTo>
                    <a:pt x="279" y="22"/>
                    <a:pt x="279" y="22"/>
                    <a:pt x="278" y="22"/>
                  </a:cubicBezTo>
                  <a:cubicBezTo>
                    <a:pt x="266" y="22"/>
                    <a:pt x="257" y="12"/>
                    <a:pt x="257" y="0"/>
                  </a:cubicBezTo>
                  <a:cubicBezTo>
                    <a:pt x="257" y="0"/>
                    <a:pt x="257" y="0"/>
                    <a:pt x="257" y="0"/>
                  </a:cubicBezTo>
                  <a:cubicBezTo>
                    <a:pt x="0" y="0"/>
                    <a:pt x="0" y="0"/>
                    <a:pt x="0" y="0"/>
                  </a:cubicBezTo>
                  <a:cubicBezTo>
                    <a:pt x="0" y="22"/>
                    <a:pt x="0" y="22"/>
                    <a:pt x="0" y="22"/>
                  </a:cubicBezTo>
                  <a:cubicBezTo>
                    <a:pt x="0" y="22"/>
                    <a:pt x="0" y="22"/>
                    <a:pt x="0" y="22"/>
                  </a:cubicBezTo>
                  <a:cubicBezTo>
                    <a:pt x="0" y="34"/>
                    <a:pt x="9" y="43"/>
                    <a:pt x="21" y="43"/>
                  </a:cubicBezTo>
                  <a:cubicBezTo>
                    <a:pt x="22" y="43"/>
                    <a:pt x="22" y="43"/>
                    <a:pt x="23" y="43"/>
                  </a:cubicBezTo>
                  <a:cubicBezTo>
                    <a:pt x="662" y="43"/>
                    <a:pt x="662" y="43"/>
                    <a:pt x="662" y="43"/>
                  </a:cubicBezTo>
                  <a:cubicBezTo>
                    <a:pt x="663" y="43"/>
                    <a:pt x="663" y="43"/>
                    <a:pt x="664" y="43"/>
                  </a:cubicBezTo>
                  <a:cubicBezTo>
                    <a:pt x="675" y="43"/>
                    <a:pt x="685" y="34"/>
                    <a:pt x="685" y="22"/>
                  </a:cubicBezTo>
                  <a:cubicBezTo>
                    <a:pt x="685" y="22"/>
                    <a:pt x="685" y="22"/>
                    <a:pt x="685" y="22"/>
                  </a:cubicBezTo>
                  <a:cubicBezTo>
                    <a:pt x="685" y="0"/>
                    <a:pt x="685" y="0"/>
                    <a:pt x="685" y="0"/>
                  </a:cubicBezTo>
                  <a:lnTo>
                    <a:pt x="4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103" name="Group 102">
            <a:extLst>
              <a:ext uri="{FF2B5EF4-FFF2-40B4-BE49-F238E27FC236}">
                <a16:creationId xmlns:a16="http://schemas.microsoft.com/office/drawing/2014/main" id="{1A115855-31D6-441A-A373-AD8864C10DA7}"/>
              </a:ext>
            </a:extLst>
          </p:cNvPr>
          <p:cNvGrpSpPr/>
          <p:nvPr/>
        </p:nvGrpSpPr>
        <p:grpSpPr>
          <a:xfrm>
            <a:off x="9869497" y="1563487"/>
            <a:ext cx="729680" cy="1307538"/>
            <a:chOff x="7507362" y="-1325081"/>
            <a:chExt cx="642737" cy="1138254"/>
          </a:xfrm>
        </p:grpSpPr>
        <p:sp>
          <p:nvSpPr>
            <p:cNvPr id="104" name="Freeform 5">
              <a:extLst>
                <a:ext uri="{FF2B5EF4-FFF2-40B4-BE49-F238E27FC236}">
                  <a16:creationId xmlns:a16="http://schemas.microsoft.com/office/drawing/2014/main" id="{01A98F17-07E6-4621-9186-CA721447F2B8}"/>
                </a:ext>
              </a:extLst>
            </p:cNvPr>
            <p:cNvSpPr>
              <a:spLocks/>
            </p:cNvSpPr>
            <p:nvPr/>
          </p:nvSpPr>
          <p:spPr bwMode="auto">
            <a:xfrm>
              <a:off x="7507362" y="-1325081"/>
              <a:ext cx="642737" cy="1138254"/>
            </a:xfrm>
            <a:custGeom>
              <a:avLst/>
              <a:gdLst/>
              <a:ahLst/>
              <a:cxnLst/>
              <a:rect l="l" t="t" r="r" b="b"/>
              <a:pathLst>
                <a:path w="852488" h="1509712">
                  <a:moveTo>
                    <a:pt x="312738" y="1435100"/>
                  </a:moveTo>
                  <a:cubicBezTo>
                    <a:pt x="539751" y="1435100"/>
                    <a:pt x="539751" y="1435100"/>
                    <a:pt x="539751" y="1435100"/>
                  </a:cubicBezTo>
                  <a:cubicBezTo>
                    <a:pt x="539751" y="1479867"/>
                    <a:pt x="479214" y="1509712"/>
                    <a:pt x="426245" y="1509712"/>
                  </a:cubicBezTo>
                  <a:cubicBezTo>
                    <a:pt x="373275" y="1509712"/>
                    <a:pt x="312738" y="1479867"/>
                    <a:pt x="312738" y="1435100"/>
                  </a:cubicBezTo>
                  <a:close/>
                  <a:moveTo>
                    <a:pt x="273706" y="1344612"/>
                  </a:moveTo>
                  <a:cubicBezTo>
                    <a:pt x="273717" y="1344612"/>
                    <a:pt x="275532" y="1344612"/>
                    <a:pt x="578782" y="1344612"/>
                  </a:cubicBezTo>
                  <a:cubicBezTo>
                    <a:pt x="590223" y="1344612"/>
                    <a:pt x="601663" y="1355923"/>
                    <a:pt x="601663" y="1367234"/>
                  </a:cubicBezTo>
                  <a:cubicBezTo>
                    <a:pt x="601663" y="1367238"/>
                    <a:pt x="601663" y="1367315"/>
                    <a:pt x="601663" y="1369119"/>
                  </a:cubicBezTo>
                  <a:lnTo>
                    <a:pt x="601663" y="1382315"/>
                  </a:lnTo>
                  <a:cubicBezTo>
                    <a:pt x="601663" y="1393626"/>
                    <a:pt x="590223" y="1404937"/>
                    <a:pt x="578782" y="1404937"/>
                  </a:cubicBezTo>
                  <a:cubicBezTo>
                    <a:pt x="578772" y="1404937"/>
                    <a:pt x="576980" y="1404937"/>
                    <a:pt x="273706" y="1404937"/>
                  </a:cubicBezTo>
                  <a:cubicBezTo>
                    <a:pt x="262265" y="1404937"/>
                    <a:pt x="250825" y="1393626"/>
                    <a:pt x="250825" y="1382315"/>
                  </a:cubicBezTo>
                  <a:cubicBezTo>
                    <a:pt x="250825" y="1382312"/>
                    <a:pt x="250825" y="1382237"/>
                    <a:pt x="250825" y="1380430"/>
                  </a:cubicBezTo>
                  <a:lnTo>
                    <a:pt x="250825" y="1367234"/>
                  </a:lnTo>
                  <a:cubicBezTo>
                    <a:pt x="250825" y="1355923"/>
                    <a:pt x="262265" y="1344612"/>
                    <a:pt x="273706" y="1344612"/>
                  </a:cubicBezTo>
                  <a:close/>
                  <a:moveTo>
                    <a:pt x="273706" y="1252537"/>
                  </a:moveTo>
                  <a:cubicBezTo>
                    <a:pt x="273721" y="1252537"/>
                    <a:pt x="275877" y="1252537"/>
                    <a:pt x="578782" y="1252537"/>
                  </a:cubicBezTo>
                  <a:cubicBezTo>
                    <a:pt x="590223" y="1252537"/>
                    <a:pt x="601663" y="1264146"/>
                    <a:pt x="601663" y="1275754"/>
                  </a:cubicBezTo>
                  <a:cubicBezTo>
                    <a:pt x="601663" y="1275759"/>
                    <a:pt x="601663" y="1275849"/>
                    <a:pt x="601663" y="1277689"/>
                  </a:cubicBezTo>
                  <a:lnTo>
                    <a:pt x="601663" y="1291232"/>
                  </a:lnTo>
                  <a:cubicBezTo>
                    <a:pt x="601663" y="1302841"/>
                    <a:pt x="590223" y="1314449"/>
                    <a:pt x="578782" y="1314449"/>
                  </a:cubicBezTo>
                  <a:cubicBezTo>
                    <a:pt x="578768" y="1314449"/>
                    <a:pt x="576662" y="1314449"/>
                    <a:pt x="273706" y="1314449"/>
                  </a:cubicBezTo>
                  <a:cubicBezTo>
                    <a:pt x="262265" y="1314449"/>
                    <a:pt x="250825" y="1302841"/>
                    <a:pt x="250825" y="1291232"/>
                  </a:cubicBezTo>
                  <a:cubicBezTo>
                    <a:pt x="250825" y="1291227"/>
                    <a:pt x="250825" y="1291138"/>
                    <a:pt x="250825" y="1289297"/>
                  </a:cubicBezTo>
                  <a:lnTo>
                    <a:pt x="250825" y="1275754"/>
                  </a:lnTo>
                  <a:cubicBezTo>
                    <a:pt x="250825" y="1264146"/>
                    <a:pt x="262265" y="1252537"/>
                    <a:pt x="273706" y="1252537"/>
                  </a:cubicBezTo>
                  <a:close/>
                  <a:moveTo>
                    <a:pt x="273706" y="1162050"/>
                  </a:moveTo>
                  <a:cubicBezTo>
                    <a:pt x="273724" y="1162050"/>
                    <a:pt x="276080" y="1162050"/>
                    <a:pt x="578782" y="1162050"/>
                  </a:cubicBezTo>
                  <a:cubicBezTo>
                    <a:pt x="590223" y="1162050"/>
                    <a:pt x="601663" y="1173361"/>
                    <a:pt x="601663" y="1184672"/>
                  </a:cubicBezTo>
                  <a:cubicBezTo>
                    <a:pt x="601663" y="1184677"/>
                    <a:pt x="601663" y="1184773"/>
                    <a:pt x="601663" y="1186557"/>
                  </a:cubicBezTo>
                  <a:lnTo>
                    <a:pt x="601663" y="1199753"/>
                  </a:lnTo>
                  <a:cubicBezTo>
                    <a:pt x="601663" y="1211064"/>
                    <a:pt x="590223" y="1222375"/>
                    <a:pt x="578782" y="1222375"/>
                  </a:cubicBezTo>
                  <a:cubicBezTo>
                    <a:pt x="578765" y="1222375"/>
                    <a:pt x="576473" y="1222375"/>
                    <a:pt x="273706" y="1222375"/>
                  </a:cubicBezTo>
                  <a:cubicBezTo>
                    <a:pt x="262265" y="1222375"/>
                    <a:pt x="250825" y="1211064"/>
                    <a:pt x="250825" y="1199753"/>
                  </a:cubicBezTo>
                  <a:cubicBezTo>
                    <a:pt x="250825" y="1199748"/>
                    <a:pt x="250825" y="1199653"/>
                    <a:pt x="250825" y="1197868"/>
                  </a:cubicBezTo>
                  <a:lnTo>
                    <a:pt x="250825" y="1184672"/>
                  </a:lnTo>
                  <a:cubicBezTo>
                    <a:pt x="250825" y="1173361"/>
                    <a:pt x="262265" y="1162050"/>
                    <a:pt x="273706" y="1162050"/>
                  </a:cubicBezTo>
                  <a:close/>
                  <a:moveTo>
                    <a:pt x="426244" y="0"/>
                  </a:moveTo>
                  <a:cubicBezTo>
                    <a:pt x="662201" y="0"/>
                    <a:pt x="852488" y="188648"/>
                    <a:pt x="852488" y="422571"/>
                  </a:cubicBezTo>
                  <a:cubicBezTo>
                    <a:pt x="852488" y="498030"/>
                    <a:pt x="829654" y="569717"/>
                    <a:pt x="795402" y="633857"/>
                  </a:cubicBezTo>
                  <a:cubicBezTo>
                    <a:pt x="692647" y="818732"/>
                    <a:pt x="662201" y="924375"/>
                    <a:pt x="646978" y="1026244"/>
                  </a:cubicBezTo>
                  <a:cubicBezTo>
                    <a:pt x="631755" y="1113022"/>
                    <a:pt x="612726" y="1131887"/>
                    <a:pt x="548028" y="1131887"/>
                  </a:cubicBezTo>
                  <a:cubicBezTo>
                    <a:pt x="517582" y="1131887"/>
                    <a:pt x="475719" y="1131887"/>
                    <a:pt x="426244" y="1131887"/>
                  </a:cubicBezTo>
                  <a:cubicBezTo>
                    <a:pt x="376769" y="1131887"/>
                    <a:pt x="331100" y="1131887"/>
                    <a:pt x="304460" y="1131887"/>
                  </a:cubicBezTo>
                  <a:cubicBezTo>
                    <a:pt x="239762" y="1131887"/>
                    <a:pt x="220734" y="1113022"/>
                    <a:pt x="205511" y="1026244"/>
                  </a:cubicBezTo>
                  <a:cubicBezTo>
                    <a:pt x="190288" y="924375"/>
                    <a:pt x="159842" y="818732"/>
                    <a:pt x="57086" y="633857"/>
                  </a:cubicBezTo>
                  <a:cubicBezTo>
                    <a:pt x="22835" y="569717"/>
                    <a:pt x="0" y="498030"/>
                    <a:pt x="0" y="422571"/>
                  </a:cubicBezTo>
                  <a:cubicBezTo>
                    <a:pt x="0" y="188648"/>
                    <a:pt x="190288" y="0"/>
                    <a:pt x="426244" y="0"/>
                  </a:cubicBezTo>
                  <a:close/>
                </a:path>
              </a:pathLst>
            </a:custGeom>
            <a:solidFill>
              <a:schemeClr val="bg1"/>
            </a:solidFill>
            <a:ln w="22225" cap="flat">
              <a:noFill/>
              <a:prstDash val="solid"/>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5" name="Freeform: Shape 104">
              <a:extLst>
                <a:ext uri="{FF2B5EF4-FFF2-40B4-BE49-F238E27FC236}">
                  <a16:creationId xmlns:a16="http://schemas.microsoft.com/office/drawing/2014/main" id="{647AE28D-D95F-470E-AF36-6601875AF4C9}"/>
                </a:ext>
              </a:extLst>
            </p:cNvPr>
            <p:cNvSpPr>
              <a:spLocks/>
            </p:cNvSpPr>
            <p:nvPr/>
          </p:nvSpPr>
          <p:spPr bwMode="auto">
            <a:xfrm>
              <a:off x="7556544" y="-1272081"/>
              <a:ext cx="535584" cy="729861"/>
            </a:xfrm>
            <a:custGeom>
              <a:avLst/>
              <a:gdLst>
                <a:gd name="connsiteX0" fmla="*/ 321369 w 642737"/>
                <a:gd name="connsiteY0" fmla="*/ 0 h 842480"/>
                <a:gd name="connsiteX1" fmla="*/ 642737 w 642737"/>
                <a:gd name="connsiteY1" fmla="*/ 318599 h 842480"/>
                <a:gd name="connsiteX2" fmla="*/ 599697 w 642737"/>
                <a:gd name="connsiteY2" fmla="*/ 477899 h 842480"/>
                <a:gd name="connsiteX3" fmla="*/ 487792 w 642737"/>
                <a:gd name="connsiteY3" fmla="*/ 773741 h 842480"/>
                <a:gd name="connsiteX4" fmla="*/ 464478 w 642737"/>
                <a:gd name="connsiteY4" fmla="*/ 838101 h 842480"/>
                <a:gd name="connsiteX5" fmla="*/ 456964 w 642737"/>
                <a:gd name="connsiteY5" fmla="*/ 842480 h 842480"/>
                <a:gd name="connsiteX6" fmla="*/ 185773 w 642737"/>
                <a:gd name="connsiteY6" fmla="*/ 842480 h 842480"/>
                <a:gd name="connsiteX7" fmla="*/ 178259 w 642737"/>
                <a:gd name="connsiteY7" fmla="*/ 838101 h 842480"/>
                <a:gd name="connsiteX8" fmla="*/ 154946 w 642737"/>
                <a:gd name="connsiteY8" fmla="*/ 773741 h 842480"/>
                <a:gd name="connsiteX9" fmla="*/ 43040 w 642737"/>
                <a:gd name="connsiteY9" fmla="*/ 477899 h 842480"/>
                <a:gd name="connsiteX10" fmla="*/ 0 w 642737"/>
                <a:gd name="connsiteY10" fmla="*/ 318599 h 842480"/>
                <a:gd name="connsiteX11" fmla="*/ 321369 w 642737"/>
                <a:gd name="connsiteY11" fmla="*/ 0 h 8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737" h="842480">
                  <a:moveTo>
                    <a:pt x="321369" y="0"/>
                  </a:moveTo>
                  <a:cubicBezTo>
                    <a:pt x="499269" y="0"/>
                    <a:pt x="642737" y="142232"/>
                    <a:pt x="642737" y="318599"/>
                  </a:cubicBezTo>
                  <a:cubicBezTo>
                    <a:pt x="642737" y="375492"/>
                    <a:pt x="625521" y="429541"/>
                    <a:pt x="599697" y="477899"/>
                  </a:cubicBezTo>
                  <a:cubicBezTo>
                    <a:pt x="522224" y="617287"/>
                    <a:pt x="499269" y="696937"/>
                    <a:pt x="487792" y="773741"/>
                  </a:cubicBezTo>
                  <a:cubicBezTo>
                    <a:pt x="482053" y="806455"/>
                    <a:pt x="475597" y="826367"/>
                    <a:pt x="464478" y="838101"/>
                  </a:cubicBezTo>
                  <a:lnTo>
                    <a:pt x="456964" y="842480"/>
                  </a:lnTo>
                  <a:lnTo>
                    <a:pt x="185773" y="842480"/>
                  </a:lnTo>
                  <a:lnTo>
                    <a:pt x="178259" y="838101"/>
                  </a:lnTo>
                  <a:cubicBezTo>
                    <a:pt x="167141" y="826367"/>
                    <a:pt x="160685" y="806455"/>
                    <a:pt x="154946" y="773741"/>
                  </a:cubicBezTo>
                  <a:cubicBezTo>
                    <a:pt x="143468" y="696937"/>
                    <a:pt x="120514" y="617287"/>
                    <a:pt x="43040" y="477899"/>
                  </a:cubicBezTo>
                  <a:cubicBezTo>
                    <a:pt x="17217" y="429541"/>
                    <a:pt x="0" y="375492"/>
                    <a:pt x="0" y="318599"/>
                  </a:cubicBezTo>
                  <a:cubicBezTo>
                    <a:pt x="0" y="142232"/>
                    <a:pt x="143468" y="0"/>
                    <a:pt x="321369" y="0"/>
                  </a:cubicBezTo>
                  <a:close/>
                </a:path>
              </a:pathLst>
            </a:custGeom>
            <a:noFill/>
            <a:ln w="2222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106" name="Group 105">
            <a:extLst>
              <a:ext uri="{FF2B5EF4-FFF2-40B4-BE49-F238E27FC236}">
                <a16:creationId xmlns:a16="http://schemas.microsoft.com/office/drawing/2014/main" id="{517A216A-AE93-48DE-8FC5-EF2DC36C34BA}"/>
              </a:ext>
            </a:extLst>
          </p:cNvPr>
          <p:cNvGrpSpPr/>
          <p:nvPr/>
        </p:nvGrpSpPr>
        <p:grpSpPr>
          <a:xfrm>
            <a:off x="1078716" y="1580388"/>
            <a:ext cx="1440696" cy="1130243"/>
            <a:chOff x="905330" y="1301017"/>
            <a:chExt cx="1102804" cy="858640"/>
          </a:xfrm>
        </p:grpSpPr>
        <p:sp>
          <p:nvSpPr>
            <p:cNvPr id="107" name="Freeform 29">
              <a:extLst>
                <a:ext uri="{FF2B5EF4-FFF2-40B4-BE49-F238E27FC236}">
                  <a16:creationId xmlns:a16="http://schemas.microsoft.com/office/drawing/2014/main" id="{2504192B-C036-496E-BF17-6C177178610B}"/>
                </a:ext>
              </a:extLst>
            </p:cNvPr>
            <p:cNvSpPr>
              <a:spLocks noEditPoints="1"/>
            </p:cNvSpPr>
            <p:nvPr/>
          </p:nvSpPr>
          <p:spPr bwMode="auto">
            <a:xfrm>
              <a:off x="905330" y="1301017"/>
              <a:ext cx="712617" cy="855135"/>
            </a:xfrm>
            <a:custGeom>
              <a:avLst/>
              <a:gdLst>
                <a:gd name="T0" fmla="*/ 32 w 745"/>
                <a:gd name="T1" fmla="*/ 664 h 893"/>
                <a:gd name="T2" fmla="*/ 399 w 745"/>
                <a:gd name="T3" fmla="*/ 664 h 893"/>
                <a:gd name="T4" fmla="*/ 381 w 745"/>
                <a:gd name="T5" fmla="*/ 600 h 893"/>
                <a:gd name="T6" fmla="*/ 64 w 745"/>
                <a:gd name="T7" fmla="*/ 600 h 893"/>
                <a:gd name="T8" fmla="*/ 64 w 745"/>
                <a:gd name="T9" fmla="*/ 522 h 893"/>
                <a:gd name="T10" fmla="*/ 374 w 745"/>
                <a:gd name="T11" fmla="*/ 522 h 893"/>
                <a:gd name="T12" fmla="*/ 379 w 745"/>
                <a:gd name="T13" fmla="*/ 458 h 893"/>
                <a:gd name="T14" fmla="*/ 32 w 745"/>
                <a:gd name="T15" fmla="*/ 458 h 893"/>
                <a:gd name="T16" fmla="*/ 0 w 745"/>
                <a:gd name="T17" fmla="*/ 490 h 893"/>
                <a:gd name="T18" fmla="*/ 0 w 745"/>
                <a:gd name="T19" fmla="*/ 632 h 893"/>
                <a:gd name="T20" fmla="*/ 32 w 745"/>
                <a:gd name="T21" fmla="*/ 664 h 893"/>
                <a:gd name="T22" fmla="*/ 64 w 745"/>
                <a:gd name="T23" fmla="*/ 829 h 893"/>
                <a:gd name="T24" fmla="*/ 64 w 745"/>
                <a:gd name="T25" fmla="*/ 751 h 893"/>
                <a:gd name="T26" fmla="*/ 444 w 745"/>
                <a:gd name="T27" fmla="*/ 751 h 893"/>
                <a:gd name="T28" fmla="*/ 409 w 745"/>
                <a:gd name="T29" fmla="*/ 687 h 893"/>
                <a:gd name="T30" fmla="*/ 32 w 745"/>
                <a:gd name="T31" fmla="*/ 687 h 893"/>
                <a:gd name="T32" fmla="*/ 0 w 745"/>
                <a:gd name="T33" fmla="*/ 719 h 893"/>
                <a:gd name="T34" fmla="*/ 0 w 745"/>
                <a:gd name="T35" fmla="*/ 861 h 893"/>
                <a:gd name="T36" fmla="*/ 32 w 745"/>
                <a:gd name="T37" fmla="*/ 893 h 893"/>
                <a:gd name="T38" fmla="*/ 613 w 745"/>
                <a:gd name="T39" fmla="*/ 893 h 893"/>
                <a:gd name="T40" fmla="*/ 513 w 745"/>
                <a:gd name="T41" fmla="*/ 829 h 893"/>
                <a:gd name="T42" fmla="*/ 64 w 745"/>
                <a:gd name="T43" fmla="*/ 829 h 893"/>
                <a:gd name="T44" fmla="*/ 713 w 745"/>
                <a:gd name="T45" fmla="*/ 0 h 893"/>
                <a:gd name="T46" fmla="*/ 32 w 745"/>
                <a:gd name="T47" fmla="*/ 0 h 893"/>
                <a:gd name="T48" fmla="*/ 0 w 745"/>
                <a:gd name="T49" fmla="*/ 32 h 893"/>
                <a:gd name="T50" fmla="*/ 0 w 745"/>
                <a:gd name="T51" fmla="*/ 174 h 893"/>
                <a:gd name="T52" fmla="*/ 32 w 745"/>
                <a:gd name="T53" fmla="*/ 206 h 893"/>
                <a:gd name="T54" fmla="*/ 528 w 745"/>
                <a:gd name="T55" fmla="*/ 206 h 893"/>
                <a:gd name="T56" fmla="*/ 642 w 745"/>
                <a:gd name="T57" fmla="*/ 142 h 893"/>
                <a:gd name="T58" fmla="*/ 64 w 745"/>
                <a:gd name="T59" fmla="*/ 142 h 893"/>
                <a:gd name="T60" fmla="*/ 64 w 745"/>
                <a:gd name="T61" fmla="*/ 64 h 893"/>
                <a:gd name="T62" fmla="*/ 681 w 745"/>
                <a:gd name="T63" fmla="*/ 64 h 893"/>
                <a:gd name="T64" fmla="*/ 681 w 745"/>
                <a:gd name="T65" fmla="*/ 130 h 893"/>
                <a:gd name="T66" fmla="*/ 745 w 745"/>
                <a:gd name="T67" fmla="*/ 120 h 893"/>
                <a:gd name="T68" fmla="*/ 745 w 745"/>
                <a:gd name="T69" fmla="*/ 32 h 893"/>
                <a:gd name="T70" fmla="*/ 713 w 745"/>
                <a:gd name="T71" fmla="*/ 0 h 893"/>
                <a:gd name="T72" fmla="*/ 32 w 745"/>
                <a:gd name="T73" fmla="*/ 435 h 893"/>
                <a:gd name="T74" fmla="*/ 384 w 745"/>
                <a:gd name="T75" fmla="*/ 435 h 893"/>
                <a:gd name="T76" fmla="*/ 404 w 745"/>
                <a:gd name="T77" fmla="*/ 371 h 893"/>
                <a:gd name="T78" fmla="*/ 64 w 745"/>
                <a:gd name="T79" fmla="*/ 371 h 893"/>
                <a:gd name="T80" fmla="*/ 64 w 745"/>
                <a:gd name="T81" fmla="*/ 293 h 893"/>
                <a:gd name="T82" fmla="*/ 446 w 745"/>
                <a:gd name="T83" fmla="*/ 293 h 893"/>
                <a:gd name="T84" fmla="*/ 501 w 745"/>
                <a:gd name="T85" fmla="*/ 229 h 893"/>
                <a:gd name="T86" fmla="*/ 32 w 745"/>
                <a:gd name="T87" fmla="*/ 229 h 893"/>
                <a:gd name="T88" fmla="*/ 0 w 745"/>
                <a:gd name="T89" fmla="*/ 261 h 893"/>
                <a:gd name="T90" fmla="*/ 0 w 745"/>
                <a:gd name="T91" fmla="*/ 403 h 893"/>
                <a:gd name="T92" fmla="*/ 32 w 745"/>
                <a:gd name="T93" fmla="*/ 435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5" h="893">
                  <a:moveTo>
                    <a:pt x="32" y="664"/>
                  </a:moveTo>
                  <a:cubicBezTo>
                    <a:pt x="399" y="664"/>
                    <a:pt x="399" y="664"/>
                    <a:pt x="399" y="664"/>
                  </a:cubicBezTo>
                  <a:cubicBezTo>
                    <a:pt x="392" y="643"/>
                    <a:pt x="386" y="622"/>
                    <a:pt x="381" y="600"/>
                  </a:cubicBezTo>
                  <a:cubicBezTo>
                    <a:pt x="64" y="600"/>
                    <a:pt x="64" y="600"/>
                    <a:pt x="64" y="600"/>
                  </a:cubicBezTo>
                  <a:cubicBezTo>
                    <a:pt x="64" y="522"/>
                    <a:pt x="64" y="522"/>
                    <a:pt x="64" y="522"/>
                  </a:cubicBezTo>
                  <a:cubicBezTo>
                    <a:pt x="374" y="522"/>
                    <a:pt x="374" y="522"/>
                    <a:pt x="374" y="522"/>
                  </a:cubicBezTo>
                  <a:cubicBezTo>
                    <a:pt x="374" y="500"/>
                    <a:pt x="376" y="479"/>
                    <a:pt x="379" y="458"/>
                  </a:cubicBezTo>
                  <a:cubicBezTo>
                    <a:pt x="32" y="458"/>
                    <a:pt x="32" y="458"/>
                    <a:pt x="32" y="458"/>
                  </a:cubicBezTo>
                  <a:cubicBezTo>
                    <a:pt x="14" y="458"/>
                    <a:pt x="0" y="472"/>
                    <a:pt x="0" y="490"/>
                  </a:cubicBezTo>
                  <a:cubicBezTo>
                    <a:pt x="0" y="632"/>
                    <a:pt x="0" y="632"/>
                    <a:pt x="0" y="632"/>
                  </a:cubicBezTo>
                  <a:cubicBezTo>
                    <a:pt x="0" y="650"/>
                    <a:pt x="14" y="664"/>
                    <a:pt x="32" y="664"/>
                  </a:cubicBezTo>
                  <a:close/>
                  <a:moveTo>
                    <a:pt x="64" y="829"/>
                  </a:moveTo>
                  <a:cubicBezTo>
                    <a:pt x="64" y="751"/>
                    <a:pt x="64" y="751"/>
                    <a:pt x="64" y="751"/>
                  </a:cubicBezTo>
                  <a:cubicBezTo>
                    <a:pt x="444" y="751"/>
                    <a:pt x="444" y="751"/>
                    <a:pt x="444" y="751"/>
                  </a:cubicBezTo>
                  <a:cubicBezTo>
                    <a:pt x="430" y="731"/>
                    <a:pt x="418" y="709"/>
                    <a:pt x="409" y="687"/>
                  </a:cubicBezTo>
                  <a:cubicBezTo>
                    <a:pt x="32" y="687"/>
                    <a:pt x="32" y="687"/>
                    <a:pt x="32" y="687"/>
                  </a:cubicBezTo>
                  <a:cubicBezTo>
                    <a:pt x="14" y="687"/>
                    <a:pt x="0" y="701"/>
                    <a:pt x="0" y="719"/>
                  </a:cubicBezTo>
                  <a:cubicBezTo>
                    <a:pt x="0" y="861"/>
                    <a:pt x="0" y="861"/>
                    <a:pt x="0" y="861"/>
                  </a:cubicBezTo>
                  <a:cubicBezTo>
                    <a:pt x="0" y="879"/>
                    <a:pt x="14" y="893"/>
                    <a:pt x="32" y="893"/>
                  </a:cubicBezTo>
                  <a:cubicBezTo>
                    <a:pt x="613" y="893"/>
                    <a:pt x="613" y="893"/>
                    <a:pt x="613" y="893"/>
                  </a:cubicBezTo>
                  <a:cubicBezTo>
                    <a:pt x="576" y="877"/>
                    <a:pt x="543" y="855"/>
                    <a:pt x="513" y="829"/>
                  </a:cubicBezTo>
                  <a:lnTo>
                    <a:pt x="64" y="829"/>
                  </a:lnTo>
                  <a:close/>
                  <a:moveTo>
                    <a:pt x="713" y="0"/>
                  </a:moveTo>
                  <a:cubicBezTo>
                    <a:pt x="32" y="0"/>
                    <a:pt x="32" y="0"/>
                    <a:pt x="32" y="0"/>
                  </a:cubicBezTo>
                  <a:cubicBezTo>
                    <a:pt x="14" y="0"/>
                    <a:pt x="0" y="14"/>
                    <a:pt x="0" y="32"/>
                  </a:cubicBezTo>
                  <a:cubicBezTo>
                    <a:pt x="0" y="174"/>
                    <a:pt x="0" y="174"/>
                    <a:pt x="0" y="174"/>
                  </a:cubicBezTo>
                  <a:cubicBezTo>
                    <a:pt x="0" y="192"/>
                    <a:pt x="14" y="206"/>
                    <a:pt x="32" y="206"/>
                  </a:cubicBezTo>
                  <a:cubicBezTo>
                    <a:pt x="528" y="206"/>
                    <a:pt x="528" y="206"/>
                    <a:pt x="528" y="206"/>
                  </a:cubicBezTo>
                  <a:cubicBezTo>
                    <a:pt x="562" y="179"/>
                    <a:pt x="600" y="157"/>
                    <a:pt x="642" y="142"/>
                  </a:cubicBezTo>
                  <a:cubicBezTo>
                    <a:pt x="64" y="142"/>
                    <a:pt x="64" y="142"/>
                    <a:pt x="64" y="142"/>
                  </a:cubicBezTo>
                  <a:cubicBezTo>
                    <a:pt x="64" y="64"/>
                    <a:pt x="64" y="64"/>
                    <a:pt x="64" y="64"/>
                  </a:cubicBezTo>
                  <a:cubicBezTo>
                    <a:pt x="681" y="64"/>
                    <a:pt x="681" y="64"/>
                    <a:pt x="681" y="64"/>
                  </a:cubicBezTo>
                  <a:cubicBezTo>
                    <a:pt x="681" y="130"/>
                    <a:pt x="681" y="130"/>
                    <a:pt x="681" y="130"/>
                  </a:cubicBezTo>
                  <a:cubicBezTo>
                    <a:pt x="701" y="125"/>
                    <a:pt x="723" y="121"/>
                    <a:pt x="745" y="120"/>
                  </a:cubicBezTo>
                  <a:cubicBezTo>
                    <a:pt x="745" y="32"/>
                    <a:pt x="745" y="32"/>
                    <a:pt x="745" y="32"/>
                  </a:cubicBezTo>
                  <a:cubicBezTo>
                    <a:pt x="745" y="14"/>
                    <a:pt x="730" y="0"/>
                    <a:pt x="713" y="0"/>
                  </a:cubicBezTo>
                  <a:close/>
                  <a:moveTo>
                    <a:pt x="32" y="435"/>
                  </a:moveTo>
                  <a:cubicBezTo>
                    <a:pt x="384" y="435"/>
                    <a:pt x="384" y="435"/>
                    <a:pt x="384" y="435"/>
                  </a:cubicBezTo>
                  <a:cubicBezTo>
                    <a:pt x="389" y="413"/>
                    <a:pt x="396" y="392"/>
                    <a:pt x="404" y="371"/>
                  </a:cubicBezTo>
                  <a:cubicBezTo>
                    <a:pt x="64" y="371"/>
                    <a:pt x="64" y="371"/>
                    <a:pt x="64" y="371"/>
                  </a:cubicBezTo>
                  <a:cubicBezTo>
                    <a:pt x="64" y="293"/>
                    <a:pt x="64" y="293"/>
                    <a:pt x="64" y="293"/>
                  </a:cubicBezTo>
                  <a:cubicBezTo>
                    <a:pt x="446" y="293"/>
                    <a:pt x="446" y="293"/>
                    <a:pt x="446" y="293"/>
                  </a:cubicBezTo>
                  <a:cubicBezTo>
                    <a:pt x="462" y="270"/>
                    <a:pt x="481" y="248"/>
                    <a:pt x="501" y="229"/>
                  </a:cubicBezTo>
                  <a:cubicBezTo>
                    <a:pt x="32" y="229"/>
                    <a:pt x="32" y="229"/>
                    <a:pt x="32" y="229"/>
                  </a:cubicBezTo>
                  <a:cubicBezTo>
                    <a:pt x="14" y="229"/>
                    <a:pt x="0" y="243"/>
                    <a:pt x="0" y="261"/>
                  </a:cubicBezTo>
                  <a:cubicBezTo>
                    <a:pt x="0" y="403"/>
                    <a:pt x="0" y="403"/>
                    <a:pt x="0" y="403"/>
                  </a:cubicBezTo>
                  <a:cubicBezTo>
                    <a:pt x="0" y="421"/>
                    <a:pt x="14" y="435"/>
                    <a:pt x="32" y="4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0">
              <a:extLst>
                <a:ext uri="{FF2B5EF4-FFF2-40B4-BE49-F238E27FC236}">
                  <a16:creationId xmlns:a16="http://schemas.microsoft.com/office/drawing/2014/main" id="{A3E72410-142C-42AB-8AC0-7B077CCCB6B6}"/>
                </a:ext>
              </a:extLst>
            </p:cNvPr>
            <p:cNvSpPr>
              <a:spLocks noEditPoints="1"/>
            </p:cNvSpPr>
            <p:nvPr/>
          </p:nvSpPr>
          <p:spPr bwMode="auto">
            <a:xfrm>
              <a:off x="1293765" y="1444708"/>
              <a:ext cx="714369" cy="714949"/>
            </a:xfrm>
            <a:custGeom>
              <a:avLst/>
              <a:gdLst>
                <a:gd name="T0" fmla="*/ 374 w 747"/>
                <a:gd name="T1" fmla="*/ 747 h 747"/>
                <a:gd name="T2" fmla="*/ 0 w 747"/>
                <a:gd name="T3" fmla="*/ 374 h 747"/>
                <a:gd name="T4" fmla="*/ 374 w 747"/>
                <a:gd name="T5" fmla="*/ 0 h 747"/>
                <a:gd name="T6" fmla="*/ 747 w 747"/>
                <a:gd name="T7" fmla="*/ 374 h 747"/>
                <a:gd name="T8" fmla="*/ 374 w 747"/>
                <a:gd name="T9" fmla="*/ 747 h 747"/>
                <a:gd name="T10" fmla="*/ 374 w 747"/>
                <a:gd name="T11" fmla="*/ 72 h 747"/>
                <a:gd name="T12" fmla="*/ 72 w 747"/>
                <a:gd name="T13" fmla="*/ 374 h 747"/>
                <a:gd name="T14" fmla="*/ 374 w 747"/>
                <a:gd name="T15" fmla="*/ 675 h 747"/>
                <a:gd name="T16" fmla="*/ 675 w 747"/>
                <a:gd name="T17" fmla="*/ 374 h 747"/>
                <a:gd name="T18" fmla="*/ 374 w 747"/>
                <a:gd name="T19" fmla="*/ 7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7" h="747">
                  <a:moveTo>
                    <a:pt x="374" y="747"/>
                  </a:moveTo>
                  <a:cubicBezTo>
                    <a:pt x="168" y="747"/>
                    <a:pt x="0" y="579"/>
                    <a:pt x="0" y="374"/>
                  </a:cubicBezTo>
                  <a:cubicBezTo>
                    <a:pt x="0" y="168"/>
                    <a:pt x="168" y="0"/>
                    <a:pt x="374" y="0"/>
                  </a:cubicBezTo>
                  <a:cubicBezTo>
                    <a:pt x="580" y="0"/>
                    <a:pt x="747" y="168"/>
                    <a:pt x="747" y="374"/>
                  </a:cubicBezTo>
                  <a:cubicBezTo>
                    <a:pt x="747" y="579"/>
                    <a:pt x="580" y="747"/>
                    <a:pt x="374" y="747"/>
                  </a:cubicBezTo>
                  <a:close/>
                  <a:moveTo>
                    <a:pt x="374" y="72"/>
                  </a:moveTo>
                  <a:cubicBezTo>
                    <a:pt x="207" y="72"/>
                    <a:pt x="72" y="207"/>
                    <a:pt x="72" y="374"/>
                  </a:cubicBezTo>
                  <a:cubicBezTo>
                    <a:pt x="72" y="540"/>
                    <a:pt x="207" y="675"/>
                    <a:pt x="374" y="675"/>
                  </a:cubicBezTo>
                  <a:cubicBezTo>
                    <a:pt x="540" y="675"/>
                    <a:pt x="675" y="540"/>
                    <a:pt x="675" y="374"/>
                  </a:cubicBezTo>
                  <a:cubicBezTo>
                    <a:pt x="675" y="207"/>
                    <a:pt x="540" y="72"/>
                    <a:pt x="374" y="7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9" name="Rectangle 108">
            <a:extLst>
              <a:ext uri="{FF2B5EF4-FFF2-40B4-BE49-F238E27FC236}">
                <a16:creationId xmlns:a16="http://schemas.microsoft.com/office/drawing/2014/main" id="{30F1B265-0348-438C-BDBE-D25F1606A5D4}"/>
              </a:ext>
            </a:extLst>
          </p:cNvPr>
          <p:cNvSpPr/>
          <p:nvPr/>
        </p:nvSpPr>
        <p:spPr>
          <a:xfrm>
            <a:off x="7123369" y="3011141"/>
            <a:ext cx="2029730" cy="60390"/>
          </a:xfrm>
          <a:prstGeom prst="rect">
            <a:avLst/>
          </a:prstGeom>
          <a:solidFill>
            <a:schemeClr val="accent6">
              <a:lumMod val="75000"/>
            </a:schemeClr>
          </a:solidFill>
          <a:ln w="9525" cap="flat" cmpd="sng" algn="ctr">
            <a:noFill/>
            <a:prstDash val="solid"/>
          </a:ln>
          <a:effectLst/>
        </p:spPr>
        <p:txBody>
          <a:bodyPr rtlCol="0" anchor="ctr"/>
          <a:lstStyle/>
          <a:p>
            <a:pPr marL="0" marR="0" lvl="0" indent="0" algn="ctr" defTabSz="457200" eaLnBrk="1" fontAlgn="auto" latinLnBrk="0" hangingPunct="1">
              <a:lnSpc>
                <a:spcPct val="75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B54B9B17-50CF-4649-A22D-4EEC71067279}"/>
              </a:ext>
            </a:extLst>
          </p:cNvPr>
          <p:cNvSpPr/>
          <p:nvPr/>
        </p:nvSpPr>
        <p:spPr>
          <a:xfrm>
            <a:off x="4975769" y="3014816"/>
            <a:ext cx="2029730" cy="60390"/>
          </a:xfrm>
          <a:prstGeom prst="rect">
            <a:avLst/>
          </a:prstGeom>
          <a:solidFill>
            <a:schemeClr val="accent6">
              <a:lumMod val="75000"/>
            </a:schemeClr>
          </a:solidFill>
          <a:ln w="9525" cap="flat" cmpd="sng" algn="ctr">
            <a:noFill/>
            <a:prstDash val="solid"/>
          </a:ln>
          <a:effectLst/>
        </p:spPr>
        <p:txBody>
          <a:bodyPr rtlCol="0" anchor="ctr"/>
          <a:lstStyle/>
          <a:p>
            <a:pPr marL="0" marR="0" lvl="0" indent="0" algn="ctr" defTabSz="457200" eaLnBrk="1" fontAlgn="auto" latinLnBrk="0" hangingPunct="1">
              <a:lnSpc>
                <a:spcPct val="75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29CD7625-8E63-41F0-B7F2-CCB770EF664F}"/>
              </a:ext>
            </a:extLst>
          </p:cNvPr>
          <p:cNvSpPr/>
          <p:nvPr/>
        </p:nvSpPr>
        <p:spPr>
          <a:xfrm>
            <a:off x="2814813" y="3011141"/>
            <a:ext cx="2029730" cy="60390"/>
          </a:xfrm>
          <a:prstGeom prst="rect">
            <a:avLst/>
          </a:prstGeom>
          <a:solidFill>
            <a:schemeClr val="accent6">
              <a:lumMod val="75000"/>
            </a:schemeClr>
          </a:solidFill>
          <a:ln w="9525" cap="flat" cmpd="sng" algn="ctr">
            <a:noFill/>
            <a:prstDash val="solid"/>
          </a:ln>
          <a:effectLst/>
        </p:spPr>
        <p:txBody>
          <a:bodyPr rtlCol="0" anchor="ctr"/>
          <a:lstStyle/>
          <a:p>
            <a:pPr marL="0" marR="0" lvl="0" indent="0" algn="ctr" defTabSz="457200" eaLnBrk="1" fontAlgn="auto" latinLnBrk="0" hangingPunct="1">
              <a:lnSpc>
                <a:spcPct val="75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Arial"/>
              <a:ea typeface="+mn-ea"/>
              <a:cs typeface="+mn-cs"/>
            </a:endParaRPr>
          </a:p>
        </p:txBody>
      </p:sp>
      <p:sp>
        <p:nvSpPr>
          <p:cNvPr id="112" name="Rectangle 111">
            <a:extLst>
              <a:ext uri="{FF2B5EF4-FFF2-40B4-BE49-F238E27FC236}">
                <a16:creationId xmlns:a16="http://schemas.microsoft.com/office/drawing/2014/main" id="{567D8A03-12B1-4F15-A762-8F1B8A74D71C}"/>
              </a:ext>
            </a:extLst>
          </p:cNvPr>
          <p:cNvSpPr/>
          <p:nvPr/>
        </p:nvSpPr>
        <p:spPr>
          <a:xfrm>
            <a:off x="653857" y="3011186"/>
            <a:ext cx="2029730" cy="60390"/>
          </a:xfrm>
          <a:prstGeom prst="rect">
            <a:avLst/>
          </a:prstGeom>
          <a:solidFill>
            <a:schemeClr val="accent6">
              <a:lumMod val="75000"/>
            </a:schemeClr>
          </a:solidFill>
          <a:ln w="9525" cap="flat" cmpd="sng" algn="ctr">
            <a:noFill/>
            <a:prstDash val="solid"/>
          </a:ln>
          <a:effectLst/>
        </p:spPr>
        <p:txBody>
          <a:bodyPr rtlCol="0" anchor="ctr"/>
          <a:lstStyle/>
          <a:p>
            <a:pPr marL="0" marR="0" lvl="0" indent="0" algn="ctr" defTabSz="457200" eaLnBrk="1" fontAlgn="auto" latinLnBrk="0" hangingPunct="1">
              <a:lnSpc>
                <a:spcPct val="75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Arial"/>
              <a:ea typeface="+mn-ea"/>
              <a:cs typeface="+mn-cs"/>
            </a:endParaRPr>
          </a:p>
        </p:txBody>
      </p:sp>
      <p:pic>
        <p:nvPicPr>
          <p:cNvPr id="11" name="Picture 10" descr="A close up of a logo&#10;&#10;Description automatically generated">
            <a:extLst>
              <a:ext uri="{FF2B5EF4-FFF2-40B4-BE49-F238E27FC236}">
                <a16:creationId xmlns:a16="http://schemas.microsoft.com/office/drawing/2014/main" id="{57DC6D77-3870-44A1-BC30-6CF8FA87C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516" y="1445143"/>
            <a:ext cx="1253100" cy="1403648"/>
          </a:xfrm>
          <a:prstGeom prst="rect">
            <a:avLst/>
          </a:prstGeom>
        </p:spPr>
      </p:pic>
    </p:spTree>
    <p:extLst>
      <p:ext uri="{BB962C8B-B14F-4D97-AF65-F5344CB8AC3E}">
        <p14:creationId xmlns:p14="http://schemas.microsoft.com/office/powerpoint/2010/main" val="95774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515676-46EC-48F9-AB38-B3C64AC5620E}"/>
              </a:ext>
            </a:extLst>
          </p:cNvPr>
          <p:cNvSpPr>
            <a:spLocks noGrp="1"/>
          </p:cNvSpPr>
          <p:nvPr>
            <p:ph sz="half" idx="2"/>
          </p:nvPr>
        </p:nvSpPr>
        <p:spPr>
          <a:xfrm>
            <a:off x="751321" y="2203830"/>
            <a:ext cx="5049711" cy="3033285"/>
          </a:xfrm>
          <a:solidFill>
            <a:schemeClr val="bg1">
              <a:lumMod val="95000"/>
            </a:schemeClr>
          </a:solidFill>
        </p:spPr>
        <p:txBody>
          <a:bodyPr>
            <a:normAutofit/>
          </a:bodyPr>
          <a:lstStyle/>
          <a:p>
            <a:r>
              <a:rPr lang="en-US" dirty="0"/>
              <a:t>Single installer and configuration for print, capture, output management and mobility</a:t>
            </a:r>
          </a:p>
          <a:p>
            <a:endParaRPr lang="en-US" dirty="0"/>
          </a:p>
          <a:p>
            <a:r>
              <a:rPr lang="en-US" dirty="0"/>
              <a:t>Automated check ensure before start install all pre-requests are met</a:t>
            </a:r>
          </a:p>
          <a:p>
            <a:endParaRPr lang="en-US" dirty="0"/>
          </a:p>
          <a:p>
            <a:r>
              <a:rPr lang="en-US" dirty="0"/>
              <a:t>Modules not purchased greyed out and can be turned on with a </a:t>
            </a:r>
            <a:r>
              <a:rPr lang="en-US"/>
              <a:t>licensing change</a:t>
            </a:r>
            <a:endParaRPr lang="en-US" dirty="0"/>
          </a:p>
          <a:p>
            <a:endParaRPr lang="en-US" dirty="0"/>
          </a:p>
        </p:txBody>
      </p:sp>
      <p:sp>
        <p:nvSpPr>
          <p:cNvPr id="3" name="Title 2">
            <a:extLst>
              <a:ext uri="{FF2B5EF4-FFF2-40B4-BE49-F238E27FC236}">
                <a16:creationId xmlns:a16="http://schemas.microsoft.com/office/drawing/2014/main" id="{C112C33B-44E0-4F43-990E-9D0E4E9E3B95}"/>
              </a:ext>
            </a:extLst>
          </p:cNvPr>
          <p:cNvSpPr>
            <a:spLocks noGrp="1"/>
          </p:cNvSpPr>
          <p:nvPr>
            <p:ph type="title"/>
          </p:nvPr>
        </p:nvSpPr>
        <p:spPr/>
        <p:txBody>
          <a:bodyPr/>
          <a:lstStyle/>
          <a:p>
            <a:r>
              <a:rPr lang="en-US"/>
              <a:t>Simplified Install &amp; Configuration Experience</a:t>
            </a:r>
          </a:p>
        </p:txBody>
      </p:sp>
      <p:pic>
        <p:nvPicPr>
          <p:cNvPr id="1026" name="Picture 2" descr="image002">
            <a:extLst>
              <a:ext uri="{FF2B5EF4-FFF2-40B4-BE49-F238E27FC236}">
                <a16:creationId xmlns:a16="http://schemas.microsoft.com/office/drawing/2014/main" id="{F24BD296-726D-40EB-B2B9-2053CAE927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5" r="1222" b="1834"/>
          <a:stretch/>
        </p:blipFill>
        <p:spPr bwMode="auto">
          <a:xfrm>
            <a:off x="6843712" y="3647878"/>
            <a:ext cx="4403639" cy="2479945"/>
          </a:xfrm>
          <a:prstGeom prst="rect">
            <a:avLst/>
          </a:prstGeom>
          <a:noFill/>
          <a:ln w="9525">
            <a:noFill/>
            <a:miter lim="800000"/>
            <a:headEnd/>
            <a:tailEnd/>
          </a:ln>
          <a:effectLst>
            <a:outerShdw blurRad="762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64BEAE4-9A8D-42D7-BBE7-5F39B2CC332B}"/>
              </a:ext>
            </a:extLst>
          </p:cNvPr>
          <p:cNvPicPr>
            <a:picLocks noChangeAspect="1"/>
          </p:cNvPicPr>
          <p:nvPr/>
        </p:nvPicPr>
        <p:blipFill>
          <a:blip r:embed="rId4"/>
          <a:stretch>
            <a:fillRect/>
          </a:stretch>
        </p:blipFill>
        <p:spPr>
          <a:xfrm>
            <a:off x="6843711" y="985588"/>
            <a:ext cx="4374895" cy="2479945"/>
          </a:xfrm>
          <a:prstGeom prst="rect">
            <a:avLst/>
          </a:prstGeom>
          <a:noFill/>
          <a:ln w="9525">
            <a:noFill/>
            <a:miter lim="800000"/>
            <a:headEnd/>
            <a:tailEnd/>
          </a:ln>
          <a:effectLst>
            <a:outerShdw blurRad="76200" dist="38100" dir="5400000" algn="t" rotWithShape="0">
              <a:prstClr val="black">
                <a:alpha val="40000"/>
              </a:prstClr>
            </a:outerShdw>
          </a:effectLst>
        </p:spPr>
      </p:pic>
    </p:spTree>
    <p:extLst>
      <p:ext uri="{BB962C8B-B14F-4D97-AF65-F5344CB8AC3E}">
        <p14:creationId xmlns:p14="http://schemas.microsoft.com/office/powerpoint/2010/main" val="385002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4EB16F-0DC9-4330-884A-82D700047721}"/>
              </a:ext>
            </a:extLst>
          </p:cNvPr>
          <p:cNvSpPr>
            <a:spLocks noGrp="1"/>
          </p:cNvSpPr>
          <p:nvPr>
            <p:ph type="title"/>
          </p:nvPr>
        </p:nvSpPr>
        <p:spPr>
          <a:xfrm>
            <a:off x="998219" y="1709740"/>
            <a:ext cx="10592889" cy="1227536"/>
          </a:xfrm>
        </p:spPr>
        <p:txBody>
          <a:bodyPr/>
          <a:lstStyle/>
          <a:p>
            <a:r>
              <a:rPr lang="en-US"/>
              <a:t>New Professional Services and Support Programs</a:t>
            </a:r>
          </a:p>
        </p:txBody>
      </p:sp>
      <p:sp>
        <p:nvSpPr>
          <p:cNvPr id="2" name="Text Placeholder 1">
            <a:extLst>
              <a:ext uri="{FF2B5EF4-FFF2-40B4-BE49-F238E27FC236}">
                <a16:creationId xmlns:a16="http://schemas.microsoft.com/office/drawing/2014/main" id="{7C3D755A-FC7D-4A24-808F-10C58FAFB2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1692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D1654C-6F10-432A-A365-5AA82321CE6D}"/>
              </a:ext>
            </a:extLst>
          </p:cNvPr>
          <p:cNvSpPr/>
          <p:nvPr/>
        </p:nvSpPr>
        <p:spPr>
          <a:xfrm>
            <a:off x="768352" y="1411819"/>
            <a:ext cx="10648949" cy="4368799"/>
          </a:xfrm>
          <a:prstGeom prst="rect">
            <a:avLst/>
          </a:prstGeom>
          <a:solidFill>
            <a:schemeClr val="accent2"/>
          </a:solidFill>
          <a:ln w="6350" cap="rnd">
            <a:noFill/>
            <a:prstDash val="sysDash"/>
            <a:headEnd type="none" w="sm" len="sm"/>
            <a:tailEnd type="non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3" name="Title 2">
            <a:extLst>
              <a:ext uri="{FF2B5EF4-FFF2-40B4-BE49-F238E27FC236}">
                <a16:creationId xmlns:a16="http://schemas.microsoft.com/office/drawing/2014/main" id="{AE2A962E-3D5B-4C20-8123-092EB9F005D6}"/>
              </a:ext>
            </a:extLst>
          </p:cNvPr>
          <p:cNvSpPr>
            <a:spLocks noGrp="1"/>
          </p:cNvSpPr>
          <p:nvPr>
            <p:ph type="title"/>
          </p:nvPr>
        </p:nvSpPr>
        <p:spPr>
          <a:xfrm>
            <a:off x="645725" y="134469"/>
            <a:ext cx="10900551" cy="851119"/>
          </a:xfrm>
        </p:spPr>
        <p:txBody>
          <a:bodyPr/>
          <a:lstStyle/>
          <a:p>
            <a:r>
              <a:rPr lang="en-US"/>
              <a:t>Support Resources and Offerings </a:t>
            </a:r>
          </a:p>
        </p:txBody>
      </p:sp>
      <p:sp>
        <p:nvSpPr>
          <p:cNvPr id="5" name="Rectangle 4">
            <a:extLst>
              <a:ext uri="{FF2B5EF4-FFF2-40B4-BE49-F238E27FC236}">
                <a16:creationId xmlns:a16="http://schemas.microsoft.com/office/drawing/2014/main" id="{1AEDA00D-BD2E-465C-8A6D-E3124EDB0F04}"/>
              </a:ext>
            </a:extLst>
          </p:cNvPr>
          <p:cNvSpPr/>
          <p:nvPr/>
        </p:nvSpPr>
        <p:spPr>
          <a:xfrm>
            <a:off x="920046" y="3384806"/>
            <a:ext cx="3008490" cy="2123658"/>
          </a:xfrm>
          <a:prstGeom prst="rect">
            <a:avLst/>
          </a:prstGeom>
        </p:spPr>
        <p:txBody>
          <a:bodyPr wrap="square" anchor="t">
            <a:spAutoFit/>
          </a:bodyPr>
          <a:lstStyle/>
          <a:p>
            <a:r>
              <a:rPr lang="en-US" sz="2200">
                <a:solidFill>
                  <a:schemeClr val="bg1"/>
                </a:solidFill>
              </a:rPr>
              <a:t>Kofax customer support has </a:t>
            </a:r>
            <a:r>
              <a:rPr lang="en-US" sz="2200" b="1">
                <a:solidFill>
                  <a:schemeClr val="bg1"/>
                </a:solidFill>
              </a:rPr>
              <a:t>world class resources</a:t>
            </a:r>
            <a:r>
              <a:rPr lang="en-US" sz="2200">
                <a:solidFill>
                  <a:schemeClr val="bg1"/>
                </a:solidFill>
              </a:rPr>
              <a:t> in the following locations that follow the sun around the globe.</a:t>
            </a:r>
          </a:p>
        </p:txBody>
      </p:sp>
      <p:sp>
        <p:nvSpPr>
          <p:cNvPr id="6" name="Freeform 5">
            <a:extLst>
              <a:ext uri="{FF2B5EF4-FFF2-40B4-BE49-F238E27FC236}">
                <a16:creationId xmlns:a16="http://schemas.microsoft.com/office/drawing/2014/main" id="{566BCC79-6C7D-464B-A247-76BB24192426}"/>
              </a:ext>
            </a:extLst>
          </p:cNvPr>
          <p:cNvSpPr>
            <a:spLocks noEditPoints="1"/>
          </p:cNvSpPr>
          <p:nvPr/>
        </p:nvSpPr>
        <p:spPr bwMode="auto">
          <a:xfrm>
            <a:off x="2598057" y="1665820"/>
            <a:ext cx="8357811" cy="4011785"/>
          </a:xfrm>
          <a:custGeom>
            <a:avLst/>
            <a:gdLst>
              <a:gd name="T0" fmla="*/ 2606 w 2739"/>
              <a:gd name="T1" fmla="*/ 801 h 1280"/>
              <a:gd name="T2" fmla="*/ 2465 w 2739"/>
              <a:gd name="T3" fmla="*/ 305 h 1280"/>
              <a:gd name="T4" fmla="*/ 2428 w 2739"/>
              <a:gd name="T5" fmla="*/ 155 h 1280"/>
              <a:gd name="T6" fmla="*/ 2285 w 2739"/>
              <a:gd name="T7" fmla="*/ 369 h 1280"/>
              <a:gd name="T8" fmla="*/ 2170 w 2739"/>
              <a:gd name="T9" fmla="*/ 626 h 1280"/>
              <a:gd name="T10" fmla="*/ 1940 w 2739"/>
              <a:gd name="T11" fmla="*/ 597 h 1280"/>
              <a:gd name="T12" fmla="*/ 1680 w 2739"/>
              <a:gd name="T13" fmla="*/ 588 h 1280"/>
              <a:gd name="T14" fmla="*/ 1421 w 2739"/>
              <a:gd name="T15" fmla="*/ 316 h 1280"/>
              <a:gd name="T16" fmla="*/ 1352 w 2739"/>
              <a:gd name="T17" fmla="*/ 256 h 1280"/>
              <a:gd name="T18" fmla="*/ 1493 w 2739"/>
              <a:gd name="T19" fmla="*/ 130 h 1280"/>
              <a:gd name="T20" fmla="*/ 1443 w 2739"/>
              <a:gd name="T21" fmla="*/ 105 h 1280"/>
              <a:gd name="T22" fmla="*/ 1796 w 2739"/>
              <a:gd name="T23" fmla="*/ 109 h 1280"/>
              <a:gd name="T24" fmla="*/ 2114 w 2739"/>
              <a:gd name="T25" fmla="*/ 80 h 1280"/>
              <a:gd name="T26" fmla="*/ 2215 w 2739"/>
              <a:gd name="T27" fmla="*/ 635 h 1280"/>
              <a:gd name="T28" fmla="*/ 1490 w 2739"/>
              <a:gd name="T29" fmla="*/ 123 h 1280"/>
              <a:gd name="T30" fmla="*/ 1549 w 2739"/>
              <a:gd name="T31" fmla="*/ 302 h 1280"/>
              <a:gd name="T32" fmla="*/ 1683 w 2739"/>
              <a:gd name="T33" fmla="*/ 346 h 1280"/>
              <a:gd name="T34" fmla="*/ 1788 w 2739"/>
              <a:gd name="T35" fmla="*/ 302 h 1280"/>
              <a:gd name="T36" fmla="*/ 2149 w 2739"/>
              <a:gd name="T37" fmla="*/ 590 h 1280"/>
              <a:gd name="T38" fmla="*/ 1687 w 2739"/>
              <a:gd name="T39" fmla="*/ 14 h 1280"/>
              <a:gd name="T40" fmla="*/ 1448 w 2739"/>
              <a:gd name="T41" fmla="*/ 21 h 1280"/>
              <a:gd name="T42" fmla="*/ 1321 w 2739"/>
              <a:gd name="T43" fmla="*/ 225 h 1280"/>
              <a:gd name="T44" fmla="*/ 1115 w 2739"/>
              <a:gd name="T45" fmla="*/ 132 h 1280"/>
              <a:gd name="T46" fmla="*/ 1041 w 2739"/>
              <a:gd name="T47" fmla="*/ 89 h 1280"/>
              <a:gd name="T48" fmla="*/ 826 w 2739"/>
              <a:gd name="T49" fmla="*/ 33 h 1280"/>
              <a:gd name="T50" fmla="*/ 722 w 2739"/>
              <a:gd name="T51" fmla="*/ 45 h 1280"/>
              <a:gd name="T52" fmla="*/ 565 w 2739"/>
              <a:gd name="T53" fmla="*/ 49 h 1280"/>
              <a:gd name="T54" fmla="*/ 583 w 2739"/>
              <a:gd name="T55" fmla="*/ 551 h 1280"/>
              <a:gd name="T56" fmla="*/ 769 w 2739"/>
              <a:gd name="T57" fmla="*/ 106 h 1280"/>
              <a:gd name="T58" fmla="*/ 743 w 2739"/>
              <a:gd name="T59" fmla="*/ 71 h 1280"/>
              <a:gd name="T60" fmla="*/ 554 w 2739"/>
              <a:gd name="T61" fmla="*/ 119 h 1280"/>
              <a:gd name="T62" fmla="*/ 712 w 2739"/>
              <a:gd name="T63" fmla="*/ 161 h 1280"/>
              <a:gd name="T64" fmla="*/ 729 w 2739"/>
              <a:gd name="T65" fmla="*/ 310 h 1280"/>
              <a:gd name="T66" fmla="*/ 448 w 2739"/>
              <a:gd name="T67" fmla="*/ 461 h 1280"/>
              <a:gd name="T68" fmla="*/ 580 w 2739"/>
              <a:gd name="T69" fmla="*/ 643 h 1280"/>
              <a:gd name="T70" fmla="*/ 901 w 2739"/>
              <a:gd name="T71" fmla="*/ 851 h 1280"/>
              <a:gd name="T72" fmla="*/ 726 w 2739"/>
              <a:gd name="T73" fmla="*/ 1210 h 1280"/>
              <a:gd name="T74" fmla="*/ 624 w 2739"/>
              <a:gd name="T75" fmla="*/ 971 h 1280"/>
              <a:gd name="T76" fmla="*/ 307 w 2739"/>
              <a:gd name="T77" fmla="*/ 501 h 1280"/>
              <a:gd name="T78" fmla="*/ 301 w 2739"/>
              <a:gd name="T79" fmla="*/ 248 h 1280"/>
              <a:gd name="T80" fmla="*/ 123 w 2739"/>
              <a:gd name="T81" fmla="*/ 166 h 1280"/>
              <a:gd name="T82" fmla="*/ 743 w 2739"/>
              <a:gd name="T83" fmla="*/ 1054 h 1280"/>
              <a:gd name="T84" fmla="*/ 597 w 2739"/>
              <a:gd name="T85" fmla="*/ 679 h 1280"/>
              <a:gd name="T86" fmla="*/ 535 w 2739"/>
              <a:gd name="T87" fmla="*/ 285 h 1280"/>
              <a:gd name="T88" fmla="*/ 578 w 2739"/>
              <a:gd name="T89" fmla="*/ 280 h 1280"/>
              <a:gd name="T90" fmla="*/ 59 w 2739"/>
              <a:gd name="T91" fmla="*/ 231 h 1280"/>
              <a:gd name="T92" fmla="*/ 720 w 2739"/>
              <a:gd name="T93" fmla="*/ 1269 h 1280"/>
              <a:gd name="T94" fmla="*/ 1280 w 2739"/>
              <a:gd name="T95" fmla="*/ 211 h 1280"/>
              <a:gd name="T96" fmla="*/ 1518 w 2739"/>
              <a:gd name="T97" fmla="*/ 381 h 1280"/>
              <a:gd name="T98" fmla="*/ 1392 w 2739"/>
              <a:gd name="T99" fmla="*/ 394 h 1280"/>
              <a:gd name="T100" fmla="*/ 1676 w 2739"/>
              <a:gd name="T101" fmla="*/ 754 h 1280"/>
              <a:gd name="T102" fmla="*/ 1421 w 2739"/>
              <a:gd name="T103" fmla="*/ 804 h 1280"/>
              <a:gd name="T104" fmla="*/ 1191 w 2739"/>
              <a:gd name="T105" fmla="*/ 633 h 1280"/>
              <a:gd name="T106" fmla="*/ 1613 w 2739"/>
              <a:gd name="T107" fmla="*/ 879 h 1280"/>
              <a:gd name="T108" fmla="*/ 1459 w 2739"/>
              <a:gd name="T109" fmla="*/ 1020 h 1280"/>
              <a:gd name="T110" fmla="*/ 2206 w 2739"/>
              <a:gd name="T111" fmla="*/ 737 h 1280"/>
              <a:gd name="T112" fmla="*/ 2420 w 2739"/>
              <a:gd name="T113" fmla="*/ 772 h 1280"/>
              <a:gd name="T114" fmla="*/ 2338 w 2739"/>
              <a:gd name="T115" fmla="*/ 619 h 1280"/>
              <a:gd name="T116" fmla="*/ 2359 w 2739"/>
              <a:gd name="T117" fmla="*/ 652 h 1280"/>
              <a:gd name="T118" fmla="*/ 2331 w 2739"/>
              <a:gd name="T119" fmla="*/ 695 h 1280"/>
              <a:gd name="T120" fmla="*/ 2356 w 2739"/>
              <a:gd name="T121" fmla="*/ 233 h 1280"/>
              <a:gd name="T122" fmla="*/ 2250 w 2739"/>
              <a:gd name="T123" fmla="*/ 974 h 1280"/>
              <a:gd name="T124" fmla="*/ 2478 w 2739"/>
              <a:gd name="T125" fmla="*/ 1123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9" h="1280">
                <a:moveTo>
                  <a:pt x="2737" y="1116"/>
                </a:moveTo>
                <a:cubicBezTo>
                  <a:pt x="2735" y="1117"/>
                  <a:pt x="2734" y="1117"/>
                  <a:pt x="2732" y="1118"/>
                </a:cubicBezTo>
                <a:cubicBezTo>
                  <a:pt x="2731" y="1119"/>
                  <a:pt x="2732" y="1121"/>
                  <a:pt x="2730" y="1121"/>
                </a:cubicBezTo>
                <a:cubicBezTo>
                  <a:pt x="2728" y="1122"/>
                  <a:pt x="2726" y="1122"/>
                  <a:pt x="2726" y="1122"/>
                </a:cubicBezTo>
                <a:cubicBezTo>
                  <a:pt x="2726" y="1122"/>
                  <a:pt x="2727" y="1126"/>
                  <a:pt x="2725" y="1127"/>
                </a:cubicBezTo>
                <a:cubicBezTo>
                  <a:pt x="2725" y="1127"/>
                  <a:pt x="2724" y="1127"/>
                  <a:pt x="2724" y="1127"/>
                </a:cubicBezTo>
                <a:cubicBezTo>
                  <a:pt x="2723" y="1127"/>
                  <a:pt x="2723" y="1127"/>
                  <a:pt x="2722" y="1126"/>
                </a:cubicBezTo>
                <a:cubicBezTo>
                  <a:pt x="2721" y="1126"/>
                  <a:pt x="2721" y="1126"/>
                  <a:pt x="2720" y="1126"/>
                </a:cubicBezTo>
                <a:cubicBezTo>
                  <a:pt x="2719" y="1126"/>
                  <a:pt x="2719" y="1126"/>
                  <a:pt x="2718" y="1126"/>
                </a:cubicBezTo>
                <a:cubicBezTo>
                  <a:pt x="2716" y="1127"/>
                  <a:pt x="2714" y="1129"/>
                  <a:pt x="2714" y="1129"/>
                </a:cubicBezTo>
                <a:cubicBezTo>
                  <a:pt x="2714" y="1129"/>
                  <a:pt x="2716" y="1132"/>
                  <a:pt x="2714" y="1133"/>
                </a:cubicBezTo>
                <a:cubicBezTo>
                  <a:pt x="2712" y="1134"/>
                  <a:pt x="2711" y="1134"/>
                  <a:pt x="2711" y="1134"/>
                </a:cubicBezTo>
                <a:cubicBezTo>
                  <a:pt x="2711" y="1134"/>
                  <a:pt x="2710" y="1136"/>
                  <a:pt x="2709" y="1137"/>
                </a:cubicBezTo>
                <a:cubicBezTo>
                  <a:pt x="2708" y="1137"/>
                  <a:pt x="2703" y="1138"/>
                  <a:pt x="2701" y="1140"/>
                </a:cubicBezTo>
                <a:cubicBezTo>
                  <a:pt x="2699" y="1142"/>
                  <a:pt x="2694" y="1148"/>
                  <a:pt x="2692" y="1149"/>
                </a:cubicBezTo>
                <a:cubicBezTo>
                  <a:pt x="2691" y="1149"/>
                  <a:pt x="2691" y="1149"/>
                  <a:pt x="2691" y="1149"/>
                </a:cubicBezTo>
                <a:cubicBezTo>
                  <a:pt x="2688" y="1149"/>
                  <a:pt x="2686" y="1147"/>
                  <a:pt x="2686" y="1147"/>
                </a:cubicBezTo>
                <a:cubicBezTo>
                  <a:pt x="2686" y="1147"/>
                  <a:pt x="2686" y="1147"/>
                  <a:pt x="2688" y="1145"/>
                </a:cubicBezTo>
                <a:cubicBezTo>
                  <a:pt x="2688" y="1145"/>
                  <a:pt x="2686" y="1144"/>
                  <a:pt x="2689" y="1143"/>
                </a:cubicBezTo>
                <a:cubicBezTo>
                  <a:pt x="2692" y="1142"/>
                  <a:pt x="2695" y="1142"/>
                  <a:pt x="2695" y="1140"/>
                </a:cubicBezTo>
                <a:cubicBezTo>
                  <a:pt x="2695" y="1137"/>
                  <a:pt x="2697" y="1134"/>
                  <a:pt x="2695" y="1133"/>
                </a:cubicBezTo>
                <a:cubicBezTo>
                  <a:pt x="2695" y="1133"/>
                  <a:pt x="2694" y="1133"/>
                  <a:pt x="2693" y="1133"/>
                </a:cubicBezTo>
                <a:cubicBezTo>
                  <a:pt x="2691" y="1133"/>
                  <a:pt x="2689" y="1133"/>
                  <a:pt x="2689" y="1133"/>
                </a:cubicBezTo>
                <a:cubicBezTo>
                  <a:pt x="2689" y="1133"/>
                  <a:pt x="2686" y="1127"/>
                  <a:pt x="2690" y="1125"/>
                </a:cubicBezTo>
                <a:cubicBezTo>
                  <a:pt x="2693" y="1123"/>
                  <a:pt x="2696" y="1122"/>
                  <a:pt x="2699" y="1120"/>
                </a:cubicBezTo>
                <a:cubicBezTo>
                  <a:pt x="2702" y="1118"/>
                  <a:pt x="2701" y="1117"/>
                  <a:pt x="2704" y="1117"/>
                </a:cubicBezTo>
                <a:cubicBezTo>
                  <a:pt x="2706" y="1116"/>
                  <a:pt x="2710" y="1115"/>
                  <a:pt x="2710" y="1115"/>
                </a:cubicBezTo>
                <a:cubicBezTo>
                  <a:pt x="2710" y="1115"/>
                  <a:pt x="2708" y="1114"/>
                  <a:pt x="2708" y="1112"/>
                </a:cubicBezTo>
                <a:cubicBezTo>
                  <a:pt x="2709" y="1110"/>
                  <a:pt x="2712" y="1107"/>
                  <a:pt x="2712" y="1107"/>
                </a:cubicBezTo>
                <a:cubicBezTo>
                  <a:pt x="2712" y="1107"/>
                  <a:pt x="2712" y="1107"/>
                  <a:pt x="2710" y="1106"/>
                </a:cubicBezTo>
                <a:cubicBezTo>
                  <a:pt x="2710" y="1106"/>
                  <a:pt x="2710" y="1106"/>
                  <a:pt x="2712" y="1104"/>
                </a:cubicBezTo>
                <a:cubicBezTo>
                  <a:pt x="2712" y="1104"/>
                  <a:pt x="2712" y="1104"/>
                  <a:pt x="2714" y="1104"/>
                </a:cubicBezTo>
                <a:cubicBezTo>
                  <a:pt x="2714" y="1104"/>
                  <a:pt x="2712" y="1102"/>
                  <a:pt x="2712" y="1101"/>
                </a:cubicBezTo>
                <a:cubicBezTo>
                  <a:pt x="2712" y="1100"/>
                  <a:pt x="2712" y="1097"/>
                  <a:pt x="2712" y="1097"/>
                </a:cubicBezTo>
                <a:cubicBezTo>
                  <a:pt x="2712" y="1097"/>
                  <a:pt x="2712" y="1097"/>
                  <a:pt x="2711" y="1097"/>
                </a:cubicBezTo>
                <a:cubicBezTo>
                  <a:pt x="2711" y="1097"/>
                  <a:pt x="2711" y="1097"/>
                  <a:pt x="2714" y="1095"/>
                </a:cubicBezTo>
                <a:cubicBezTo>
                  <a:pt x="2714" y="1095"/>
                  <a:pt x="2714" y="1095"/>
                  <a:pt x="2711" y="1094"/>
                </a:cubicBezTo>
                <a:cubicBezTo>
                  <a:pt x="2711" y="1094"/>
                  <a:pt x="2711" y="1094"/>
                  <a:pt x="2710" y="1092"/>
                </a:cubicBezTo>
                <a:cubicBezTo>
                  <a:pt x="2710" y="1092"/>
                  <a:pt x="2710" y="1092"/>
                  <a:pt x="2712" y="1091"/>
                </a:cubicBezTo>
                <a:cubicBezTo>
                  <a:pt x="2712" y="1091"/>
                  <a:pt x="2712" y="1091"/>
                  <a:pt x="2709" y="1090"/>
                </a:cubicBezTo>
                <a:cubicBezTo>
                  <a:pt x="2709" y="1090"/>
                  <a:pt x="2709" y="1090"/>
                  <a:pt x="2710" y="1086"/>
                </a:cubicBezTo>
                <a:cubicBezTo>
                  <a:pt x="2710" y="1086"/>
                  <a:pt x="2710" y="1086"/>
                  <a:pt x="2708" y="1081"/>
                </a:cubicBezTo>
                <a:cubicBezTo>
                  <a:pt x="2708" y="1081"/>
                  <a:pt x="2708" y="1081"/>
                  <a:pt x="2711" y="1079"/>
                </a:cubicBezTo>
                <a:cubicBezTo>
                  <a:pt x="2711" y="1079"/>
                  <a:pt x="2711" y="1079"/>
                  <a:pt x="2710" y="1081"/>
                </a:cubicBezTo>
                <a:cubicBezTo>
                  <a:pt x="2710" y="1081"/>
                  <a:pt x="2710" y="1081"/>
                  <a:pt x="2713" y="1084"/>
                </a:cubicBezTo>
                <a:cubicBezTo>
                  <a:pt x="2713" y="1084"/>
                  <a:pt x="2713" y="1084"/>
                  <a:pt x="2715" y="1084"/>
                </a:cubicBezTo>
                <a:cubicBezTo>
                  <a:pt x="2715" y="1084"/>
                  <a:pt x="2715" y="1084"/>
                  <a:pt x="2715" y="1087"/>
                </a:cubicBezTo>
                <a:cubicBezTo>
                  <a:pt x="2715" y="1087"/>
                  <a:pt x="2721" y="1087"/>
                  <a:pt x="2720" y="1090"/>
                </a:cubicBezTo>
                <a:cubicBezTo>
                  <a:pt x="2720" y="1094"/>
                  <a:pt x="2716" y="1099"/>
                  <a:pt x="2716" y="1099"/>
                </a:cubicBezTo>
                <a:cubicBezTo>
                  <a:pt x="2716" y="1099"/>
                  <a:pt x="2716" y="1099"/>
                  <a:pt x="2719" y="1102"/>
                </a:cubicBezTo>
                <a:cubicBezTo>
                  <a:pt x="2719" y="1102"/>
                  <a:pt x="2719" y="1102"/>
                  <a:pt x="2719" y="1105"/>
                </a:cubicBezTo>
                <a:cubicBezTo>
                  <a:pt x="2719" y="1105"/>
                  <a:pt x="2721" y="1104"/>
                  <a:pt x="2722" y="1102"/>
                </a:cubicBezTo>
                <a:cubicBezTo>
                  <a:pt x="2722" y="1101"/>
                  <a:pt x="2722" y="1098"/>
                  <a:pt x="2724" y="1098"/>
                </a:cubicBezTo>
                <a:cubicBezTo>
                  <a:pt x="2724" y="1098"/>
                  <a:pt x="2724" y="1098"/>
                  <a:pt x="2724" y="1098"/>
                </a:cubicBezTo>
                <a:cubicBezTo>
                  <a:pt x="2725" y="1098"/>
                  <a:pt x="2725" y="1101"/>
                  <a:pt x="2725" y="1101"/>
                </a:cubicBezTo>
                <a:cubicBezTo>
                  <a:pt x="2725" y="1101"/>
                  <a:pt x="2725" y="1101"/>
                  <a:pt x="2722" y="1105"/>
                </a:cubicBezTo>
                <a:cubicBezTo>
                  <a:pt x="2722" y="1105"/>
                  <a:pt x="2722" y="1113"/>
                  <a:pt x="2724" y="1114"/>
                </a:cubicBezTo>
                <a:cubicBezTo>
                  <a:pt x="2724" y="1114"/>
                  <a:pt x="2724" y="1114"/>
                  <a:pt x="2724" y="1114"/>
                </a:cubicBezTo>
                <a:cubicBezTo>
                  <a:pt x="2725" y="1114"/>
                  <a:pt x="2726" y="1113"/>
                  <a:pt x="2727" y="1113"/>
                </a:cubicBezTo>
                <a:cubicBezTo>
                  <a:pt x="2728" y="1112"/>
                  <a:pt x="2729" y="1112"/>
                  <a:pt x="2730" y="1112"/>
                </a:cubicBezTo>
                <a:cubicBezTo>
                  <a:pt x="2730" y="1112"/>
                  <a:pt x="2730" y="1112"/>
                  <a:pt x="2730" y="1112"/>
                </a:cubicBezTo>
                <a:cubicBezTo>
                  <a:pt x="2732" y="1112"/>
                  <a:pt x="2733" y="1112"/>
                  <a:pt x="2733" y="1112"/>
                </a:cubicBezTo>
                <a:cubicBezTo>
                  <a:pt x="2733" y="1112"/>
                  <a:pt x="2734" y="1110"/>
                  <a:pt x="2736" y="1110"/>
                </a:cubicBezTo>
                <a:cubicBezTo>
                  <a:pt x="2736" y="1110"/>
                  <a:pt x="2736" y="1110"/>
                  <a:pt x="2736" y="1111"/>
                </a:cubicBezTo>
                <a:cubicBezTo>
                  <a:pt x="2738" y="1112"/>
                  <a:pt x="2739" y="1114"/>
                  <a:pt x="2737" y="1116"/>
                </a:cubicBezTo>
                <a:close/>
                <a:moveTo>
                  <a:pt x="2684" y="847"/>
                </a:moveTo>
                <a:cubicBezTo>
                  <a:pt x="2692" y="851"/>
                  <a:pt x="2692" y="851"/>
                  <a:pt x="2692" y="851"/>
                </a:cubicBezTo>
                <a:cubicBezTo>
                  <a:pt x="2692" y="851"/>
                  <a:pt x="2692" y="851"/>
                  <a:pt x="2690" y="854"/>
                </a:cubicBezTo>
                <a:cubicBezTo>
                  <a:pt x="2690" y="854"/>
                  <a:pt x="2690" y="854"/>
                  <a:pt x="2684" y="847"/>
                </a:cubicBezTo>
                <a:close/>
                <a:moveTo>
                  <a:pt x="2681" y="827"/>
                </a:moveTo>
                <a:cubicBezTo>
                  <a:pt x="2686" y="841"/>
                  <a:pt x="2686" y="841"/>
                  <a:pt x="2686" y="841"/>
                </a:cubicBezTo>
                <a:cubicBezTo>
                  <a:pt x="2686" y="841"/>
                  <a:pt x="2681" y="837"/>
                  <a:pt x="2680" y="836"/>
                </a:cubicBezTo>
                <a:cubicBezTo>
                  <a:pt x="2679" y="834"/>
                  <a:pt x="2681" y="827"/>
                  <a:pt x="2681" y="827"/>
                </a:cubicBezTo>
                <a:close/>
                <a:moveTo>
                  <a:pt x="2677" y="843"/>
                </a:moveTo>
                <a:cubicBezTo>
                  <a:pt x="2676" y="843"/>
                  <a:pt x="2674" y="843"/>
                  <a:pt x="2673" y="842"/>
                </a:cubicBezTo>
                <a:cubicBezTo>
                  <a:pt x="2669" y="841"/>
                  <a:pt x="2670" y="838"/>
                  <a:pt x="2670" y="838"/>
                </a:cubicBezTo>
                <a:cubicBezTo>
                  <a:pt x="2670" y="838"/>
                  <a:pt x="2670" y="838"/>
                  <a:pt x="2671" y="838"/>
                </a:cubicBezTo>
                <a:cubicBezTo>
                  <a:pt x="2672" y="838"/>
                  <a:pt x="2674" y="838"/>
                  <a:pt x="2676" y="839"/>
                </a:cubicBezTo>
                <a:cubicBezTo>
                  <a:pt x="2680" y="841"/>
                  <a:pt x="2680" y="843"/>
                  <a:pt x="2680" y="843"/>
                </a:cubicBezTo>
                <a:cubicBezTo>
                  <a:pt x="2680" y="843"/>
                  <a:pt x="2679" y="843"/>
                  <a:pt x="2677" y="843"/>
                </a:cubicBezTo>
                <a:close/>
                <a:moveTo>
                  <a:pt x="2672" y="831"/>
                </a:moveTo>
                <a:cubicBezTo>
                  <a:pt x="2670" y="831"/>
                  <a:pt x="2660" y="821"/>
                  <a:pt x="2662" y="820"/>
                </a:cubicBezTo>
                <a:cubicBezTo>
                  <a:pt x="2662" y="820"/>
                  <a:pt x="2662" y="819"/>
                  <a:pt x="2662" y="819"/>
                </a:cubicBezTo>
                <a:cubicBezTo>
                  <a:pt x="2664" y="819"/>
                  <a:pt x="2675" y="830"/>
                  <a:pt x="2672" y="831"/>
                </a:cubicBezTo>
                <a:cubicBezTo>
                  <a:pt x="2672" y="831"/>
                  <a:pt x="2672" y="831"/>
                  <a:pt x="2672" y="831"/>
                </a:cubicBezTo>
                <a:close/>
                <a:moveTo>
                  <a:pt x="2666" y="1143"/>
                </a:moveTo>
                <a:cubicBezTo>
                  <a:pt x="2666" y="1143"/>
                  <a:pt x="2666" y="1143"/>
                  <a:pt x="2668" y="1142"/>
                </a:cubicBezTo>
                <a:cubicBezTo>
                  <a:pt x="2668" y="1142"/>
                  <a:pt x="2669" y="1139"/>
                  <a:pt x="2671" y="1139"/>
                </a:cubicBezTo>
                <a:cubicBezTo>
                  <a:pt x="2672" y="1139"/>
                  <a:pt x="2672" y="1139"/>
                  <a:pt x="2672" y="1139"/>
                </a:cubicBezTo>
                <a:cubicBezTo>
                  <a:pt x="2674" y="1139"/>
                  <a:pt x="2671" y="1144"/>
                  <a:pt x="2671" y="1144"/>
                </a:cubicBezTo>
                <a:cubicBezTo>
                  <a:pt x="2671" y="1144"/>
                  <a:pt x="2671" y="1144"/>
                  <a:pt x="2675" y="1142"/>
                </a:cubicBezTo>
                <a:cubicBezTo>
                  <a:pt x="2675" y="1142"/>
                  <a:pt x="2675" y="1142"/>
                  <a:pt x="2674" y="1146"/>
                </a:cubicBezTo>
                <a:cubicBezTo>
                  <a:pt x="2674" y="1146"/>
                  <a:pt x="2674" y="1146"/>
                  <a:pt x="2675" y="1146"/>
                </a:cubicBezTo>
                <a:cubicBezTo>
                  <a:pt x="2678" y="1142"/>
                  <a:pt x="2678" y="1142"/>
                  <a:pt x="2678" y="1142"/>
                </a:cubicBezTo>
                <a:cubicBezTo>
                  <a:pt x="2678" y="1142"/>
                  <a:pt x="2681" y="1146"/>
                  <a:pt x="2679" y="1149"/>
                </a:cubicBezTo>
                <a:cubicBezTo>
                  <a:pt x="2677" y="1151"/>
                  <a:pt x="2673" y="1152"/>
                  <a:pt x="2673" y="1152"/>
                </a:cubicBezTo>
                <a:cubicBezTo>
                  <a:pt x="2673" y="1152"/>
                  <a:pt x="2672" y="1155"/>
                  <a:pt x="2670" y="1156"/>
                </a:cubicBezTo>
                <a:cubicBezTo>
                  <a:pt x="2668" y="1157"/>
                  <a:pt x="2666" y="1157"/>
                  <a:pt x="2666" y="1157"/>
                </a:cubicBezTo>
                <a:cubicBezTo>
                  <a:pt x="2666" y="1157"/>
                  <a:pt x="2665" y="1160"/>
                  <a:pt x="2663" y="1161"/>
                </a:cubicBezTo>
                <a:cubicBezTo>
                  <a:pt x="2661" y="1161"/>
                  <a:pt x="2659" y="1162"/>
                  <a:pt x="2659" y="1162"/>
                </a:cubicBezTo>
                <a:cubicBezTo>
                  <a:pt x="2659" y="1162"/>
                  <a:pt x="2659" y="1162"/>
                  <a:pt x="2657" y="1165"/>
                </a:cubicBezTo>
                <a:cubicBezTo>
                  <a:pt x="2657" y="1165"/>
                  <a:pt x="2657" y="1165"/>
                  <a:pt x="2654" y="1168"/>
                </a:cubicBezTo>
                <a:cubicBezTo>
                  <a:pt x="2654" y="1168"/>
                  <a:pt x="2654" y="1168"/>
                  <a:pt x="2656" y="1169"/>
                </a:cubicBezTo>
                <a:cubicBezTo>
                  <a:pt x="2656" y="1169"/>
                  <a:pt x="2655" y="1172"/>
                  <a:pt x="2653" y="1172"/>
                </a:cubicBezTo>
                <a:cubicBezTo>
                  <a:pt x="2653" y="1172"/>
                  <a:pt x="2653" y="1172"/>
                  <a:pt x="2653" y="1172"/>
                </a:cubicBezTo>
                <a:cubicBezTo>
                  <a:pt x="2651" y="1172"/>
                  <a:pt x="2649" y="1170"/>
                  <a:pt x="2648" y="1170"/>
                </a:cubicBezTo>
                <a:cubicBezTo>
                  <a:pt x="2648" y="1170"/>
                  <a:pt x="2648" y="1170"/>
                  <a:pt x="2647" y="1170"/>
                </a:cubicBezTo>
                <a:cubicBezTo>
                  <a:pt x="2646" y="1171"/>
                  <a:pt x="2646" y="1173"/>
                  <a:pt x="2646" y="1173"/>
                </a:cubicBezTo>
                <a:cubicBezTo>
                  <a:pt x="2646" y="1173"/>
                  <a:pt x="2646" y="1173"/>
                  <a:pt x="2641" y="1172"/>
                </a:cubicBezTo>
                <a:cubicBezTo>
                  <a:pt x="2641" y="1172"/>
                  <a:pt x="2641" y="1172"/>
                  <a:pt x="2643" y="1173"/>
                </a:cubicBezTo>
                <a:cubicBezTo>
                  <a:pt x="2643" y="1173"/>
                  <a:pt x="2643" y="1173"/>
                  <a:pt x="2636" y="1179"/>
                </a:cubicBezTo>
                <a:cubicBezTo>
                  <a:pt x="2636" y="1179"/>
                  <a:pt x="2636" y="1179"/>
                  <a:pt x="2633" y="1179"/>
                </a:cubicBezTo>
                <a:cubicBezTo>
                  <a:pt x="2633" y="1179"/>
                  <a:pt x="2635" y="1181"/>
                  <a:pt x="2633" y="1182"/>
                </a:cubicBezTo>
                <a:cubicBezTo>
                  <a:pt x="2632" y="1183"/>
                  <a:pt x="2630" y="1182"/>
                  <a:pt x="2628" y="1184"/>
                </a:cubicBezTo>
                <a:cubicBezTo>
                  <a:pt x="2625" y="1186"/>
                  <a:pt x="2627" y="1188"/>
                  <a:pt x="2624" y="1190"/>
                </a:cubicBezTo>
                <a:cubicBezTo>
                  <a:pt x="2623" y="1191"/>
                  <a:pt x="2623" y="1191"/>
                  <a:pt x="2622" y="1191"/>
                </a:cubicBezTo>
                <a:cubicBezTo>
                  <a:pt x="2622" y="1191"/>
                  <a:pt x="2621" y="1191"/>
                  <a:pt x="2621" y="1191"/>
                </a:cubicBezTo>
                <a:cubicBezTo>
                  <a:pt x="2621" y="1191"/>
                  <a:pt x="2620" y="1191"/>
                  <a:pt x="2620" y="1191"/>
                </a:cubicBezTo>
                <a:cubicBezTo>
                  <a:pt x="2620" y="1191"/>
                  <a:pt x="2619" y="1191"/>
                  <a:pt x="2619" y="1191"/>
                </a:cubicBezTo>
                <a:cubicBezTo>
                  <a:pt x="2617" y="1192"/>
                  <a:pt x="2616" y="1195"/>
                  <a:pt x="2613" y="1196"/>
                </a:cubicBezTo>
                <a:cubicBezTo>
                  <a:pt x="2613" y="1196"/>
                  <a:pt x="2612" y="1196"/>
                  <a:pt x="2612" y="1196"/>
                </a:cubicBezTo>
                <a:cubicBezTo>
                  <a:pt x="2610" y="1196"/>
                  <a:pt x="2607" y="1194"/>
                  <a:pt x="2607" y="1194"/>
                </a:cubicBezTo>
                <a:cubicBezTo>
                  <a:pt x="2607" y="1194"/>
                  <a:pt x="2607" y="1194"/>
                  <a:pt x="2603" y="1195"/>
                </a:cubicBezTo>
                <a:cubicBezTo>
                  <a:pt x="2603" y="1195"/>
                  <a:pt x="2603" y="1195"/>
                  <a:pt x="2602" y="1192"/>
                </a:cubicBezTo>
                <a:cubicBezTo>
                  <a:pt x="2602" y="1192"/>
                  <a:pt x="2602" y="1192"/>
                  <a:pt x="2598" y="1193"/>
                </a:cubicBezTo>
                <a:cubicBezTo>
                  <a:pt x="2598" y="1193"/>
                  <a:pt x="2598" y="1193"/>
                  <a:pt x="2597" y="1192"/>
                </a:cubicBezTo>
                <a:cubicBezTo>
                  <a:pt x="2597" y="1192"/>
                  <a:pt x="2597" y="1192"/>
                  <a:pt x="2594" y="1192"/>
                </a:cubicBezTo>
                <a:cubicBezTo>
                  <a:pt x="2594" y="1192"/>
                  <a:pt x="2594" y="1192"/>
                  <a:pt x="2593" y="1191"/>
                </a:cubicBezTo>
                <a:cubicBezTo>
                  <a:pt x="2593" y="1191"/>
                  <a:pt x="2591" y="1192"/>
                  <a:pt x="2589" y="1192"/>
                </a:cubicBezTo>
                <a:cubicBezTo>
                  <a:pt x="2589" y="1192"/>
                  <a:pt x="2588" y="1192"/>
                  <a:pt x="2588" y="1192"/>
                </a:cubicBezTo>
                <a:cubicBezTo>
                  <a:pt x="2587" y="1190"/>
                  <a:pt x="2589" y="1189"/>
                  <a:pt x="2589" y="1188"/>
                </a:cubicBezTo>
                <a:cubicBezTo>
                  <a:pt x="2589" y="1188"/>
                  <a:pt x="2588" y="1188"/>
                  <a:pt x="2587" y="1188"/>
                </a:cubicBezTo>
                <a:cubicBezTo>
                  <a:pt x="2586" y="1188"/>
                  <a:pt x="2586" y="1188"/>
                  <a:pt x="2586" y="1188"/>
                </a:cubicBezTo>
                <a:cubicBezTo>
                  <a:pt x="2586" y="1188"/>
                  <a:pt x="2587" y="1186"/>
                  <a:pt x="2590" y="1185"/>
                </a:cubicBezTo>
                <a:cubicBezTo>
                  <a:pt x="2593" y="1184"/>
                  <a:pt x="2594" y="1185"/>
                  <a:pt x="2596" y="1183"/>
                </a:cubicBezTo>
                <a:cubicBezTo>
                  <a:pt x="2598" y="1182"/>
                  <a:pt x="2604" y="1178"/>
                  <a:pt x="2604" y="1178"/>
                </a:cubicBezTo>
                <a:cubicBezTo>
                  <a:pt x="2604" y="1178"/>
                  <a:pt x="2604" y="1178"/>
                  <a:pt x="2606" y="1180"/>
                </a:cubicBezTo>
                <a:cubicBezTo>
                  <a:pt x="2606" y="1180"/>
                  <a:pt x="2605" y="1177"/>
                  <a:pt x="2607" y="1176"/>
                </a:cubicBezTo>
                <a:cubicBezTo>
                  <a:pt x="2609" y="1174"/>
                  <a:pt x="2615" y="1172"/>
                  <a:pt x="2618" y="1171"/>
                </a:cubicBezTo>
                <a:cubicBezTo>
                  <a:pt x="2620" y="1169"/>
                  <a:pt x="2622" y="1169"/>
                  <a:pt x="2625" y="1168"/>
                </a:cubicBezTo>
                <a:cubicBezTo>
                  <a:pt x="2628" y="1166"/>
                  <a:pt x="2633" y="1166"/>
                  <a:pt x="2633" y="1166"/>
                </a:cubicBezTo>
                <a:cubicBezTo>
                  <a:pt x="2633" y="1166"/>
                  <a:pt x="2637" y="1162"/>
                  <a:pt x="2640" y="1161"/>
                </a:cubicBezTo>
                <a:cubicBezTo>
                  <a:pt x="2642" y="1159"/>
                  <a:pt x="2651" y="1156"/>
                  <a:pt x="2651" y="1156"/>
                </a:cubicBezTo>
                <a:cubicBezTo>
                  <a:pt x="2651" y="1156"/>
                  <a:pt x="2652" y="1153"/>
                  <a:pt x="2654" y="1151"/>
                </a:cubicBezTo>
                <a:cubicBezTo>
                  <a:pt x="2657" y="1149"/>
                  <a:pt x="2661" y="1149"/>
                  <a:pt x="2662" y="1147"/>
                </a:cubicBezTo>
                <a:cubicBezTo>
                  <a:pt x="2664" y="1145"/>
                  <a:pt x="2666" y="1143"/>
                  <a:pt x="2666" y="1143"/>
                </a:cubicBezTo>
                <a:close/>
                <a:moveTo>
                  <a:pt x="2653" y="831"/>
                </a:moveTo>
                <a:cubicBezTo>
                  <a:pt x="2653" y="831"/>
                  <a:pt x="2653" y="831"/>
                  <a:pt x="2658" y="834"/>
                </a:cubicBezTo>
                <a:cubicBezTo>
                  <a:pt x="2658" y="834"/>
                  <a:pt x="2658" y="834"/>
                  <a:pt x="2654" y="835"/>
                </a:cubicBezTo>
                <a:lnTo>
                  <a:pt x="2653" y="831"/>
                </a:lnTo>
                <a:close/>
                <a:moveTo>
                  <a:pt x="2651" y="827"/>
                </a:moveTo>
                <a:cubicBezTo>
                  <a:pt x="2651" y="827"/>
                  <a:pt x="2651" y="827"/>
                  <a:pt x="2656" y="827"/>
                </a:cubicBezTo>
                <a:cubicBezTo>
                  <a:pt x="2656" y="829"/>
                  <a:pt x="2656" y="829"/>
                  <a:pt x="2656" y="829"/>
                </a:cubicBezTo>
                <a:cubicBezTo>
                  <a:pt x="2656" y="829"/>
                  <a:pt x="2656" y="829"/>
                  <a:pt x="2652" y="830"/>
                </a:cubicBezTo>
                <a:cubicBezTo>
                  <a:pt x="2652" y="830"/>
                  <a:pt x="2652" y="830"/>
                  <a:pt x="2651" y="827"/>
                </a:cubicBezTo>
                <a:close/>
                <a:moveTo>
                  <a:pt x="2647" y="827"/>
                </a:moveTo>
                <a:cubicBezTo>
                  <a:pt x="2647" y="825"/>
                  <a:pt x="2647" y="825"/>
                  <a:pt x="2647" y="825"/>
                </a:cubicBezTo>
                <a:cubicBezTo>
                  <a:pt x="2647" y="825"/>
                  <a:pt x="2647" y="825"/>
                  <a:pt x="2651" y="824"/>
                </a:cubicBezTo>
                <a:cubicBezTo>
                  <a:pt x="2651" y="824"/>
                  <a:pt x="2651" y="824"/>
                  <a:pt x="2649" y="828"/>
                </a:cubicBezTo>
                <a:cubicBezTo>
                  <a:pt x="2649" y="828"/>
                  <a:pt x="2649" y="828"/>
                  <a:pt x="2647" y="827"/>
                </a:cubicBezTo>
                <a:close/>
                <a:moveTo>
                  <a:pt x="2647" y="815"/>
                </a:moveTo>
                <a:cubicBezTo>
                  <a:pt x="2647" y="815"/>
                  <a:pt x="2647" y="815"/>
                  <a:pt x="2649" y="812"/>
                </a:cubicBezTo>
                <a:cubicBezTo>
                  <a:pt x="2649" y="812"/>
                  <a:pt x="2649" y="812"/>
                  <a:pt x="2651" y="815"/>
                </a:cubicBezTo>
                <a:cubicBezTo>
                  <a:pt x="2650" y="818"/>
                  <a:pt x="2650" y="818"/>
                  <a:pt x="2650" y="818"/>
                </a:cubicBezTo>
                <a:cubicBezTo>
                  <a:pt x="2650" y="818"/>
                  <a:pt x="2650" y="818"/>
                  <a:pt x="2647" y="815"/>
                </a:cubicBezTo>
                <a:close/>
                <a:moveTo>
                  <a:pt x="2630" y="805"/>
                </a:moveTo>
                <a:cubicBezTo>
                  <a:pt x="2630" y="805"/>
                  <a:pt x="2630" y="805"/>
                  <a:pt x="2628" y="801"/>
                </a:cubicBezTo>
                <a:cubicBezTo>
                  <a:pt x="2628" y="801"/>
                  <a:pt x="2627" y="798"/>
                  <a:pt x="2629" y="797"/>
                </a:cubicBezTo>
                <a:cubicBezTo>
                  <a:pt x="2629" y="797"/>
                  <a:pt x="2630" y="797"/>
                  <a:pt x="2630" y="797"/>
                </a:cubicBezTo>
                <a:cubicBezTo>
                  <a:pt x="2632" y="797"/>
                  <a:pt x="2633" y="801"/>
                  <a:pt x="2633" y="801"/>
                </a:cubicBezTo>
                <a:cubicBezTo>
                  <a:pt x="2633" y="801"/>
                  <a:pt x="2633" y="801"/>
                  <a:pt x="2640" y="809"/>
                </a:cubicBezTo>
                <a:cubicBezTo>
                  <a:pt x="2641" y="818"/>
                  <a:pt x="2641" y="818"/>
                  <a:pt x="2641" y="818"/>
                </a:cubicBezTo>
                <a:cubicBezTo>
                  <a:pt x="2641" y="818"/>
                  <a:pt x="2641" y="818"/>
                  <a:pt x="2633" y="810"/>
                </a:cubicBezTo>
                <a:cubicBezTo>
                  <a:pt x="2633" y="810"/>
                  <a:pt x="2633" y="810"/>
                  <a:pt x="2630" y="805"/>
                </a:cubicBezTo>
                <a:close/>
                <a:moveTo>
                  <a:pt x="2615" y="797"/>
                </a:moveTo>
                <a:cubicBezTo>
                  <a:pt x="2615" y="797"/>
                  <a:pt x="2615" y="797"/>
                  <a:pt x="2615" y="797"/>
                </a:cubicBezTo>
                <a:cubicBezTo>
                  <a:pt x="2610" y="796"/>
                  <a:pt x="2614" y="789"/>
                  <a:pt x="2613" y="786"/>
                </a:cubicBezTo>
                <a:cubicBezTo>
                  <a:pt x="2612" y="784"/>
                  <a:pt x="2609" y="784"/>
                  <a:pt x="2607" y="783"/>
                </a:cubicBezTo>
                <a:cubicBezTo>
                  <a:pt x="2606" y="782"/>
                  <a:pt x="2602" y="777"/>
                  <a:pt x="2602" y="777"/>
                </a:cubicBezTo>
                <a:cubicBezTo>
                  <a:pt x="2602" y="777"/>
                  <a:pt x="2602" y="777"/>
                  <a:pt x="2597" y="776"/>
                </a:cubicBezTo>
                <a:cubicBezTo>
                  <a:pt x="2597" y="776"/>
                  <a:pt x="2597" y="776"/>
                  <a:pt x="2598" y="770"/>
                </a:cubicBezTo>
                <a:cubicBezTo>
                  <a:pt x="2598" y="770"/>
                  <a:pt x="2598" y="770"/>
                  <a:pt x="2601" y="774"/>
                </a:cubicBezTo>
                <a:cubicBezTo>
                  <a:pt x="2601" y="774"/>
                  <a:pt x="2602" y="774"/>
                  <a:pt x="2603" y="775"/>
                </a:cubicBezTo>
                <a:cubicBezTo>
                  <a:pt x="2604" y="775"/>
                  <a:pt x="2609" y="781"/>
                  <a:pt x="2609" y="781"/>
                </a:cubicBezTo>
                <a:cubicBezTo>
                  <a:pt x="2609" y="781"/>
                  <a:pt x="2609" y="781"/>
                  <a:pt x="2611" y="781"/>
                </a:cubicBezTo>
                <a:cubicBezTo>
                  <a:pt x="2611" y="781"/>
                  <a:pt x="2615" y="784"/>
                  <a:pt x="2617" y="788"/>
                </a:cubicBezTo>
                <a:cubicBezTo>
                  <a:pt x="2619" y="791"/>
                  <a:pt x="2618" y="797"/>
                  <a:pt x="2615" y="797"/>
                </a:cubicBezTo>
                <a:close/>
                <a:moveTo>
                  <a:pt x="2603" y="795"/>
                </a:moveTo>
                <a:cubicBezTo>
                  <a:pt x="2603" y="795"/>
                  <a:pt x="2599" y="793"/>
                  <a:pt x="2601" y="791"/>
                </a:cubicBezTo>
                <a:cubicBezTo>
                  <a:pt x="2602" y="790"/>
                  <a:pt x="2605" y="788"/>
                  <a:pt x="2607" y="788"/>
                </a:cubicBezTo>
                <a:cubicBezTo>
                  <a:pt x="2608" y="788"/>
                  <a:pt x="2609" y="788"/>
                  <a:pt x="2609" y="789"/>
                </a:cubicBezTo>
                <a:cubicBezTo>
                  <a:pt x="2610" y="792"/>
                  <a:pt x="2609" y="802"/>
                  <a:pt x="2609" y="802"/>
                </a:cubicBezTo>
                <a:cubicBezTo>
                  <a:pt x="2609" y="802"/>
                  <a:pt x="2609" y="802"/>
                  <a:pt x="2606" y="801"/>
                </a:cubicBezTo>
                <a:cubicBezTo>
                  <a:pt x="2606" y="801"/>
                  <a:pt x="2606" y="801"/>
                  <a:pt x="2607" y="804"/>
                </a:cubicBezTo>
                <a:cubicBezTo>
                  <a:pt x="2607" y="804"/>
                  <a:pt x="2607" y="804"/>
                  <a:pt x="2603" y="805"/>
                </a:cubicBezTo>
                <a:cubicBezTo>
                  <a:pt x="2603" y="805"/>
                  <a:pt x="2602" y="809"/>
                  <a:pt x="2599" y="809"/>
                </a:cubicBezTo>
                <a:cubicBezTo>
                  <a:pt x="2597" y="809"/>
                  <a:pt x="2595" y="809"/>
                  <a:pt x="2595" y="809"/>
                </a:cubicBezTo>
                <a:cubicBezTo>
                  <a:pt x="2595" y="809"/>
                  <a:pt x="2595" y="809"/>
                  <a:pt x="2593" y="811"/>
                </a:cubicBezTo>
                <a:cubicBezTo>
                  <a:pt x="2593" y="811"/>
                  <a:pt x="2593" y="811"/>
                  <a:pt x="2581" y="810"/>
                </a:cubicBezTo>
                <a:cubicBezTo>
                  <a:pt x="2581" y="810"/>
                  <a:pt x="2581" y="810"/>
                  <a:pt x="2578" y="806"/>
                </a:cubicBezTo>
                <a:cubicBezTo>
                  <a:pt x="2579" y="805"/>
                  <a:pt x="2579" y="805"/>
                  <a:pt x="2579" y="805"/>
                </a:cubicBezTo>
                <a:cubicBezTo>
                  <a:pt x="2580" y="805"/>
                  <a:pt x="2580" y="805"/>
                  <a:pt x="2580" y="805"/>
                </a:cubicBezTo>
                <a:cubicBezTo>
                  <a:pt x="2580" y="805"/>
                  <a:pt x="2581" y="806"/>
                  <a:pt x="2581" y="806"/>
                </a:cubicBezTo>
                <a:cubicBezTo>
                  <a:pt x="2581" y="806"/>
                  <a:pt x="2582" y="805"/>
                  <a:pt x="2582" y="805"/>
                </a:cubicBezTo>
                <a:cubicBezTo>
                  <a:pt x="2584" y="804"/>
                  <a:pt x="2585" y="803"/>
                  <a:pt x="2588" y="802"/>
                </a:cubicBezTo>
                <a:cubicBezTo>
                  <a:pt x="2589" y="802"/>
                  <a:pt x="2591" y="802"/>
                  <a:pt x="2592" y="802"/>
                </a:cubicBezTo>
                <a:cubicBezTo>
                  <a:pt x="2594" y="802"/>
                  <a:pt x="2595" y="802"/>
                  <a:pt x="2595" y="802"/>
                </a:cubicBezTo>
                <a:cubicBezTo>
                  <a:pt x="2595" y="802"/>
                  <a:pt x="2595" y="802"/>
                  <a:pt x="2603" y="797"/>
                </a:cubicBezTo>
                <a:cubicBezTo>
                  <a:pt x="2603" y="797"/>
                  <a:pt x="2603" y="797"/>
                  <a:pt x="2603" y="795"/>
                </a:cubicBezTo>
                <a:close/>
                <a:moveTo>
                  <a:pt x="2583" y="834"/>
                </a:moveTo>
                <a:cubicBezTo>
                  <a:pt x="2583" y="835"/>
                  <a:pt x="2581" y="838"/>
                  <a:pt x="2582" y="839"/>
                </a:cubicBezTo>
                <a:cubicBezTo>
                  <a:pt x="2584" y="840"/>
                  <a:pt x="2588" y="841"/>
                  <a:pt x="2588" y="841"/>
                </a:cubicBezTo>
                <a:cubicBezTo>
                  <a:pt x="2588" y="841"/>
                  <a:pt x="2588" y="841"/>
                  <a:pt x="2586" y="842"/>
                </a:cubicBezTo>
                <a:cubicBezTo>
                  <a:pt x="2586" y="842"/>
                  <a:pt x="2586" y="842"/>
                  <a:pt x="2591" y="845"/>
                </a:cubicBezTo>
                <a:cubicBezTo>
                  <a:pt x="2590" y="847"/>
                  <a:pt x="2590" y="847"/>
                  <a:pt x="2590" y="847"/>
                </a:cubicBezTo>
                <a:cubicBezTo>
                  <a:pt x="2590" y="847"/>
                  <a:pt x="2594" y="852"/>
                  <a:pt x="2592" y="852"/>
                </a:cubicBezTo>
                <a:cubicBezTo>
                  <a:pt x="2590" y="852"/>
                  <a:pt x="2586" y="848"/>
                  <a:pt x="2585" y="847"/>
                </a:cubicBezTo>
                <a:cubicBezTo>
                  <a:pt x="2583" y="847"/>
                  <a:pt x="2572" y="848"/>
                  <a:pt x="2569" y="846"/>
                </a:cubicBezTo>
                <a:cubicBezTo>
                  <a:pt x="2566" y="844"/>
                  <a:pt x="2565" y="837"/>
                  <a:pt x="2564" y="836"/>
                </a:cubicBezTo>
                <a:cubicBezTo>
                  <a:pt x="2563" y="835"/>
                  <a:pt x="2560" y="836"/>
                  <a:pt x="2559" y="834"/>
                </a:cubicBezTo>
                <a:cubicBezTo>
                  <a:pt x="2558" y="832"/>
                  <a:pt x="2559" y="828"/>
                  <a:pt x="2556" y="826"/>
                </a:cubicBezTo>
                <a:cubicBezTo>
                  <a:pt x="2553" y="824"/>
                  <a:pt x="2548" y="825"/>
                  <a:pt x="2547" y="824"/>
                </a:cubicBezTo>
                <a:cubicBezTo>
                  <a:pt x="2546" y="823"/>
                  <a:pt x="2544" y="820"/>
                  <a:pt x="2543" y="820"/>
                </a:cubicBezTo>
                <a:cubicBezTo>
                  <a:pt x="2543" y="820"/>
                  <a:pt x="2543" y="820"/>
                  <a:pt x="2543" y="820"/>
                </a:cubicBezTo>
                <a:cubicBezTo>
                  <a:pt x="2542" y="820"/>
                  <a:pt x="2540" y="822"/>
                  <a:pt x="2539" y="822"/>
                </a:cubicBezTo>
                <a:cubicBezTo>
                  <a:pt x="2539" y="822"/>
                  <a:pt x="2539" y="822"/>
                  <a:pt x="2539" y="822"/>
                </a:cubicBezTo>
                <a:cubicBezTo>
                  <a:pt x="2538" y="822"/>
                  <a:pt x="2536" y="820"/>
                  <a:pt x="2536" y="820"/>
                </a:cubicBezTo>
                <a:cubicBezTo>
                  <a:pt x="2536" y="820"/>
                  <a:pt x="2538" y="825"/>
                  <a:pt x="2537" y="825"/>
                </a:cubicBezTo>
                <a:cubicBezTo>
                  <a:pt x="2537" y="825"/>
                  <a:pt x="2536" y="825"/>
                  <a:pt x="2536" y="825"/>
                </a:cubicBezTo>
                <a:cubicBezTo>
                  <a:pt x="2535" y="825"/>
                  <a:pt x="2533" y="823"/>
                  <a:pt x="2533" y="823"/>
                </a:cubicBezTo>
                <a:cubicBezTo>
                  <a:pt x="2533" y="823"/>
                  <a:pt x="2537" y="827"/>
                  <a:pt x="2534" y="828"/>
                </a:cubicBezTo>
                <a:cubicBezTo>
                  <a:pt x="2534" y="828"/>
                  <a:pt x="2534" y="828"/>
                  <a:pt x="2533" y="828"/>
                </a:cubicBezTo>
                <a:cubicBezTo>
                  <a:pt x="2530" y="828"/>
                  <a:pt x="2522" y="826"/>
                  <a:pt x="2522" y="826"/>
                </a:cubicBezTo>
                <a:cubicBezTo>
                  <a:pt x="2522" y="826"/>
                  <a:pt x="2534" y="832"/>
                  <a:pt x="2532" y="834"/>
                </a:cubicBezTo>
                <a:cubicBezTo>
                  <a:pt x="2530" y="836"/>
                  <a:pt x="2525" y="837"/>
                  <a:pt x="2525" y="837"/>
                </a:cubicBezTo>
                <a:cubicBezTo>
                  <a:pt x="2525" y="837"/>
                  <a:pt x="2525" y="837"/>
                  <a:pt x="2523" y="835"/>
                </a:cubicBezTo>
                <a:cubicBezTo>
                  <a:pt x="2523" y="835"/>
                  <a:pt x="2518" y="836"/>
                  <a:pt x="2515" y="836"/>
                </a:cubicBezTo>
                <a:cubicBezTo>
                  <a:pt x="2514" y="836"/>
                  <a:pt x="2514" y="836"/>
                  <a:pt x="2513" y="836"/>
                </a:cubicBezTo>
                <a:cubicBezTo>
                  <a:pt x="2513" y="834"/>
                  <a:pt x="2513" y="833"/>
                  <a:pt x="2513" y="832"/>
                </a:cubicBezTo>
                <a:cubicBezTo>
                  <a:pt x="2513" y="833"/>
                  <a:pt x="2513" y="834"/>
                  <a:pt x="2513" y="836"/>
                </a:cubicBezTo>
                <a:cubicBezTo>
                  <a:pt x="2513" y="836"/>
                  <a:pt x="2513" y="836"/>
                  <a:pt x="2513" y="836"/>
                </a:cubicBezTo>
                <a:cubicBezTo>
                  <a:pt x="2513" y="836"/>
                  <a:pt x="2513" y="836"/>
                  <a:pt x="2513" y="836"/>
                </a:cubicBezTo>
                <a:cubicBezTo>
                  <a:pt x="2513" y="836"/>
                  <a:pt x="2513" y="836"/>
                  <a:pt x="2513" y="836"/>
                </a:cubicBezTo>
                <a:cubicBezTo>
                  <a:pt x="2513" y="836"/>
                  <a:pt x="2513" y="836"/>
                  <a:pt x="2513" y="836"/>
                </a:cubicBezTo>
                <a:cubicBezTo>
                  <a:pt x="2512" y="836"/>
                  <a:pt x="2512" y="836"/>
                  <a:pt x="2512" y="836"/>
                </a:cubicBezTo>
                <a:cubicBezTo>
                  <a:pt x="2510" y="834"/>
                  <a:pt x="2505" y="828"/>
                  <a:pt x="2505" y="828"/>
                </a:cubicBezTo>
                <a:cubicBezTo>
                  <a:pt x="2505" y="828"/>
                  <a:pt x="2505" y="828"/>
                  <a:pt x="2505" y="825"/>
                </a:cubicBezTo>
                <a:cubicBezTo>
                  <a:pt x="2505" y="825"/>
                  <a:pt x="2500" y="827"/>
                  <a:pt x="2499" y="827"/>
                </a:cubicBezTo>
                <a:cubicBezTo>
                  <a:pt x="2498" y="827"/>
                  <a:pt x="2498" y="827"/>
                  <a:pt x="2498" y="827"/>
                </a:cubicBezTo>
                <a:cubicBezTo>
                  <a:pt x="2498" y="827"/>
                  <a:pt x="2498" y="827"/>
                  <a:pt x="2498" y="827"/>
                </a:cubicBezTo>
                <a:cubicBezTo>
                  <a:pt x="2497" y="827"/>
                  <a:pt x="2497" y="827"/>
                  <a:pt x="2496" y="827"/>
                </a:cubicBezTo>
                <a:cubicBezTo>
                  <a:pt x="2496" y="827"/>
                  <a:pt x="2496" y="827"/>
                  <a:pt x="2498" y="824"/>
                </a:cubicBezTo>
                <a:cubicBezTo>
                  <a:pt x="2498" y="824"/>
                  <a:pt x="2498" y="824"/>
                  <a:pt x="2497" y="820"/>
                </a:cubicBezTo>
                <a:cubicBezTo>
                  <a:pt x="2497" y="820"/>
                  <a:pt x="2497" y="820"/>
                  <a:pt x="2496" y="819"/>
                </a:cubicBezTo>
                <a:cubicBezTo>
                  <a:pt x="2496" y="819"/>
                  <a:pt x="2496" y="819"/>
                  <a:pt x="2496" y="818"/>
                </a:cubicBezTo>
                <a:cubicBezTo>
                  <a:pt x="2496" y="818"/>
                  <a:pt x="2496" y="818"/>
                  <a:pt x="2498" y="817"/>
                </a:cubicBezTo>
                <a:cubicBezTo>
                  <a:pt x="2498" y="817"/>
                  <a:pt x="2494" y="817"/>
                  <a:pt x="2494" y="815"/>
                </a:cubicBezTo>
                <a:cubicBezTo>
                  <a:pt x="2494" y="813"/>
                  <a:pt x="2497" y="813"/>
                  <a:pt x="2497" y="813"/>
                </a:cubicBezTo>
                <a:cubicBezTo>
                  <a:pt x="2497" y="813"/>
                  <a:pt x="2493" y="811"/>
                  <a:pt x="2493" y="808"/>
                </a:cubicBezTo>
                <a:cubicBezTo>
                  <a:pt x="2492" y="804"/>
                  <a:pt x="2493" y="803"/>
                  <a:pt x="2489" y="800"/>
                </a:cubicBezTo>
                <a:cubicBezTo>
                  <a:pt x="2485" y="797"/>
                  <a:pt x="2477" y="795"/>
                  <a:pt x="2477" y="795"/>
                </a:cubicBezTo>
                <a:cubicBezTo>
                  <a:pt x="2477" y="795"/>
                  <a:pt x="2477" y="795"/>
                  <a:pt x="2473" y="792"/>
                </a:cubicBezTo>
                <a:cubicBezTo>
                  <a:pt x="2473" y="792"/>
                  <a:pt x="2473" y="792"/>
                  <a:pt x="2466" y="791"/>
                </a:cubicBezTo>
                <a:cubicBezTo>
                  <a:pt x="2466" y="791"/>
                  <a:pt x="2466" y="791"/>
                  <a:pt x="2463" y="788"/>
                </a:cubicBezTo>
                <a:cubicBezTo>
                  <a:pt x="2463" y="788"/>
                  <a:pt x="2463" y="788"/>
                  <a:pt x="2464" y="786"/>
                </a:cubicBezTo>
                <a:cubicBezTo>
                  <a:pt x="2464" y="786"/>
                  <a:pt x="2463" y="787"/>
                  <a:pt x="2461" y="787"/>
                </a:cubicBezTo>
                <a:cubicBezTo>
                  <a:pt x="2460" y="787"/>
                  <a:pt x="2459" y="787"/>
                  <a:pt x="2458" y="786"/>
                </a:cubicBezTo>
                <a:cubicBezTo>
                  <a:pt x="2457" y="784"/>
                  <a:pt x="2454" y="782"/>
                  <a:pt x="2454" y="782"/>
                </a:cubicBezTo>
                <a:cubicBezTo>
                  <a:pt x="2454" y="782"/>
                  <a:pt x="2454" y="782"/>
                  <a:pt x="2455" y="777"/>
                </a:cubicBezTo>
                <a:cubicBezTo>
                  <a:pt x="2455" y="777"/>
                  <a:pt x="2451" y="783"/>
                  <a:pt x="2451" y="783"/>
                </a:cubicBezTo>
                <a:cubicBezTo>
                  <a:pt x="2451" y="784"/>
                  <a:pt x="2449" y="789"/>
                  <a:pt x="2447" y="789"/>
                </a:cubicBezTo>
                <a:cubicBezTo>
                  <a:pt x="2447" y="789"/>
                  <a:pt x="2446" y="788"/>
                  <a:pt x="2446" y="788"/>
                </a:cubicBezTo>
                <a:cubicBezTo>
                  <a:pt x="2444" y="786"/>
                  <a:pt x="2447" y="782"/>
                  <a:pt x="2447" y="782"/>
                </a:cubicBezTo>
                <a:cubicBezTo>
                  <a:pt x="2447" y="782"/>
                  <a:pt x="2446" y="779"/>
                  <a:pt x="2444" y="779"/>
                </a:cubicBezTo>
                <a:cubicBezTo>
                  <a:pt x="2443" y="778"/>
                  <a:pt x="2438" y="777"/>
                  <a:pt x="2439" y="776"/>
                </a:cubicBezTo>
                <a:cubicBezTo>
                  <a:pt x="2440" y="774"/>
                  <a:pt x="2445" y="774"/>
                  <a:pt x="2445" y="774"/>
                </a:cubicBezTo>
                <a:cubicBezTo>
                  <a:pt x="2445" y="774"/>
                  <a:pt x="2448" y="772"/>
                  <a:pt x="2450" y="772"/>
                </a:cubicBezTo>
                <a:cubicBezTo>
                  <a:pt x="2450" y="772"/>
                  <a:pt x="2450" y="772"/>
                  <a:pt x="2450" y="772"/>
                </a:cubicBezTo>
                <a:cubicBezTo>
                  <a:pt x="2451" y="772"/>
                  <a:pt x="2451" y="772"/>
                  <a:pt x="2452" y="772"/>
                </a:cubicBezTo>
                <a:cubicBezTo>
                  <a:pt x="2453" y="773"/>
                  <a:pt x="2454" y="773"/>
                  <a:pt x="2455" y="773"/>
                </a:cubicBezTo>
                <a:cubicBezTo>
                  <a:pt x="2455" y="773"/>
                  <a:pt x="2456" y="773"/>
                  <a:pt x="2456" y="772"/>
                </a:cubicBezTo>
                <a:cubicBezTo>
                  <a:pt x="2456" y="770"/>
                  <a:pt x="2456" y="769"/>
                  <a:pt x="2452" y="769"/>
                </a:cubicBezTo>
                <a:cubicBezTo>
                  <a:pt x="2449" y="769"/>
                  <a:pt x="2446" y="770"/>
                  <a:pt x="2444" y="770"/>
                </a:cubicBezTo>
                <a:cubicBezTo>
                  <a:pt x="2442" y="770"/>
                  <a:pt x="2441" y="770"/>
                  <a:pt x="2441" y="769"/>
                </a:cubicBezTo>
                <a:cubicBezTo>
                  <a:pt x="2439" y="766"/>
                  <a:pt x="2442" y="764"/>
                  <a:pt x="2439" y="764"/>
                </a:cubicBezTo>
                <a:cubicBezTo>
                  <a:pt x="2436" y="763"/>
                  <a:pt x="2432" y="764"/>
                  <a:pt x="2430" y="762"/>
                </a:cubicBezTo>
                <a:cubicBezTo>
                  <a:pt x="2429" y="759"/>
                  <a:pt x="2429" y="757"/>
                  <a:pt x="2429" y="757"/>
                </a:cubicBezTo>
                <a:cubicBezTo>
                  <a:pt x="2429" y="757"/>
                  <a:pt x="2429" y="757"/>
                  <a:pt x="2430" y="757"/>
                </a:cubicBezTo>
                <a:cubicBezTo>
                  <a:pt x="2431" y="757"/>
                  <a:pt x="2432" y="758"/>
                  <a:pt x="2432" y="758"/>
                </a:cubicBezTo>
                <a:cubicBezTo>
                  <a:pt x="2432" y="758"/>
                  <a:pt x="2432" y="758"/>
                  <a:pt x="2432" y="760"/>
                </a:cubicBezTo>
                <a:cubicBezTo>
                  <a:pt x="2432" y="760"/>
                  <a:pt x="2432" y="760"/>
                  <a:pt x="2434" y="759"/>
                </a:cubicBezTo>
                <a:cubicBezTo>
                  <a:pt x="2434" y="759"/>
                  <a:pt x="2434" y="759"/>
                  <a:pt x="2435" y="757"/>
                </a:cubicBezTo>
                <a:cubicBezTo>
                  <a:pt x="2435" y="757"/>
                  <a:pt x="2435" y="757"/>
                  <a:pt x="2438" y="756"/>
                </a:cubicBezTo>
                <a:cubicBezTo>
                  <a:pt x="2438" y="756"/>
                  <a:pt x="2441" y="752"/>
                  <a:pt x="2444" y="752"/>
                </a:cubicBezTo>
                <a:cubicBezTo>
                  <a:pt x="2448" y="752"/>
                  <a:pt x="2451" y="756"/>
                  <a:pt x="2451" y="756"/>
                </a:cubicBezTo>
                <a:cubicBezTo>
                  <a:pt x="2451" y="756"/>
                  <a:pt x="2451" y="756"/>
                  <a:pt x="2456" y="756"/>
                </a:cubicBezTo>
                <a:cubicBezTo>
                  <a:pt x="2456" y="756"/>
                  <a:pt x="2458" y="759"/>
                  <a:pt x="2458" y="762"/>
                </a:cubicBezTo>
                <a:cubicBezTo>
                  <a:pt x="2459" y="765"/>
                  <a:pt x="2459" y="770"/>
                  <a:pt x="2459" y="772"/>
                </a:cubicBezTo>
                <a:cubicBezTo>
                  <a:pt x="2459" y="773"/>
                  <a:pt x="2460" y="776"/>
                  <a:pt x="2460" y="776"/>
                </a:cubicBezTo>
                <a:cubicBezTo>
                  <a:pt x="2460" y="776"/>
                  <a:pt x="2461" y="772"/>
                  <a:pt x="2462" y="772"/>
                </a:cubicBezTo>
                <a:cubicBezTo>
                  <a:pt x="2463" y="772"/>
                  <a:pt x="2462" y="780"/>
                  <a:pt x="2467" y="780"/>
                </a:cubicBezTo>
                <a:cubicBezTo>
                  <a:pt x="2467" y="780"/>
                  <a:pt x="2468" y="780"/>
                  <a:pt x="2468" y="780"/>
                </a:cubicBezTo>
                <a:cubicBezTo>
                  <a:pt x="2475" y="779"/>
                  <a:pt x="2477" y="773"/>
                  <a:pt x="2477" y="773"/>
                </a:cubicBezTo>
                <a:cubicBezTo>
                  <a:pt x="2477" y="773"/>
                  <a:pt x="2477" y="773"/>
                  <a:pt x="2476" y="770"/>
                </a:cubicBezTo>
                <a:cubicBezTo>
                  <a:pt x="2476" y="770"/>
                  <a:pt x="2476" y="770"/>
                  <a:pt x="2485" y="769"/>
                </a:cubicBezTo>
                <a:cubicBezTo>
                  <a:pt x="2485" y="769"/>
                  <a:pt x="2485" y="769"/>
                  <a:pt x="2483" y="766"/>
                </a:cubicBezTo>
                <a:cubicBezTo>
                  <a:pt x="2483" y="766"/>
                  <a:pt x="2486" y="763"/>
                  <a:pt x="2489" y="763"/>
                </a:cubicBezTo>
                <a:cubicBezTo>
                  <a:pt x="2489" y="763"/>
                  <a:pt x="2489" y="763"/>
                  <a:pt x="2489" y="763"/>
                </a:cubicBezTo>
                <a:cubicBezTo>
                  <a:pt x="2492" y="764"/>
                  <a:pt x="2504" y="771"/>
                  <a:pt x="2506" y="771"/>
                </a:cubicBezTo>
                <a:cubicBezTo>
                  <a:pt x="2508" y="771"/>
                  <a:pt x="2510" y="771"/>
                  <a:pt x="2511" y="771"/>
                </a:cubicBezTo>
                <a:cubicBezTo>
                  <a:pt x="2511" y="771"/>
                  <a:pt x="2511" y="771"/>
                  <a:pt x="2511" y="771"/>
                </a:cubicBezTo>
                <a:cubicBezTo>
                  <a:pt x="2511" y="771"/>
                  <a:pt x="2511" y="771"/>
                  <a:pt x="2511" y="771"/>
                </a:cubicBezTo>
                <a:cubicBezTo>
                  <a:pt x="2511" y="771"/>
                  <a:pt x="2511" y="771"/>
                  <a:pt x="2511" y="771"/>
                </a:cubicBezTo>
                <a:cubicBezTo>
                  <a:pt x="2511" y="771"/>
                  <a:pt x="2511" y="771"/>
                  <a:pt x="2516" y="774"/>
                </a:cubicBezTo>
                <a:cubicBezTo>
                  <a:pt x="2516" y="774"/>
                  <a:pt x="2516" y="774"/>
                  <a:pt x="2518" y="773"/>
                </a:cubicBezTo>
                <a:cubicBezTo>
                  <a:pt x="2518" y="773"/>
                  <a:pt x="2518" y="773"/>
                  <a:pt x="2533" y="780"/>
                </a:cubicBezTo>
                <a:cubicBezTo>
                  <a:pt x="2533" y="780"/>
                  <a:pt x="2533" y="780"/>
                  <a:pt x="2537" y="781"/>
                </a:cubicBezTo>
                <a:cubicBezTo>
                  <a:pt x="2537" y="781"/>
                  <a:pt x="2537" y="781"/>
                  <a:pt x="2541" y="785"/>
                </a:cubicBezTo>
                <a:cubicBezTo>
                  <a:pt x="2541" y="785"/>
                  <a:pt x="2541" y="785"/>
                  <a:pt x="2546" y="785"/>
                </a:cubicBezTo>
                <a:cubicBezTo>
                  <a:pt x="2546" y="785"/>
                  <a:pt x="2546" y="785"/>
                  <a:pt x="2551" y="791"/>
                </a:cubicBezTo>
                <a:cubicBezTo>
                  <a:pt x="2551" y="791"/>
                  <a:pt x="2556" y="791"/>
                  <a:pt x="2556" y="795"/>
                </a:cubicBezTo>
                <a:cubicBezTo>
                  <a:pt x="2555" y="798"/>
                  <a:pt x="2556" y="801"/>
                  <a:pt x="2556" y="801"/>
                </a:cubicBezTo>
                <a:cubicBezTo>
                  <a:pt x="2556" y="801"/>
                  <a:pt x="2565" y="803"/>
                  <a:pt x="2565" y="804"/>
                </a:cubicBezTo>
                <a:cubicBezTo>
                  <a:pt x="2565" y="804"/>
                  <a:pt x="2571" y="805"/>
                  <a:pt x="2571" y="808"/>
                </a:cubicBezTo>
                <a:cubicBezTo>
                  <a:pt x="2571" y="811"/>
                  <a:pt x="2564" y="813"/>
                  <a:pt x="2564" y="813"/>
                </a:cubicBezTo>
                <a:cubicBezTo>
                  <a:pt x="2564" y="813"/>
                  <a:pt x="2564" y="813"/>
                  <a:pt x="2567" y="820"/>
                </a:cubicBezTo>
                <a:cubicBezTo>
                  <a:pt x="2567" y="820"/>
                  <a:pt x="2567" y="820"/>
                  <a:pt x="2574" y="825"/>
                </a:cubicBezTo>
                <a:cubicBezTo>
                  <a:pt x="2574" y="825"/>
                  <a:pt x="2574" y="825"/>
                  <a:pt x="2574" y="830"/>
                </a:cubicBezTo>
                <a:cubicBezTo>
                  <a:pt x="2574" y="830"/>
                  <a:pt x="2574" y="830"/>
                  <a:pt x="2577" y="831"/>
                </a:cubicBezTo>
                <a:cubicBezTo>
                  <a:pt x="2577" y="831"/>
                  <a:pt x="2577" y="831"/>
                  <a:pt x="2577" y="835"/>
                </a:cubicBezTo>
                <a:cubicBezTo>
                  <a:pt x="2577" y="835"/>
                  <a:pt x="2581" y="833"/>
                  <a:pt x="2582" y="833"/>
                </a:cubicBezTo>
                <a:cubicBezTo>
                  <a:pt x="2583" y="833"/>
                  <a:pt x="2583" y="833"/>
                  <a:pt x="2583" y="834"/>
                </a:cubicBezTo>
                <a:close/>
                <a:moveTo>
                  <a:pt x="2514" y="815"/>
                </a:moveTo>
                <a:cubicBezTo>
                  <a:pt x="2514" y="815"/>
                  <a:pt x="2514" y="815"/>
                  <a:pt x="2514" y="815"/>
                </a:cubicBezTo>
                <a:cubicBezTo>
                  <a:pt x="2514" y="815"/>
                  <a:pt x="2514" y="815"/>
                  <a:pt x="2514" y="815"/>
                </a:cubicBezTo>
                <a:cubicBezTo>
                  <a:pt x="2514" y="815"/>
                  <a:pt x="2514" y="815"/>
                  <a:pt x="2514" y="815"/>
                </a:cubicBezTo>
                <a:cubicBezTo>
                  <a:pt x="2514" y="815"/>
                  <a:pt x="2514" y="815"/>
                  <a:pt x="2514" y="815"/>
                </a:cubicBezTo>
                <a:close/>
                <a:moveTo>
                  <a:pt x="2513" y="836"/>
                </a:moveTo>
                <a:cubicBezTo>
                  <a:pt x="2513" y="836"/>
                  <a:pt x="2513" y="836"/>
                  <a:pt x="2513" y="836"/>
                </a:cubicBezTo>
                <a:cubicBezTo>
                  <a:pt x="2513" y="836"/>
                  <a:pt x="2513" y="836"/>
                  <a:pt x="2513" y="836"/>
                </a:cubicBezTo>
                <a:cubicBezTo>
                  <a:pt x="2513" y="836"/>
                  <a:pt x="2513" y="836"/>
                  <a:pt x="2513" y="836"/>
                </a:cubicBezTo>
                <a:close/>
                <a:moveTo>
                  <a:pt x="2567" y="770"/>
                </a:moveTo>
                <a:cubicBezTo>
                  <a:pt x="2567" y="770"/>
                  <a:pt x="2566" y="770"/>
                  <a:pt x="2566" y="770"/>
                </a:cubicBezTo>
                <a:cubicBezTo>
                  <a:pt x="2566" y="770"/>
                  <a:pt x="2566" y="770"/>
                  <a:pt x="2563" y="768"/>
                </a:cubicBezTo>
                <a:cubicBezTo>
                  <a:pt x="2563" y="768"/>
                  <a:pt x="2566" y="765"/>
                  <a:pt x="2568" y="765"/>
                </a:cubicBezTo>
                <a:cubicBezTo>
                  <a:pt x="2568" y="765"/>
                  <a:pt x="2569" y="765"/>
                  <a:pt x="2569" y="766"/>
                </a:cubicBezTo>
                <a:cubicBezTo>
                  <a:pt x="2571" y="767"/>
                  <a:pt x="2570" y="770"/>
                  <a:pt x="2567" y="770"/>
                </a:cubicBezTo>
                <a:close/>
                <a:moveTo>
                  <a:pt x="2461" y="185"/>
                </a:moveTo>
                <a:cubicBezTo>
                  <a:pt x="2461" y="185"/>
                  <a:pt x="2461" y="185"/>
                  <a:pt x="2463" y="188"/>
                </a:cubicBezTo>
                <a:cubicBezTo>
                  <a:pt x="2463" y="188"/>
                  <a:pt x="2463" y="188"/>
                  <a:pt x="2459" y="192"/>
                </a:cubicBezTo>
                <a:cubicBezTo>
                  <a:pt x="2459" y="192"/>
                  <a:pt x="2459" y="192"/>
                  <a:pt x="2457" y="188"/>
                </a:cubicBezTo>
                <a:lnTo>
                  <a:pt x="2461" y="185"/>
                </a:lnTo>
                <a:close/>
                <a:moveTo>
                  <a:pt x="2470" y="755"/>
                </a:moveTo>
                <a:cubicBezTo>
                  <a:pt x="2470" y="755"/>
                  <a:pt x="2471" y="755"/>
                  <a:pt x="2471" y="755"/>
                </a:cubicBezTo>
                <a:cubicBezTo>
                  <a:pt x="2473" y="756"/>
                  <a:pt x="2473" y="757"/>
                  <a:pt x="2472" y="757"/>
                </a:cubicBezTo>
                <a:cubicBezTo>
                  <a:pt x="2471" y="757"/>
                  <a:pt x="2470" y="757"/>
                  <a:pt x="2469" y="756"/>
                </a:cubicBezTo>
                <a:cubicBezTo>
                  <a:pt x="2468" y="756"/>
                  <a:pt x="2468" y="755"/>
                  <a:pt x="2470" y="755"/>
                </a:cubicBezTo>
                <a:close/>
                <a:moveTo>
                  <a:pt x="2475" y="767"/>
                </a:moveTo>
                <a:cubicBezTo>
                  <a:pt x="2473" y="767"/>
                  <a:pt x="2470" y="765"/>
                  <a:pt x="2470" y="765"/>
                </a:cubicBezTo>
                <a:cubicBezTo>
                  <a:pt x="2470" y="765"/>
                  <a:pt x="2475" y="764"/>
                  <a:pt x="2476" y="764"/>
                </a:cubicBezTo>
                <a:cubicBezTo>
                  <a:pt x="2476" y="764"/>
                  <a:pt x="2476" y="764"/>
                  <a:pt x="2476" y="764"/>
                </a:cubicBezTo>
                <a:cubicBezTo>
                  <a:pt x="2477" y="764"/>
                  <a:pt x="2481" y="766"/>
                  <a:pt x="2481" y="766"/>
                </a:cubicBezTo>
                <a:cubicBezTo>
                  <a:pt x="2481" y="766"/>
                  <a:pt x="2476" y="767"/>
                  <a:pt x="2475" y="767"/>
                </a:cubicBezTo>
                <a:close/>
                <a:moveTo>
                  <a:pt x="2475" y="277"/>
                </a:moveTo>
                <a:cubicBezTo>
                  <a:pt x="2474" y="272"/>
                  <a:pt x="2474" y="272"/>
                  <a:pt x="2474" y="272"/>
                </a:cubicBezTo>
                <a:cubicBezTo>
                  <a:pt x="2474" y="272"/>
                  <a:pt x="2474" y="272"/>
                  <a:pt x="2477" y="274"/>
                </a:cubicBezTo>
                <a:cubicBezTo>
                  <a:pt x="2477" y="274"/>
                  <a:pt x="2477" y="274"/>
                  <a:pt x="2475" y="277"/>
                </a:cubicBezTo>
                <a:close/>
                <a:moveTo>
                  <a:pt x="2473" y="299"/>
                </a:moveTo>
                <a:cubicBezTo>
                  <a:pt x="2471" y="298"/>
                  <a:pt x="2471" y="298"/>
                  <a:pt x="2471" y="298"/>
                </a:cubicBezTo>
                <a:cubicBezTo>
                  <a:pt x="2471" y="298"/>
                  <a:pt x="2471" y="298"/>
                  <a:pt x="2473" y="295"/>
                </a:cubicBezTo>
                <a:cubicBezTo>
                  <a:pt x="2473" y="295"/>
                  <a:pt x="2473" y="295"/>
                  <a:pt x="2473" y="299"/>
                </a:cubicBezTo>
                <a:close/>
                <a:moveTo>
                  <a:pt x="2473" y="288"/>
                </a:moveTo>
                <a:cubicBezTo>
                  <a:pt x="2473" y="285"/>
                  <a:pt x="2473" y="285"/>
                  <a:pt x="2473" y="285"/>
                </a:cubicBezTo>
                <a:cubicBezTo>
                  <a:pt x="2473" y="285"/>
                  <a:pt x="2473" y="285"/>
                  <a:pt x="2475" y="287"/>
                </a:cubicBezTo>
                <a:cubicBezTo>
                  <a:pt x="2475" y="287"/>
                  <a:pt x="2475" y="287"/>
                  <a:pt x="2473" y="288"/>
                </a:cubicBezTo>
                <a:close/>
                <a:moveTo>
                  <a:pt x="2476" y="261"/>
                </a:moveTo>
                <a:cubicBezTo>
                  <a:pt x="2478" y="263"/>
                  <a:pt x="2478" y="263"/>
                  <a:pt x="2478" y="263"/>
                </a:cubicBezTo>
                <a:cubicBezTo>
                  <a:pt x="2478" y="263"/>
                  <a:pt x="2478" y="263"/>
                  <a:pt x="2476" y="263"/>
                </a:cubicBezTo>
                <a:cubicBezTo>
                  <a:pt x="2476" y="263"/>
                  <a:pt x="2476" y="263"/>
                  <a:pt x="2478" y="267"/>
                </a:cubicBezTo>
                <a:cubicBezTo>
                  <a:pt x="2478" y="267"/>
                  <a:pt x="2478" y="267"/>
                  <a:pt x="2476" y="269"/>
                </a:cubicBezTo>
                <a:cubicBezTo>
                  <a:pt x="2476" y="269"/>
                  <a:pt x="2476" y="269"/>
                  <a:pt x="2473" y="269"/>
                </a:cubicBezTo>
                <a:cubicBezTo>
                  <a:pt x="2473" y="269"/>
                  <a:pt x="2473" y="269"/>
                  <a:pt x="2473" y="265"/>
                </a:cubicBezTo>
                <a:cubicBezTo>
                  <a:pt x="2473" y="265"/>
                  <a:pt x="2473" y="265"/>
                  <a:pt x="2475" y="265"/>
                </a:cubicBezTo>
                <a:cubicBezTo>
                  <a:pt x="2475" y="265"/>
                  <a:pt x="2475" y="265"/>
                  <a:pt x="2474" y="263"/>
                </a:cubicBezTo>
                <a:cubicBezTo>
                  <a:pt x="2474" y="263"/>
                  <a:pt x="2474" y="263"/>
                  <a:pt x="2476" y="261"/>
                </a:cubicBezTo>
                <a:close/>
                <a:moveTo>
                  <a:pt x="2465" y="305"/>
                </a:moveTo>
                <a:cubicBezTo>
                  <a:pt x="2467" y="306"/>
                  <a:pt x="2465" y="310"/>
                  <a:pt x="2464" y="310"/>
                </a:cubicBezTo>
                <a:cubicBezTo>
                  <a:pt x="2463" y="310"/>
                  <a:pt x="2463" y="310"/>
                  <a:pt x="2463" y="310"/>
                </a:cubicBezTo>
                <a:cubicBezTo>
                  <a:pt x="2462" y="309"/>
                  <a:pt x="2463" y="305"/>
                  <a:pt x="2465" y="305"/>
                </a:cubicBezTo>
                <a:cubicBezTo>
                  <a:pt x="2465" y="305"/>
                  <a:pt x="2465" y="305"/>
                  <a:pt x="2465" y="305"/>
                </a:cubicBezTo>
                <a:close/>
                <a:moveTo>
                  <a:pt x="2306" y="220"/>
                </a:moveTo>
                <a:cubicBezTo>
                  <a:pt x="2306" y="220"/>
                  <a:pt x="2306" y="220"/>
                  <a:pt x="2306" y="220"/>
                </a:cubicBezTo>
                <a:cubicBezTo>
                  <a:pt x="2307" y="220"/>
                  <a:pt x="2309" y="221"/>
                  <a:pt x="2310" y="223"/>
                </a:cubicBezTo>
                <a:cubicBezTo>
                  <a:pt x="2312" y="225"/>
                  <a:pt x="2312" y="227"/>
                  <a:pt x="2311" y="227"/>
                </a:cubicBezTo>
                <a:cubicBezTo>
                  <a:pt x="2311" y="227"/>
                  <a:pt x="2311" y="227"/>
                  <a:pt x="2311" y="227"/>
                </a:cubicBezTo>
                <a:cubicBezTo>
                  <a:pt x="2307" y="226"/>
                  <a:pt x="2305" y="221"/>
                  <a:pt x="2306" y="220"/>
                </a:cubicBezTo>
                <a:close/>
                <a:moveTo>
                  <a:pt x="1403" y="222"/>
                </a:moveTo>
                <a:cubicBezTo>
                  <a:pt x="1403" y="222"/>
                  <a:pt x="1403" y="222"/>
                  <a:pt x="1403" y="218"/>
                </a:cubicBezTo>
                <a:cubicBezTo>
                  <a:pt x="1405" y="218"/>
                  <a:pt x="1405" y="218"/>
                  <a:pt x="1405" y="218"/>
                </a:cubicBezTo>
                <a:cubicBezTo>
                  <a:pt x="1405" y="218"/>
                  <a:pt x="1405" y="218"/>
                  <a:pt x="1407" y="220"/>
                </a:cubicBezTo>
                <a:cubicBezTo>
                  <a:pt x="1407" y="220"/>
                  <a:pt x="1407" y="220"/>
                  <a:pt x="1406" y="224"/>
                </a:cubicBezTo>
                <a:cubicBezTo>
                  <a:pt x="1406" y="224"/>
                  <a:pt x="1404" y="222"/>
                  <a:pt x="1403" y="222"/>
                </a:cubicBezTo>
                <a:close/>
                <a:moveTo>
                  <a:pt x="1489" y="185"/>
                </a:moveTo>
                <a:cubicBezTo>
                  <a:pt x="1489" y="185"/>
                  <a:pt x="1489" y="185"/>
                  <a:pt x="1489" y="185"/>
                </a:cubicBezTo>
                <a:cubicBezTo>
                  <a:pt x="1491" y="185"/>
                  <a:pt x="1491" y="189"/>
                  <a:pt x="1488" y="189"/>
                </a:cubicBezTo>
                <a:cubicBezTo>
                  <a:pt x="1486" y="189"/>
                  <a:pt x="1487" y="186"/>
                  <a:pt x="1489" y="185"/>
                </a:cubicBezTo>
                <a:close/>
                <a:moveTo>
                  <a:pt x="1493" y="191"/>
                </a:moveTo>
                <a:cubicBezTo>
                  <a:pt x="1493" y="191"/>
                  <a:pt x="1490" y="194"/>
                  <a:pt x="1489" y="194"/>
                </a:cubicBezTo>
                <a:cubicBezTo>
                  <a:pt x="1488" y="194"/>
                  <a:pt x="1485" y="196"/>
                  <a:pt x="1485" y="196"/>
                </a:cubicBezTo>
                <a:cubicBezTo>
                  <a:pt x="1485" y="196"/>
                  <a:pt x="1485" y="196"/>
                  <a:pt x="1485" y="194"/>
                </a:cubicBezTo>
                <a:cubicBezTo>
                  <a:pt x="1485" y="194"/>
                  <a:pt x="1483" y="191"/>
                  <a:pt x="1484" y="191"/>
                </a:cubicBezTo>
                <a:cubicBezTo>
                  <a:pt x="1485" y="190"/>
                  <a:pt x="1486" y="190"/>
                  <a:pt x="1487" y="190"/>
                </a:cubicBezTo>
                <a:cubicBezTo>
                  <a:pt x="1487" y="190"/>
                  <a:pt x="1488" y="190"/>
                  <a:pt x="1488" y="190"/>
                </a:cubicBezTo>
                <a:cubicBezTo>
                  <a:pt x="1492" y="190"/>
                  <a:pt x="1492" y="190"/>
                  <a:pt x="1492" y="190"/>
                </a:cubicBezTo>
                <a:cubicBezTo>
                  <a:pt x="1492" y="190"/>
                  <a:pt x="1492" y="190"/>
                  <a:pt x="1493" y="191"/>
                </a:cubicBezTo>
                <a:close/>
                <a:moveTo>
                  <a:pt x="1463" y="201"/>
                </a:moveTo>
                <a:cubicBezTo>
                  <a:pt x="1463" y="202"/>
                  <a:pt x="1462" y="203"/>
                  <a:pt x="1462" y="203"/>
                </a:cubicBezTo>
                <a:cubicBezTo>
                  <a:pt x="1461" y="203"/>
                  <a:pt x="1461" y="203"/>
                  <a:pt x="1461" y="203"/>
                </a:cubicBezTo>
                <a:cubicBezTo>
                  <a:pt x="1461" y="203"/>
                  <a:pt x="1461" y="203"/>
                  <a:pt x="1460" y="206"/>
                </a:cubicBezTo>
                <a:cubicBezTo>
                  <a:pt x="1460" y="206"/>
                  <a:pt x="1458" y="201"/>
                  <a:pt x="1458" y="199"/>
                </a:cubicBezTo>
                <a:cubicBezTo>
                  <a:pt x="1459" y="197"/>
                  <a:pt x="1465" y="196"/>
                  <a:pt x="1465" y="196"/>
                </a:cubicBezTo>
                <a:cubicBezTo>
                  <a:pt x="1465" y="196"/>
                  <a:pt x="1465" y="196"/>
                  <a:pt x="1463" y="198"/>
                </a:cubicBezTo>
                <a:cubicBezTo>
                  <a:pt x="1463" y="198"/>
                  <a:pt x="1464" y="200"/>
                  <a:pt x="1463" y="201"/>
                </a:cubicBezTo>
                <a:close/>
                <a:moveTo>
                  <a:pt x="1452" y="203"/>
                </a:moveTo>
                <a:cubicBezTo>
                  <a:pt x="1452" y="203"/>
                  <a:pt x="1452" y="203"/>
                  <a:pt x="1450" y="206"/>
                </a:cubicBezTo>
                <a:cubicBezTo>
                  <a:pt x="1450" y="206"/>
                  <a:pt x="1448" y="211"/>
                  <a:pt x="1447" y="211"/>
                </a:cubicBezTo>
                <a:cubicBezTo>
                  <a:pt x="1447" y="211"/>
                  <a:pt x="1447" y="209"/>
                  <a:pt x="1447" y="208"/>
                </a:cubicBezTo>
                <a:cubicBezTo>
                  <a:pt x="1447" y="207"/>
                  <a:pt x="1452" y="201"/>
                  <a:pt x="1452" y="201"/>
                </a:cubicBezTo>
                <a:cubicBezTo>
                  <a:pt x="1452" y="201"/>
                  <a:pt x="1452" y="201"/>
                  <a:pt x="1452" y="203"/>
                </a:cubicBezTo>
                <a:close/>
                <a:moveTo>
                  <a:pt x="1421" y="226"/>
                </a:moveTo>
                <a:cubicBezTo>
                  <a:pt x="1418" y="227"/>
                  <a:pt x="1415" y="227"/>
                  <a:pt x="1415" y="227"/>
                </a:cubicBezTo>
                <a:cubicBezTo>
                  <a:pt x="1415" y="227"/>
                  <a:pt x="1413" y="225"/>
                  <a:pt x="1411" y="225"/>
                </a:cubicBezTo>
                <a:cubicBezTo>
                  <a:pt x="1410" y="226"/>
                  <a:pt x="1409" y="224"/>
                  <a:pt x="1411" y="224"/>
                </a:cubicBezTo>
                <a:cubicBezTo>
                  <a:pt x="1412" y="224"/>
                  <a:pt x="1415" y="225"/>
                  <a:pt x="1416" y="225"/>
                </a:cubicBezTo>
                <a:cubicBezTo>
                  <a:pt x="1416" y="225"/>
                  <a:pt x="1418" y="224"/>
                  <a:pt x="1418" y="224"/>
                </a:cubicBezTo>
                <a:cubicBezTo>
                  <a:pt x="1418" y="224"/>
                  <a:pt x="1418" y="224"/>
                  <a:pt x="1421" y="223"/>
                </a:cubicBezTo>
                <a:cubicBezTo>
                  <a:pt x="1421" y="223"/>
                  <a:pt x="1424" y="225"/>
                  <a:pt x="1421" y="226"/>
                </a:cubicBezTo>
                <a:close/>
                <a:moveTo>
                  <a:pt x="1419" y="220"/>
                </a:moveTo>
                <a:cubicBezTo>
                  <a:pt x="1419" y="221"/>
                  <a:pt x="1417" y="223"/>
                  <a:pt x="1417" y="224"/>
                </a:cubicBezTo>
                <a:cubicBezTo>
                  <a:pt x="1417" y="225"/>
                  <a:pt x="1415" y="222"/>
                  <a:pt x="1415" y="222"/>
                </a:cubicBezTo>
                <a:cubicBezTo>
                  <a:pt x="1415" y="222"/>
                  <a:pt x="1414" y="222"/>
                  <a:pt x="1412" y="222"/>
                </a:cubicBezTo>
                <a:cubicBezTo>
                  <a:pt x="1410" y="222"/>
                  <a:pt x="1412" y="222"/>
                  <a:pt x="1412" y="220"/>
                </a:cubicBezTo>
                <a:cubicBezTo>
                  <a:pt x="1412" y="218"/>
                  <a:pt x="1410" y="217"/>
                  <a:pt x="1410" y="217"/>
                </a:cubicBezTo>
                <a:cubicBezTo>
                  <a:pt x="1410" y="217"/>
                  <a:pt x="1410" y="217"/>
                  <a:pt x="1413" y="215"/>
                </a:cubicBezTo>
                <a:cubicBezTo>
                  <a:pt x="1414" y="214"/>
                  <a:pt x="1414" y="214"/>
                  <a:pt x="1414" y="214"/>
                </a:cubicBezTo>
                <a:cubicBezTo>
                  <a:pt x="1416" y="216"/>
                  <a:pt x="1416" y="216"/>
                  <a:pt x="1416" y="216"/>
                </a:cubicBezTo>
                <a:cubicBezTo>
                  <a:pt x="1416" y="216"/>
                  <a:pt x="1416" y="215"/>
                  <a:pt x="1416" y="214"/>
                </a:cubicBezTo>
                <a:cubicBezTo>
                  <a:pt x="1416" y="213"/>
                  <a:pt x="1418" y="213"/>
                  <a:pt x="1419" y="213"/>
                </a:cubicBezTo>
                <a:cubicBezTo>
                  <a:pt x="1420" y="215"/>
                  <a:pt x="1420" y="215"/>
                  <a:pt x="1420" y="215"/>
                </a:cubicBezTo>
                <a:cubicBezTo>
                  <a:pt x="1420" y="215"/>
                  <a:pt x="1418" y="216"/>
                  <a:pt x="1419" y="217"/>
                </a:cubicBezTo>
                <a:cubicBezTo>
                  <a:pt x="1420" y="217"/>
                  <a:pt x="1418" y="217"/>
                  <a:pt x="1418" y="217"/>
                </a:cubicBezTo>
                <a:cubicBezTo>
                  <a:pt x="1417" y="217"/>
                  <a:pt x="1418" y="219"/>
                  <a:pt x="1420" y="220"/>
                </a:cubicBezTo>
                <a:cubicBezTo>
                  <a:pt x="1421" y="220"/>
                  <a:pt x="1420" y="220"/>
                  <a:pt x="1419" y="220"/>
                </a:cubicBezTo>
                <a:close/>
                <a:moveTo>
                  <a:pt x="2551" y="128"/>
                </a:moveTo>
                <a:cubicBezTo>
                  <a:pt x="2549" y="128"/>
                  <a:pt x="2546" y="127"/>
                  <a:pt x="2546" y="127"/>
                </a:cubicBezTo>
                <a:cubicBezTo>
                  <a:pt x="2546" y="127"/>
                  <a:pt x="2546" y="127"/>
                  <a:pt x="2546" y="129"/>
                </a:cubicBezTo>
                <a:cubicBezTo>
                  <a:pt x="2546" y="129"/>
                  <a:pt x="2546" y="129"/>
                  <a:pt x="2540" y="128"/>
                </a:cubicBezTo>
                <a:cubicBezTo>
                  <a:pt x="2540" y="128"/>
                  <a:pt x="2540" y="128"/>
                  <a:pt x="2546" y="131"/>
                </a:cubicBezTo>
                <a:cubicBezTo>
                  <a:pt x="2546" y="131"/>
                  <a:pt x="2546" y="131"/>
                  <a:pt x="2545" y="132"/>
                </a:cubicBezTo>
                <a:cubicBezTo>
                  <a:pt x="2545" y="132"/>
                  <a:pt x="2545" y="132"/>
                  <a:pt x="2550" y="134"/>
                </a:cubicBezTo>
                <a:cubicBezTo>
                  <a:pt x="2550" y="134"/>
                  <a:pt x="2550" y="134"/>
                  <a:pt x="2548" y="136"/>
                </a:cubicBezTo>
                <a:cubicBezTo>
                  <a:pt x="2548" y="136"/>
                  <a:pt x="2552" y="138"/>
                  <a:pt x="2552" y="141"/>
                </a:cubicBezTo>
                <a:cubicBezTo>
                  <a:pt x="2552" y="141"/>
                  <a:pt x="2552" y="142"/>
                  <a:pt x="2551" y="142"/>
                </a:cubicBezTo>
                <a:cubicBezTo>
                  <a:pt x="2549" y="142"/>
                  <a:pt x="2542" y="138"/>
                  <a:pt x="2542" y="138"/>
                </a:cubicBezTo>
                <a:cubicBezTo>
                  <a:pt x="2542" y="138"/>
                  <a:pt x="2535" y="136"/>
                  <a:pt x="2533" y="135"/>
                </a:cubicBezTo>
                <a:cubicBezTo>
                  <a:pt x="2531" y="135"/>
                  <a:pt x="2525" y="132"/>
                  <a:pt x="2518" y="130"/>
                </a:cubicBezTo>
                <a:cubicBezTo>
                  <a:pt x="2515" y="129"/>
                  <a:pt x="2514" y="129"/>
                  <a:pt x="2513" y="129"/>
                </a:cubicBezTo>
                <a:cubicBezTo>
                  <a:pt x="2510" y="129"/>
                  <a:pt x="2509" y="130"/>
                  <a:pt x="2507" y="131"/>
                </a:cubicBezTo>
                <a:cubicBezTo>
                  <a:pt x="2507" y="131"/>
                  <a:pt x="2507" y="131"/>
                  <a:pt x="2507" y="131"/>
                </a:cubicBezTo>
                <a:cubicBezTo>
                  <a:pt x="2504" y="131"/>
                  <a:pt x="2496" y="126"/>
                  <a:pt x="2496" y="126"/>
                </a:cubicBezTo>
                <a:cubicBezTo>
                  <a:pt x="2496" y="126"/>
                  <a:pt x="2493" y="123"/>
                  <a:pt x="2491" y="123"/>
                </a:cubicBezTo>
                <a:cubicBezTo>
                  <a:pt x="2490" y="123"/>
                  <a:pt x="2490" y="123"/>
                  <a:pt x="2489" y="124"/>
                </a:cubicBezTo>
                <a:cubicBezTo>
                  <a:pt x="2486" y="125"/>
                  <a:pt x="2495" y="128"/>
                  <a:pt x="2496" y="129"/>
                </a:cubicBezTo>
                <a:cubicBezTo>
                  <a:pt x="2496" y="129"/>
                  <a:pt x="2502" y="132"/>
                  <a:pt x="2502" y="133"/>
                </a:cubicBezTo>
                <a:cubicBezTo>
                  <a:pt x="2502" y="135"/>
                  <a:pt x="2492" y="137"/>
                  <a:pt x="2492" y="137"/>
                </a:cubicBezTo>
                <a:cubicBezTo>
                  <a:pt x="2492" y="137"/>
                  <a:pt x="2485" y="136"/>
                  <a:pt x="2483" y="136"/>
                </a:cubicBezTo>
                <a:cubicBezTo>
                  <a:pt x="2482" y="135"/>
                  <a:pt x="2480" y="134"/>
                  <a:pt x="2478" y="134"/>
                </a:cubicBezTo>
                <a:cubicBezTo>
                  <a:pt x="2478" y="134"/>
                  <a:pt x="2477" y="134"/>
                  <a:pt x="2477" y="135"/>
                </a:cubicBezTo>
                <a:cubicBezTo>
                  <a:pt x="2475" y="135"/>
                  <a:pt x="2480" y="138"/>
                  <a:pt x="2480" y="138"/>
                </a:cubicBezTo>
                <a:cubicBezTo>
                  <a:pt x="2480" y="138"/>
                  <a:pt x="2480" y="138"/>
                  <a:pt x="2484" y="139"/>
                </a:cubicBezTo>
                <a:cubicBezTo>
                  <a:pt x="2484" y="139"/>
                  <a:pt x="2484" y="139"/>
                  <a:pt x="2488" y="138"/>
                </a:cubicBezTo>
                <a:cubicBezTo>
                  <a:pt x="2488" y="138"/>
                  <a:pt x="2490" y="139"/>
                  <a:pt x="2491" y="140"/>
                </a:cubicBezTo>
                <a:cubicBezTo>
                  <a:pt x="2493" y="140"/>
                  <a:pt x="2496" y="141"/>
                  <a:pt x="2496" y="141"/>
                </a:cubicBezTo>
                <a:cubicBezTo>
                  <a:pt x="2496" y="141"/>
                  <a:pt x="2496" y="141"/>
                  <a:pt x="2498" y="139"/>
                </a:cubicBezTo>
                <a:cubicBezTo>
                  <a:pt x="2498" y="139"/>
                  <a:pt x="2498" y="139"/>
                  <a:pt x="2507" y="145"/>
                </a:cubicBezTo>
                <a:cubicBezTo>
                  <a:pt x="2507" y="145"/>
                  <a:pt x="2507" y="145"/>
                  <a:pt x="2506" y="148"/>
                </a:cubicBezTo>
                <a:cubicBezTo>
                  <a:pt x="2506" y="148"/>
                  <a:pt x="2507" y="147"/>
                  <a:pt x="2508" y="147"/>
                </a:cubicBezTo>
                <a:cubicBezTo>
                  <a:pt x="2509" y="147"/>
                  <a:pt x="2509" y="147"/>
                  <a:pt x="2510" y="147"/>
                </a:cubicBezTo>
                <a:cubicBezTo>
                  <a:pt x="2512" y="148"/>
                  <a:pt x="2519" y="150"/>
                  <a:pt x="2519" y="150"/>
                </a:cubicBezTo>
                <a:cubicBezTo>
                  <a:pt x="2519" y="150"/>
                  <a:pt x="2519" y="150"/>
                  <a:pt x="2519" y="153"/>
                </a:cubicBezTo>
                <a:cubicBezTo>
                  <a:pt x="2519" y="153"/>
                  <a:pt x="2519" y="153"/>
                  <a:pt x="2524" y="153"/>
                </a:cubicBezTo>
                <a:cubicBezTo>
                  <a:pt x="2524" y="153"/>
                  <a:pt x="2525" y="155"/>
                  <a:pt x="2525" y="157"/>
                </a:cubicBezTo>
                <a:cubicBezTo>
                  <a:pt x="2525" y="157"/>
                  <a:pt x="2524" y="157"/>
                  <a:pt x="2524" y="157"/>
                </a:cubicBezTo>
                <a:cubicBezTo>
                  <a:pt x="2522" y="157"/>
                  <a:pt x="2517" y="156"/>
                  <a:pt x="2517" y="156"/>
                </a:cubicBezTo>
                <a:cubicBezTo>
                  <a:pt x="2517" y="156"/>
                  <a:pt x="2517" y="156"/>
                  <a:pt x="2510" y="155"/>
                </a:cubicBezTo>
                <a:cubicBezTo>
                  <a:pt x="2510" y="155"/>
                  <a:pt x="2510" y="155"/>
                  <a:pt x="2509" y="153"/>
                </a:cubicBezTo>
                <a:cubicBezTo>
                  <a:pt x="2509" y="153"/>
                  <a:pt x="2509" y="153"/>
                  <a:pt x="2505" y="153"/>
                </a:cubicBezTo>
                <a:cubicBezTo>
                  <a:pt x="2505" y="153"/>
                  <a:pt x="2505" y="153"/>
                  <a:pt x="2508" y="156"/>
                </a:cubicBezTo>
                <a:cubicBezTo>
                  <a:pt x="2508" y="156"/>
                  <a:pt x="2504" y="158"/>
                  <a:pt x="2503" y="161"/>
                </a:cubicBezTo>
                <a:cubicBezTo>
                  <a:pt x="2503" y="162"/>
                  <a:pt x="2501" y="162"/>
                  <a:pt x="2499" y="162"/>
                </a:cubicBezTo>
                <a:cubicBezTo>
                  <a:pt x="2497" y="162"/>
                  <a:pt x="2495" y="162"/>
                  <a:pt x="2495" y="162"/>
                </a:cubicBezTo>
                <a:cubicBezTo>
                  <a:pt x="2495" y="162"/>
                  <a:pt x="2495" y="162"/>
                  <a:pt x="2495" y="165"/>
                </a:cubicBezTo>
                <a:cubicBezTo>
                  <a:pt x="2495" y="165"/>
                  <a:pt x="2495" y="165"/>
                  <a:pt x="2492" y="164"/>
                </a:cubicBezTo>
                <a:cubicBezTo>
                  <a:pt x="2492" y="164"/>
                  <a:pt x="2494" y="168"/>
                  <a:pt x="2494" y="170"/>
                </a:cubicBezTo>
                <a:cubicBezTo>
                  <a:pt x="2494" y="171"/>
                  <a:pt x="2489" y="171"/>
                  <a:pt x="2488" y="171"/>
                </a:cubicBezTo>
                <a:cubicBezTo>
                  <a:pt x="2488" y="171"/>
                  <a:pt x="2488" y="171"/>
                  <a:pt x="2488" y="171"/>
                </a:cubicBezTo>
                <a:cubicBezTo>
                  <a:pt x="2488" y="171"/>
                  <a:pt x="2488" y="171"/>
                  <a:pt x="2491" y="179"/>
                </a:cubicBezTo>
                <a:cubicBezTo>
                  <a:pt x="2491" y="179"/>
                  <a:pt x="2491" y="179"/>
                  <a:pt x="2486" y="177"/>
                </a:cubicBezTo>
                <a:cubicBezTo>
                  <a:pt x="2486" y="177"/>
                  <a:pt x="2480" y="173"/>
                  <a:pt x="2478" y="173"/>
                </a:cubicBezTo>
                <a:cubicBezTo>
                  <a:pt x="2476" y="173"/>
                  <a:pt x="2466" y="174"/>
                  <a:pt x="2466" y="174"/>
                </a:cubicBezTo>
                <a:cubicBezTo>
                  <a:pt x="2466" y="174"/>
                  <a:pt x="2466" y="174"/>
                  <a:pt x="2465" y="180"/>
                </a:cubicBezTo>
                <a:cubicBezTo>
                  <a:pt x="2465" y="180"/>
                  <a:pt x="2460" y="174"/>
                  <a:pt x="2458" y="173"/>
                </a:cubicBezTo>
                <a:cubicBezTo>
                  <a:pt x="2458" y="173"/>
                  <a:pt x="2458" y="173"/>
                  <a:pt x="2458" y="173"/>
                </a:cubicBezTo>
                <a:cubicBezTo>
                  <a:pt x="2456" y="173"/>
                  <a:pt x="2455" y="178"/>
                  <a:pt x="2455" y="178"/>
                </a:cubicBezTo>
                <a:cubicBezTo>
                  <a:pt x="2455" y="178"/>
                  <a:pt x="2455" y="178"/>
                  <a:pt x="2457" y="179"/>
                </a:cubicBezTo>
                <a:cubicBezTo>
                  <a:pt x="2457" y="179"/>
                  <a:pt x="2457" y="179"/>
                  <a:pt x="2456" y="180"/>
                </a:cubicBezTo>
                <a:cubicBezTo>
                  <a:pt x="2456" y="180"/>
                  <a:pt x="2456" y="180"/>
                  <a:pt x="2451" y="177"/>
                </a:cubicBezTo>
                <a:cubicBezTo>
                  <a:pt x="2451" y="177"/>
                  <a:pt x="2451" y="177"/>
                  <a:pt x="2450" y="179"/>
                </a:cubicBezTo>
                <a:cubicBezTo>
                  <a:pt x="2450" y="179"/>
                  <a:pt x="2448" y="178"/>
                  <a:pt x="2448" y="178"/>
                </a:cubicBezTo>
                <a:cubicBezTo>
                  <a:pt x="2447" y="178"/>
                  <a:pt x="2447" y="178"/>
                  <a:pt x="2447" y="178"/>
                </a:cubicBezTo>
                <a:cubicBezTo>
                  <a:pt x="2447" y="178"/>
                  <a:pt x="2446" y="181"/>
                  <a:pt x="2446" y="181"/>
                </a:cubicBezTo>
                <a:cubicBezTo>
                  <a:pt x="2446" y="181"/>
                  <a:pt x="2449" y="183"/>
                  <a:pt x="2450" y="185"/>
                </a:cubicBezTo>
                <a:cubicBezTo>
                  <a:pt x="2452" y="188"/>
                  <a:pt x="2450" y="190"/>
                  <a:pt x="2451" y="193"/>
                </a:cubicBezTo>
                <a:cubicBezTo>
                  <a:pt x="2451" y="196"/>
                  <a:pt x="2459" y="197"/>
                  <a:pt x="2459" y="197"/>
                </a:cubicBezTo>
                <a:cubicBezTo>
                  <a:pt x="2459" y="197"/>
                  <a:pt x="2459" y="197"/>
                  <a:pt x="2459" y="195"/>
                </a:cubicBezTo>
                <a:cubicBezTo>
                  <a:pt x="2459" y="195"/>
                  <a:pt x="2461" y="195"/>
                  <a:pt x="2464" y="197"/>
                </a:cubicBezTo>
                <a:cubicBezTo>
                  <a:pt x="2466" y="198"/>
                  <a:pt x="2466" y="202"/>
                  <a:pt x="2466" y="202"/>
                </a:cubicBezTo>
                <a:cubicBezTo>
                  <a:pt x="2466" y="202"/>
                  <a:pt x="2466" y="202"/>
                  <a:pt x="2472" y="207"/>
                </a:cubicBezTo>
                <a:cubicBezTo>
                  <a:pt x="2472" y="207"/>
                  <a:pt x="2472" y="207"/>
                  <a:pt x="2476" y="207"/>
                </a:cubicBezTo>
                <a:cubicBezTo>
                  <a:pt x="2476" y="207"/>
                  <a:pt x="2480" y="212"/>
                  <a:pt x="2479" y="213"/>
                </a:cubicBezTo>
                <a:cubicBezTo>
                  <a:pt x="2479" y="213"/>
                  <a:pt x="2479" y="213"/>
                  <a:pt x="2479" y="213"/>
                </a:cubicBezTo>
                <a:cubicBezTo>
                  <a:pt x="2477" y="213"/>
                  <a:pt x="2473" y="209"/>
                  <a:pt x="2473" y="209"/>
                </a:cubicBezTo>
                <a:cubicBezTo>
                  <a:pt x="2473" y="209"/>
                  <a:pt x="2473" y="209"/>
                  <a:pt x="2472" y="210"/>
                </a:cubicBezTo>
                <a:cubicBezTo>
                  <a:pt x="2472" y="210"/>
                  <a:pt x="2473" y="212"/>
                  <a:pt x="2473" y="214"/>
                </a:cubicBezTo>
                <a:cubicBezTo>
                  <a:pt x="2473" y="216"/>
                  <a:pt x="2476" y="219"/>
                  <a:pt x="2479" y="221"/>
                </a:cubicBezTo>
                <a:cubicBezTo>
                  <a:pt x="2482" y="222"/>
                  <a:pt x="2484" y="223"/>
                  <a:pt x="2484" y="226"/>
                </a:cubicBezTo>
                <a:cubicBezTo>
                  <a:pt x="2484" y="227"/>
                  <a:pt x="2484" y="227"/>
                  <a:pt x="2483" y="227"/>
                </a:cubicBezTo>
                <a:cubicBezTo>
                  <a:pt x="2481" y="227"/>
                  <a:pt x="2479" y="226"/>
                  <a:pt x="2479" y="226"/>
                </a:cubicBezTo>
                <a:cubicBezTo>
                  <a:pt x="2479" y="226"/>
                  <a:pt x="2476" y="227"/>
                  <a:pt x="2476" y="230"/>
                </a:cubicBezTo>
                <a:cubicBezTo>
                  <a:pt x="2475" y="232"/>
                  <a:pt x="2478" y="233"/>
                  <a:pt x="2479" y="234"/>
                </a:cubicBezTo>
                <a:cubicBezTo>
                  <a:pt x="2480" y="235"/>
                  <a:pt x="2484" y="240"/>
                  <a:pt x="2484" y="240"/>
                </a:cubicBezTo>
                <a:cubicBezTo>
                  <a:pt x="2484" y="240"/>
                  <a:pt x="2481" y="238"/>
                  <a:pt x="2480" y="238"/>
                </a:cubicBezTo>
                <a:cubicBezTo>
                  <a:pt x="2480" y="238"/>
                  <a:pt x="2480" y="238"/>
                  <a:pt x="2480" y="238"/>
                </a:cubicBezTo>
                <a:cubicBezTo>
                  <a:pt x="2479" y="238"/>
                  <a:pt x="2478" y="240"/>
                  <a:pt x="2476" y="242"/>
                </a:cubicBezTo>
                <a:cubicBezTo>
                  <a:pt x="2475" y="245"/>
                  <a:pt x="2481" y="248"/>
                  <a:pt x="2481" y="249"/>
                </a:cubicBezTo>
                <a:cubicBezTo>
                  <a:pt x="2482" y="251"/>
                  <a:pt x="2479" y="254"/>
                  <a:pt x="2479" y="254"/>
                </a:cubicBezTo>
                <a:cubicBezTo>
                  <a:pt x="2479" y="254"/>
                  <a:pt x="2479" y="254"/>
                  <a:pt x="2480" y="256"/>
                </a:cubicBezTo>
                <a:cubicBezTo>
                  <a:pt x="2480" y="256"/>
                  <a:pt x="2481" y="258"/>
                  <a:pt x="2478" y="259"/>
                </a:cubicBezTo>
                <a:cubicBezTo>
                  <a:pt x="2478" y="259"/>
                  <a:pt x="2477" y="259"/>
                  <a:pt x="2477" y="259"/>
                </a:cubicBezTo>
                <a:cubicBezTo>
                  <a:pt x="2476" y="259"/>
                  <a:pt x="2476" y="257"/>
                  <a:pt x="2476" y="257"/>
                </a:cubicBezTo>
                <a:cubicBezTo>
                  <a:pt x="2476" y="257"/>
                  <a:pt x="2474" y="257"/>
                  <a:pt x="2473" y="256"/>
                </a:cubicBezTo>
                <a:cubicBezTo>
                  <a:pt x="2472" y="256"/>
                  <a:pt x="2465" y="247"/>
                  <a:pt x="2465" y="247"/>
                </a:cubicBezTo>
                <a:cubicBezTo>
                  <a:pt x="2465" y="247"/>
                  <a:pt x="2465" y="247"/>
                  <a:pt x="2462" y="244"/>
                </a:cubicBezTo>
                <a:cubicBezTo>
                  <a:pt x="2462" y="244"/>
                  <a:pt x="2462" y="244"/>
                  <a:pt x="2456" y="242"/>
                </a:cubicBezTo>
                <a:cubicBezTo>
                  <a:pt x="2456" y="242"/>
                  <a:pt x="2456" y="242"/>
                  <a:pt x="2447" y="230"/>
                </a:cubicBezTo>
                <a:cubicBezTo>
                  <a:pt x="2447" y="230"/>
                  <a:pt x="2447" y="230"/>
                  <a:pt x="2445" y="231"/>
                </a:cubicBezTo>
                <a:cubicBezTo>
                  <a:pt x="2445" y="231"/>
                  <a:pt x="2445" y="231"/>
                  <a:pt x="2438" y="224"/>
                </a:cubicBezTo>
                <a:cubicBezTo>
                  <a:pt x="2438" y="224"/>
                  <a:pt x="2426" y="214"/>
                  <a:pt x="2425" y="211"/>
                </a:cubicBezTo>
                <a:cubicBezTo>
                  <a:pt x="2424" y="208"/>
                  <a:pt x="2425" y="206"/>
                  <a:pt x="2425" y="203"/>
                </a:cubicBezTo>
                <a:cubicBezTo>
                  <a:pt x="2426" y="200"/>
                  <a:pt x="2421" y="198"/>
                  <a:pt x="2421" y="198"/>
                </a:cubicBezTo>
                <a:cubicBezTo>
                  <a:pt x="2421" y="198"/>
                  <a:pt x="2421" y="198"/>
                  <a:pt x="2424" y="198"/>
                </a:cubicBezTo>
                <a:cubicBezTo>
                  <a:pt x="2424" y="198"/>
                  <a:pt x="2424" y="198"/>
                  <a:pt x="2423" y="196"/>
                </a:cubicBezTo>
                <a:cubicBezTo>
                  <a:pt x="2423" y="196"/>
                  <a:pt x="2427" y="195"/>
                  <a:pt x="2429" y="192"/>
                </a:cubicBezTo>
                <a:cubicBezTo>
                  <a:pt x="2432" y="189"/>
                  <a:pt x="2428" y="188"/>
                  <a:pt x="2428" y="186"/>
                </a:cubicBezTo>
                <a:cubicBezTo>
                  <a:pt x="2428" y="185"/>
                  <a:pt x="2430" y="182"/>
                  <a:pt x="2432" y="179"/>
                </a:cubicBezTo>
                <a:cubicBezTo>
                  <a:pt x="2433" y="177"/>
                  <a:pt x="2431" y="173"/>
                  <a:pt x="2431" y="173"/>
                </a:cubicBezTo>
                <a:cubicBezTo>
                  <a:pt x="2431" y="173"/>
                  <a:pt x="2431" y="173"/>
                  <a:pt x="2433" y="173"/>
                </a:cubicBezTo>
                <a:cubicBezTo>
                  <a:pt x="2433" y="173"/>
                  <a:pt x="2433" y="173"/>
                  <a:pt x="2434" y="171"/>
                </a:cubicBezTo>
                <a:cubicBezTo>
                  <a:pt x="2434" y="171"/>
                  <a:pt x="2434" y="171"/>
                  <a:pt x="2437" y="170"/>
                </a:cubicBezTo>
                <a:cubicBezTo>
                  <a:pt x="2437" y="170"/>
                  <a:pt x="2437" y="170"/>
                  <a:pt x="2435" y="168"/>
                </a:cubicBezTo>
                <a:cubicBezTo>
                  <a:pt x="2435" y="168"/>
                  <a:pt x="2435" y="168"/>
                  <a:pt x="2435" y="166"/>
                </a:cubicBezTo>
                <a:cubicBezTo>
                  <a:pt x="2435" y="166"/>
                  <a:pt x="2435" y="166"/>
                  <a:pt x="2432" y="165"/>
                </a:cubicBezTo>
                <a:cubicBezTo>
                  <a:pt x="2432" y="165"/>
                  <a:pt x="2432" y="165"/>
                  <a:pt x="2431" y="162"/>
                </a:cubicBezTo>
                <a:cubicBezTo>
                  <a:pt x="2431" y="162"/>
                  <a:pt x="2427" y="160"/>
                  <a:pt x="2427" y="157"/>
                </a:cubicBezTo>
                <a:cubicBezTo>
                  <a:pt x="2427" y="157"/>
                  <a:pt x="2428" y="156"/>
                  <a:pt x="2429" y="156"/>
                </a:cubicBezTo>
                <a:cubicBezTo>
                  <a:pt x="2431" y="156"/>
                  <a:pt x="2434" y="157"/>
                  <a:pt x="2434" y="157"/>
                </a:cubicBezTo>
                <a:cubicBezTo>
                  <a:pt x="2434" y="157"/>
                  <a:pt x="2434" y="157"/>
                  <a:pt x="2434" y="157"/>
                </a:cubicBezTo>
                <a:cubicBezTo>
                  <a:pt x="2435" y="157"/>
                  <a:pt x="2434" y="155"/>
                  <a:pt x="2434" y="155"/>
                </a:cubicBezTo>
                <a:cubicBezTo>
                  <a:pt x="2434" y="155"/>
                  <a:pt x="2434" y="155"/>
                  <a:pt x="2428" y="155"/>
                </a:cubicBezTo>
                <a:cubicBezTo>
                  <a:pt x="2428" y="155"/>
                  <a:pt x="2422" y="155"/>
                  <a:pt x="2419" y="155"/>
                </a:cubicBezTo>
                <a:cubicBezTo>
                  <a:pt x="2418" y="155"/>
                  <a:pt x="2417" y="155"/>
                  <a:pt x="2417" y="155"/>
                </a:cubicBezTo>
                <a:cubicBezTo>
                  <a:pt x="2415" y="155"/>
                  <a:pt x="2423" y="161"/>
                  <a:pt x="2423" y="161"/>
                </a:cubicBezTo>
                <a:cubicBezTo>
                  <a:pt x="2423" y="161"/>
                  <a:pt x="2423" y="161"/>
                  <a:pt x="2426" y="163"/>
                </a:cubicBezTo>
                <a:cubicBezTo>
                  <a:pt x="2426" y="163"/>
                  <a:pt x="2426" y="163"/>
                  <a:pt x="2427" y="164"/>
                </a:cubicBezTo>
                <a:cubicBezTo>
                  <a:pt x="2427" y="164"/>
                  <a:pt x="2427" y="164"/>
                  <a:pt x="2423" y="163"/>
                </a:cubicBezTo>
                <a:cubicBezTo>
                  <a:pt x="2423" y="163"/>
                  <a:pt x="2423" y="163"/>
                  <a:pt x="2420" y="165"/>
                </a:cubicBezTo>
                <a:cubicBezTo>
                  <a:pt x="2420" y="165"/>
                  <a:pt x="2418" y="172"/>
                  <a:pt x="2416" y="173"/>
                </a:cubicBezTo>
                <a:cubicBezTo>
                  <a:pt x="2415" y="173"/>
                  <a:pt x="2415" y="173"/>
                  <a:pt x="2415" y="173"/>
                </a:cubicBezTo>
                <a:cubicBezTo>
                  <a:pt x="2414" y="173"/>
                  <a:pt x="2414" y="168"/>
                  <a:pt x="2414" y="168"/>
                </a:cubicBezTo>
                <a:cubicBezTo>
                  <a:pt x="2414" y="168"/>
                  <a:pt x="2412" y="168"/>
                  <a:pt x="2410" y="168"/>
                </a:cubicBezTo>
                <a:cubicBezTo>
                  <a:pt x="2409" y="168"/>
                  <a:pt x="2409" y="168"/>
                  <a:pt x="2409" y="168"/>
                </a:cubicBezTo>
                <a:cubicBezTo>
                  <a:pt x="2407" y="167"/>
                  <a:pt x="2405" y="162"/>
                  <a:pt x="2405" y="162"/>
                </a:cubicBezTo>
                <a:cubicBezTo>
                  <a:pt x="2405" y="162"/>
                  <a:pt x="2405" y="162"/>
                  <a:pt x="2402" y="164"/>
                </a:cubicBezTo>
                <a:cubicBezTo>
                  <a:pt x="2402" y="164"/>
                  <a:pt x="2402" y="164"/>
                  <a:pt x="2398" y="160"/>
                </a:cubicBezTo>
                <a:cubicBezTo>
                  <a:pt x="2398" y="160"/>
                  <a:pt x="2398" y="160"/>
                  <a:pt x="2395" y="163"/>
                </a:cubicBezTo>
                <a:cubicBezTo>
                  <a:pt x="2395" y="163"/>
                  <a:pt x="2392" y="162"/>
                  <a:pt x="2389" y="162"/>
                </a:cubicBezTo>
                <a:cubicBezTo>
                  <a:pt x="2388" y="162"/>
                  <a:pt x="2387" y="162"/>
                  <a:pt x="2386" y="163"/>
                </a:cubicBezTo>
                <a:cubicBezTo>
                  <a:pt x="2383" y="165"/>
                  <a:pt x="2387" y="167"/>
                  <a:pt x="2387" y="167"/>
                </a:cubicBezTo>
                <a:cubicBezTo>
                  <a:pt x="2387" y="167"/>
                  <a:pt x="2387" y="167"/>
                  <a:pt x="2386" y="168"/>
                </a:cubicBezTo>
                <a:cubicBezTo>
                  <a:pt x="2386" y="168"/>
                  <a:pt x="2386" y="168"/>
                  <a:pt x="2386" y="172"/>
                </a:cubicBezTo>
                <a:cubicBezTo>
                  <a:pt x="2386" y="172"/>
                  <a:pt x="2383" y="174"/>
                  <a:pt x="2383" y="175"/>
                </a:cubicBezTo>
                <a:cubicBezTo>
                  <a:pt x="2383" y="176"/>
                  <a:pt x="2385" y="180"/>
                  <a:pt x="2385" y="180"/>
                </a:cubicBezTo>
                <a:cubicBezTo>
                  <a:pt x="2385" y="180"/>
                  <a:pt x="2385" y="180"/>
                  <a:pt x="2386" y="183"/>
                </a:cubicBezTo>
                <a:cubicBezTo>
                  <a:pt x="2386" y="183"/>
                  <a:pt x="2386" y="183"/>
                  <a:pt x="2389" y="181"/>
                </a:cubicBezTo>
                <a:cubicBezTo>
                  <a:pt x="2389" y="181"/>
                  <a:pt x="2389" y="181"/>
                  <a:pt x="2395" y="185"/>
                </a:cubicBezTo>
                <a:cubicBezTo>
                  <a:pt x="2395" y="185"/>
                  <a:pt x="2395" y="185"/>
                  <a:pt x="2391" y="184"/>
                </a:cubicBezTo>
                <a:cubicBezTo>
                  <a:pt x="2391" y="184"/>
                  <a:pt x="2392" y="186"/>
                  <a:pt x="2391" y="186"/>
                </a:cubicBezTo>
                <a:cubicBezTo>
                  <a:pt x="2390" y="186"/>
                  <a:pt x="2390" y="186"/>
                  <a:pt x="2390" y="186"/>
                </a:cubicBezTo>
                <a:cubicBezTo>
                  <a:pt x="2388" y="186"/>
                  <a:pt x="2384" y="185"/>
                  <a:pt x="2384" y="185"/>
                </a:cubicBezTo>
                <a:cubicBezTo>
                  <a:pt x="2384" y="185"/>
                  <a:pt x="2384" y="185"/>
                  <a:pt x="2382" y="188"/>
                </a:cubicBezTo>
                <a:cubicBezTo>
                  <a:pt x="2382" y="188"/>
                  <a:pt x="2382" y="188"/>
                  <a:pt x="2378" y="186"/>
                </a:cubicBezTo>
                <a:cubicBezTo>
                  <a:pt x="2378" y="186"/>
                  <a:pt x="2375" y="187"/>
                  <a:pt x="2373" y="188"/>
                </a:cubicBezTo>
                <a:cubicBezTo>
                  <a:pt x="2373" y="188"/>
                  <a:pt x="2372" y="188"/>
                  <a:pt x="2372" y="188"/>
                </a:cubicBezTo>
                <a:cubicBezTo>
                  <a:pt x="2371" y="188"/>
                  <a:pt x="2369" y="185"/>
                  <a:pt x="2369" y="185"/>
                </a:cubicBezTo>
                <a:cubicBezTo>
                  <a:pt x="2369" y="185"/>
                  <a:pt x="2369" y="185"/>
                  <a:pt x="2375" y="184"/>
                </a:cubicBezTo>
                <a:cubicBezTo>
                  <a:pt x="2375" y="184"/>
                  <a:pt x="2375" y="184"/>
                  <a:pt x="2370" y="183"/>
                </a:cubicBezTo>
                <a:cubicBezTo>
                  <a:pt x="2370" y="183"/>
                  <a:pt x="2370" y="183"/>
                  <a:pt x="2368" y="181"/>
                </a:cubicBezTo>
                <a:cubicBezTo>
                  <a:pt x="2368" y="181"/>
                  <a:pt x="2364" y="183"/>
                  <a:pt x="2363" y="183"/>
                </a:cubicBezTo>
                <a:cubicBezTo>
                  <a:pt x="2363" y="183"/>
                  <a:pt x="2363" y="183"/>
                  <a:pt x="2363" y="183"/>
                </a:cubicBezTo>
                <a:cubicBezTo>
                  <a:pt x="2362" y="183"/>
                  <a:pt x="2361" y="181"/>
                  <a:pt x="2358" y="181"/>
                </a:cubicBezTo>
                <a:cubicBezTo>
                  <a:pt x="2358" y="181"/>
                  <a:pt x="2357" y="181"/>
                  <a:pt x="2356" y="181"/>
                </a:cubicBezTo>
                <a:cubicBezTo>
                  <a:pt x="2354" y="181"/>
                  <a:pt x="2351" y="181"/>
                  <a:pt x="2351" y="181"/>
                </a:cubicBezTo>
                <a:cubicBezTo>
                  <a:pt x="2351" y="181"/>
                  <a:pt x="2351" y="181"/>
                  <a:pt x="2350" y="185"/>
                </a:cubicBezTo>
                <a:cubicBezTo>
                  <a:pt x="2350" y="185"/>
                  <a:pt x="2350" y="185"/>
                  <a:pt x="2347" y="183"/>
                </a:cubicBezTo>
                <a:cubicBezTo>
                  <a:pt x="2347" y="183"/>
                  <a:pt x="2347" y="183"/>
                  <a:pt x="2343" y="185"/>
                </a:cubicBezTo>
                <a:cubicBezTo>
                  <a:pt x="2343" y="185"/>
                  <a:pt x="2343" y="185"/>
                  <a:pt x="2334" y="182"/>
                </a:cubicBezTo>
                <a:cubicBezTo>
                  <a:pt x="2334" y="182"/>
                  <a:pt x="2334" y="182"/>
                  <a:pt x="2335" y="185"/>
                </a:cubicBezTo>
                <a:cubicBezTo>
                  <a:pt x="2335" y="185"/>
                  <a:pt x="2335" y="185"/>
                  <a:pt x="2333" y="185"/>
                </a:cubicBezTo>
                <a:cubicBezTo>
                  <a:pt x="2333" y="185"/>
                  <a:pt x="2333" y="185"/>
                  <a:pt x="2331" y="183"/>
                </a:cubicBezTo>
                <a:cubicBezTo>
                  <a:pt x="2331" y="183"/>
                  <a:pt x="2324" y="183"/>
                  <a:pt x="2320" y="183"/>
                </a:cubicBezTo>
                <a:cubicBezTo>
                  <a:pt x="2320" y="183"/>
                  <a:pt x="2320" y="183"/>
                  <a:pt x="2320" y="183"/>
                </a:cubicBezTo>
                <a:cubicBezTo>
                  <a:pt x="2319" y="183"/>
                  <a:pt x="2319" y="183"/>
                  <a:pt x="2319" y="183"/>
                </a:cubicBezTo>
                <a:cubicBezTo>
                  <a:pt x="2316" y="183"/>
                  <a:pt x="2313" y="182"/>
                  <a:pt x="2313" y="182"/>
                </a:cubicBezTo>
                <a:cubicBezTo>
                  <a:pt x="2313" y="182"/>
                  <a:pt x="2312" y="183"/>
                  <a:pt x="2309" y="184"/>
                </a:cubicBezTo>
                <a:cubicBezTo>
                  <a:pt x="2306" y="186"/>
                  <a:pt x="2307" y="192"/>
                  <a:pt x="2307" y="192"/>
                </a:cubicBezTo>
                <a:cubicBezTo>
                  <a:pt x="2307" y="192"/>
                  <a:pt x="2307" y="192"/>
                  <a:pt x="2303" y="193"/>
                </a:cubicBezTo>
                <a:cubicBezTo>
                  <a:pt x="2303" y="193"/>
                  <a:pt x="2303" y="193"/>
                  <a:pt x="2307" y="197"/>
                </a:cubicBezTo>
                <a:cubicBezTo>
                  <a:pt x="2307" y="197"/>
                  <a:pt x="2307" y="197"/>
                  <a:pt x="2304" y="198"/>
                </a:cubicBezTo>
                <a:cubicBezTo>
                  <a:pt x="2304" y="198"/>
                  <a:pt x="2304" y="198"/>
                  <a:pt x="2305" y="202"/>
                </a:cubicBezTo>
                <a:cubicBezTo>
                  <a:pt x="2305" y="202"/>
                  <a:pt x="2305" y="202"/>
                  <a:pt x="2303" y="203"/>
                </a:cubicBezTo>
                <a:cubicBezTo>
                  <a:pt x="2303" y="203"/>
                  <a:pt x="2303" y="203"/>
                  <a:pt x="2300" y="205"/>
                </a:cubicBezTo>
                <a:cubicBezTo>
                  <a:pt x="2300" y="205"/>
                  <a:pt x="2300" y="205"/>
                  <a:pt x="2301" y="206"/>
                </a:cubicBezTo>
                <a:cubicBezTo>
                  <a:pt x="2301" y="206"/>
                  <a:pt x="2301" y="206"/>
                  <a:pt x="2300" y="209"/>
                </a:cubicBezTo>
                <a:cubicBezTo>
                  <a:pt x="2300" y="209"/>
                  <a:pt x="2300" y="209"/>
                  <a:pt x="2302" y="210"/>
                </a:cubicBezTo>
                <a:cubicBezTo>
                  <a:pt x="2302" y="210"/>
                  <a:pt x="2300" y="213"/>
                  <a:pt x="2300" y="215"/>
                </a:cubicBezTo>
                <a:cubicBezTo>
                  <a:pt x="2300" y="217"/>
                  <a:pt x="2296" y="217"/>
                  <a:pt x="2296" y="217"/>
                </a:cubicBezTo>
                <a:cubicBezTo>
                  <a:pt x="2296" y="217"/>
                  <a:pt x="2296" y="217"/>
                  <a:pt x="2296" y="220"/>
                </a:cubicBezTo>
                <a:cubicBezTo>
                  <a:pt x="2296" y="220"/>
                  <a:pt x="2292" y="220"/>
                  <a:pt x="2292" y="223"/>
                </a:cubicBezTo>
                <a:cubicBezTo>
                  <a:pt x="2292" y="225"/>
                  <a:pt x="2294" y="226"/>
                  <a:pt x="2296" y="226"/>
                </a:cubicBezTo>
                <a:cubicBezTo>
                  <a:pt x="2296" y="226"/>
                  <a:pt x="2297" y="226"/>
                  <a:pt x="2297" y="226"/>
                </a:cubicBezTo>
                <a:cubicBezTo>
                  <a:pt x="2297" y="226"/>
                  <a:pt x="2297" y="226"/>
                  <a:pt x="2298" y="227"/>
                </a:cubicBezTo>
                <a:cubicBezTo>
                  <a:pt x="2298" y="227"/>
                  <a:pt x="2298" y="227"/>
                  <a:pt x="2307" y="226"/>
                </a:cubicBezTo>
                <a:cubicBezTo>
                  <a:pt x="2307" y="226"/>
                  <a:pt x="2307" y="226"/>
                  <a:pt x="2308" y="229"/>
                </a:cubicBezTo>
                <a:cubicBezTo>
                  <a:pt x="2308" y="229"/>
                  <a:pt x="2308" y="229"/>
                  <a:pt x="2309" y="229"/>
                </a:cubicBezTo>
                <a:cubicBezTo>
                  <a:pt x="2309" y="229"/>
                  <a:pt x="2309" y="229"/>
                  <a:pt x="2310" y="233"/>
                </a:cubicBezTo>
                <a:cubicBezTo>
                  <a:pt x="2310" y="233"/>
                  <a:pt x="2310" y="233"/>
                  <a:pt x="2313" y="233"/>
                </a:cubicBezTo>
                <a:cubicBezTo>
                  <a:pt x="2313" y="233"/>
                  <a:pt x="2313" y="233"/>
                  <a:pt x="2314" y="232"/>
                </a:cubicBezTo>
                <a:cubicBezTo>
                  <a:pt x="2314" y="232"/>
                  <a:pt x="2314" y="232"/>
                  <a:pt x="2315" y="232"/>
                </a:cubicBezTo>
                <a:cubicBezTo>
                  <a:pt x="2316" y="232"/>
                  <a:pt x="2317" y="232"/>
                  <a:pt x="2317" y="233"/>
                </a:cubicBezTo>
                <a:cubicBezTo>
                  <a:pt x="2318" y="234"/>
                  <a:pt x="2317" y="236"/>
                  <a:pt x="2317" y="236"/>
                </a:cubicBezTo>
                <a:cubicBezTo>
                  <a:pt x="2317" y="236"/>
                  <a:pt x="2317" y="236"/>
                  <a:pt x="2322" y="235"/>
                </a:cubicBezTo>
                <a:cubicBezTo>
                  <a:pt x="2322" y="235"/>
                  <a:pt x="2322" y="235"/>
                  <a:pt x="2322" y="232"/>
                </a:cubicBezTo>
                <a:cubicBezTo>
                  <a:pt x="2322" y="232"/>
                  <a:pt x="2322" y="232"/>
                  <a:pt x="2324" y="233"/>
                </a:cubicBezTo>
                <a:cubicBezTo>
                  <a:pt x="2324" y="233"/>
                  <a:pt x="2324" y="233"/>
                  <a:pt x="2324" y="237"/>
                </a:cubicBezTo>
                <a:cubicBezTo>
                  <a:pt x="2324" y="237"/>
                  <a:pt x="2324" y="237"/>
                  <a:pt x="2326" y="237"/>
                </a:cubicBezTo>
                <a:cubicBezTo>
                  <a:pt x="2326" y="237"/>
                  <a:pt x="2326" y="237"/>
                  <a:pt x="2327" y="234"/>
                </a:cubicBezTo>
                <a:cubicBezTo>
                  <a:pt x="2327" y="234"/>
                  <a:pt x="2327" y="234"/>
                  <a:pt x="2322" y="229"/>
                </a:cubicBezTo>
                <a:cubicBezTo>
                  <a:pt x="2322" y="229"/>
                  <a:pt x="2322" y="229"/>
                  <a:pt x="2327" y="230"/>
                </a:cubicBezTo>
                <a:cubicBezTo>
                  <a:pt x="2327" y="230"/>
                  <a:pt x="2328" y="229"/>
                  <a:pt x="2330" y="229"/>
                </a:cubicBezTo>
                <a:cubicBezTo>
                  <a:pt x="2330" y="229"/>
                  <a:pt x="2330" y="229"/>
                  <a:pt x="2331" y="229"/>
                </a:cubicBezTo>
                <a:cubicBezTo>
                  <a:pt x="2332" y="230"/>
                  <a:pt x="2337" y="233"/>
                  <a:pt x="2337" y="233"/>
                </a:cubicBezTo>
                <a:cubicBezTo>
                  <a:pt x="2337" y="233"/>
                  <a:pt x="2337" y="233"/>
                  <a:pt x="2347" y="238"/>
                </a:cubicBezTo>
                <a:cubicBezTo>
                  <a:pt x="2347" y="238"/>
                  <a:pt x="2351" y="239"/>
                  <a:pt x="2350" y="240"/>
                </a:cubicBezTo>
                <a:cubicBezTo>
                  <a:pt x="2350" y="240"/>
                  <a:pt x="2350" y="240"/>
                  <a:pt x="2349" y="240"/>
                </a:cubicBezTo>
                <a:cubicBezTo>
                  <a:pt x="2348" y="240"/>
                  <a:pt x="2345" y="239"/>
                  <a:pt x="2345" y="239"/>
                </a:cubicBezTo>
                <a:cubicBezTo>
                  <a:pt x="2345" y="239"/>
                  <a:pt x="2345" y="239"/>
                  <a:pt x="2345" y="240"/>
                </a:cubicBezTo>
                <a:cubicBezTo>
                  <a:pt x="2345" y="240"/>
                  <a:pt x="2345" y="240"/>
                  <a:pt x="2348" y="241"/>
                </a:cubicBezTo>
                <a:cubicBezTo>
                  <a:pt x="2348" y="241"/>
                  <a:pt x="2351" y="243"/>
                  <a:pt x="2352" y="243"/>
                </a:cubicBezTo>
                <a:cubicBezTo>
                  <a:pt x="2353" y="244"/>
                  <a:pt x="2354" y="247"/>
                  <a:pt x="2354" y="247"/>
                </a:cubicBezTo>
                <a:cubicBezTo>
                  <a:pt x="2354" y="247"/>
                  <a:pt x="2354" y="247"/>
                  <a:pt x="2356" y="248"/>
                </a:cubicBezTo>
                <a:cubicBezTo>
                  <a:pt x="2356" y="248"/>
                  <a:pt x="2357" y="249"/>
                  <a:pt x="2358" y="250"/>
                </a:cubicBezTo>
                <a:cubicBezTo>
                  <a:pt x="2359" y="252"/>
                  <a:pt x="2358" y="257"/>
                  <a:pt x="2358" y="257"/>
                </a:cubicBezTo>
                <a:cubicBezTo>
                  <a:pt x="2358" y="257"/>
                  <a:pt x="2358" y="257"/>
                  <a:pt x="2360" y="259"/>
                </a:cubicBezTo>
                <a:cubicBezTo>
                  <a:pt x="2360" y="259"/>
                  <a:pt x="2360" y="261"/>
                  <a:pt x="2361" y="263"/>
                </a:cubicBezTo>
                <a:cubicBezTo>
                  <a:pt x="2362" y="266"/>
                  <a:pt x="2366" y="267"/>
                  <a:pt x="2366" y="267"/>
                </a:cubicBezTo>
                <a:cubicBezTo>
                  <a:pt x="2366" y="267"/>
                  <a:pt x="2366" y="267"/>
                  <a:pt x="2365" y="269"/>
                </a:cubicBezTo>
                <a:cubicBezTo>
                  <a:pt x="2365" y="269"/>
                  <a:pt x="2366" y="269"/>
                  <a:pt x="2367" y="270"/>
                </a:cubicBezTo>
                <a:cubicBezTo>
                  <a:pt x="2368" y="271"/>
                  <a:pt x="2370" y="276"/>
                  <a:pt x="2370" y="276"/>
                </a:cubicBezTo>
                <a:cubicBezTo>
                  <a:pt x="2370" y="276"/>
                  <a:pt x="2372" y="280"/>
                  <a:pt x="2373" y="282"/>
                </a:cubicBezTo>
                <a:cubicBezTo>
                  <a:pt x="2373" y="284"/>
                  <a:pt x="2370" y="288"/>
                  <a:pt x="2370" y="288"/>
                </a:cubicBezTo>
                <a:cubicBezTo>
                  <a:pt x="2370" y="288"/>
                  <a:pt x="2372" y="290"/>
                  <a:pt x="2372" y="291"/>
                </a:cubicBezTo>
                <a:cubicBezTo>
                  <a:pt x="2372" y="292"/>
                  <a:pt x="2369" y="295"/>
                  <a:pt x="2369" y="295"/>
                </a:cubicBezTo>
                <a:cubicBezTo>
                  <a:pt x="2369" y="295"/>
                  <a:pt x="2371" y="300"/>
                  <a:pt x="2371" y="303"/>
                </a:cubicBezTo>
                <a:cubicBezTo>
                  <a:pt x="2371" y="306"/>
                  <a:pt x="2370" y="310"/>
                  <a:pt x="2369" y="312"/>
                </a:cubicBezTo>
                <a:cubicBezTo>
                  <a:pt x="2367" y="313"/>
                  <a:pt x="2367" y="321"/>
                  <a:pt x="2367" y="321"/>
                </a:cubicBezTo>
                <a:cubicBezTo>
                  <a:pt x="2367" y="321"/>
                  <a:pt x="2367" y="321"/>
                  <a:pt x="2365" y="322"/>
                </a:cubicBezTo>
                <a:cubicBezTo>
                  <a:pt x="2365" y="322"/>
                  <a:pt x="2364" y="327"/>
                  <a:pt x="2364" y="330"/>
                </a:cubicBezTo>
                <a:cubicBezTo>
                  <a:pt x="2364" y="334"/>
                  <a:pt x="2354" y="338"/>
                  <a:pt x="2354" y="338"/>
                </a:cubicBezTo>
                <a:cubicBezTo>
                  <a:pt x="2354" y="338"/>
                  <a:pt x="2354" y="338"/>
                  <a:pt x="2354" y="335"/>
                </a:cubicBezTo>
                <a:cubicBezTo>
                  <a:pt x="2354" y="335"/>
                  <a:pt x="2350" y="336"/>
                  <a:pt x="2349" y="337"/>
                </a:cubicBezTo>
                <a:cubicBezTo>
                  <a:pt x="2349" y="337"/>
                  <a:pt x="2349" y="337"/>
                  <a:pt x="2349" y="337"/>
                </a:cubicBezTo>
                <a:cubicBezTo>
                  <a:pt x="2347" y="337"/>
                  <a:pt x="2345" y="331"/>
                  <a:pt x="2345" y="331"/>
                </a:cubicBezTo>
                <a:cubicBezTo>
                  <a:pt x="2345" y="331"/>
                  <a:pt x="2345" y="331"/>
                  <a:pt x="2343" y="333"/>
                </a:cubicBezTo>
                <a:cubicBezTo>
                  <a:pt x="2343" y="333"/>
                  <a:pt x="2342" y="331"/>
                  <a:pt x="2341" y="331"/>
                </a:cubicBezTo>
                <a:cubicBezTo>
                  <a:pt x="2341" y="331"/>
                  <a:pt x="2340" y="331"/>
                  <a:pt x="2340" y="331"/>
                </a:cubicBezTo>
                <a:cubicBezTo>
                  <a:pt x="2339" y="332"/>
                  <a:pt x="2340" y="339"/>
                  <a:pt x="2340" y="339"/>
                </a:cubicBezTo>
                <a:cubicBezTo>
                  <a:pt x="2340" y="339"/>
                  <a:pt x="2340" y="339"/>
                  <a:pt x="2335" y="339"/>
                </a:cubicBezTo>
                <a:cubicBezTo>
                  <a:pt x="2335" y="339"/>
                  <a:pt x="2335" y="339"/>
                  <a:pt x="2332" y="338"/>
                </a:cubicBezTo>
                <a:cubicBezTo>
                  <a:pt x="2332" y="338"/>
                  <a:pt x="2332" y="338"/>
                  <a:pt x="2332" y="338"/>
                </a:cubicBezTo>
                <a:cubicBezTo>
                  <a:pt x="2332" y="338"/>
                  <a:pt x="2332" y="338"/>
                  <a:pt x="2336" y="339"/>
                </a:cubicBezTo>
                <a:cubicBezTo>
                  <a:pt x="2336" y="339"/>
                  <a:pt x="2336" y="339"/>
                  <a:pt x="2337" y="342"/>
                </a:cubicBezTo>
                <a:cubicBezTo>
                  <a:pt x="2337" y="342"/>
                  <a:pt x="2333" y="343"/>
                  <a:pt x="2333" y="346"/>
                </a:cubicBezTo>
                <a:cubicBezTo>
                  <a:pt x="2333" y="349"/>
                  <a:pt x="2336" y="351"/>
                  <a:pt x="2336" y="351"/>
                </a:cubicBezTo>
                <a:cubicBezTo>
                  <a:pt x="2336" y="351"/>
                  <a:pt x="2336" y="351"/>
                  <a:pt x="2337" y="355"/>
                </a:cubicBezTo>
                <a:cubicBezTo>
                  <a:pt x="2337" y="355"/>
                  <a:pt x="2337" y="355"/>
                  <a:pt x="2334" y="356"/>
                </a:cubicBezTo>
                <a:cubicBezTo>
                  <a:pt x="2334" y="356"/>
                  <a:pt x="2333" y="359"/>
                  <a:pt x="2332" y="361"/>
                </a:cubicBezTo>
                <a:cubicBezTo>
                  <a:pt x="2331" y="364"/>
                  <a:pt x="2327" y="363"/>
                  <a:pt x="2325" y="365"/>
                </a:cubicBezTo>
                <a:cubicBezTo>
                  <a:pt x="2324" y="367"/>
                  <a:pt x="2328" y="369"/>
                  <a:pt x="2328" y="369"/>
                </a:cubicBezTo>
                <a:cubicBezTo>
                  <a:pt x="2328" y="369"/>
                  <a:pt x="2328" y="369"/>
                  <a:pt x="2327" y="371"/>
                </a:cubicBezTo>
                <a:cubicBezTo>
                  <a:pt x="2326" y="372"/>
                  <a:pt x="2327" y="373"/>
                  <a:pt x="2327" y="373"/>
                </a:cubicBezTo>
                <a:cubicBezTo>
                  <a:pt x="2328" y="373"/>
                  <a:pt x="2330" y="372"/>
                  <a:pt x="2330" y="372"/>
                </a:cubicBezTo>
                <a:cubicBezTo>
                  <a:pt x="2330" y="372"/>
                  <a:pt x="2330" y="372"/>
                  <a:pt x="2335" y="375"/>
                </a:cubicBezTo>
                <a:cubicBezTo>
                  <a:pt x="2335" y="375"/>
                  <a:pt x="2336" y="376"/>
                  <a:pt x="2337" y="377"/>
                </a:cubicBezTo>
                <a:cubicBezTo>
                  <a:pt x="2337" y="377"/>
                  <a:pt x="2337" y="377"/>
                  <a:pt x="2337" y="377"/>
                </a:cubicBezTo>
                <a:cubicBezTo>
                  <a:pt x="2338" y="378"/>
                  <a:pt x="2339" y="380"/>
                  <a:pt x="2340" y="381"/>
                </a:cubicBezTo>
                <a:cubicBezTo>
                  <a:pt x="2342" y="383"/>
                  <a:pt x="2343" y="385"/>
                  <a:pt x="2343" y="385"/>
                </a:cubicBezTo>
                <a:cubicBezTo>
                  <a:pt x="2343" y="385"/>
                  <a:pt x="2343" y="385"/>
                  <a:pt x="2345" y="386"/>
                </a:cubicBezTo>
                <a:cubicBezTo>
                  <a:pt x="2345" y="386"/>
                  <a:pt x="2352" y="393"/>
                  <a:pt x="2354" y="395"/>
                </a:cubicBezTo>
                <a:cubicBezTo>
                  <a:pt x="2356" y="398"/>
                  <a:pt x="2355" y="401"/>
                  <a:pt x="2355" y="401"/>
                </a:cubicBezTo>
                <a:cubicBezTo>
                  <a:pt x="2355" y="401"/>
                  <a:pt x="2357" y="403"/>
                  <a:pt x="2358" y="407"/>
                </a:cubicBezTo>
                <a:cubicBezTo>
                  <a:pt x="2359" y="409"/>
                  <a:pt x="2356" y="410"/>
                  <a:pt x="2354" y="410"/>
                </a:cubicBezTo>
                <a:cubicBezTo>
                  <a:pt x="2353" y="410"/>
                  <a:pt x="2353" y="410"/>
                  <a:pt x="2353" y="410"/>
                </a:cubicBezTo>
                <a:cubicBezTo>
                  <a:pt x="2353" y="410"/>
                  <a:pt x="2353" y="410"/>
                  <a:pt x="2352" y="412"/>
                </a:cubicBezTo>
                <a:cubicBezTo>
                  <a:pt x="2352" y="412"/>
                  <a:pt x="2352" y="412"/>
                  <a:pt x="2349" y="411"/>
                </a:cubicBezTo>
                <a:cubicBezTo>
                  <a:pt x="2349" y="411"/>
                  <a:pt x="2349" y="411"/>
                  <a:pt x="2343" y="414"/>
                </a:cubicBezTo>
                <a:cubicBezTo>
                  <a:pt x="2343" y="414"/>
                  <a:pt x="2343" y="417"/>
                  <a:pt x="2339" y="417"/>
                </a:cubicBezTo>
                <a:cubicBezTo>
                  <a:pt x="2339" y="417"/>
                  <a:pt x="2339" y="417"/>
                  <a:pt x="2339" y="417"/>
                </a:cubicBezTo>
                <a:cubicBezTo>
                  <a:pt x="2336" y="417"/>
                  <a:pt x="2338" y="413"/>
                  <a:pt x="2338" y="413"/>
                </a:cubicBezTo>
                <a:cubicBezTo>
                  <a:pt x="2338" y="413"/>
                  <a:pt x="2335" y="413"/>
                  <a:pt x="2335" y="410"/>
                </a:cubicBezTo>
                <a:cubicBezTo>
                  <a:pt x="2334" y="406"/>
                  <a:pt x="2336" y="405"/>
                  <a:pt x="2336" y="405"/>
                </a:cubicBezTo>
                <a:cubicBezTo>
                  <a:pt x="2336" y="405"/>
                  <a:pt x="2336" y="405"/>
                  <a:pt x="2336" y="401"/>
                </a:cubicBezTo>
                <a:cubicBezTo>
                  <a:pt x="2336" y="401"/>
                  <a:pt x="2336" y="401"/>
                  <a:pt x="2332" y="401"/>
                </a:cubicBezTo>
                <a:cubicBezTo>
                  <a:pt x="2332" y="401"/>
                  <a:pt x="2332" y="401"/>
                  <a:pt x="2330" y="395"/>
                </a:cubicBezTo>
                <a:cubicBezTo>
                  <a:pt x="2330" y="395"/>
                  <a:pt x="2326" y="393"/>
                  <a:pt x="2326" y="392"/>
                </a:cubicBezTo>
                <a:cubicBezTo>
                  <a:pt x="2326" y="392"/>
                  <a:pt x="2326" y="392"/>
                  <a:pt x="2327" y="392"/>
                </a:cubicBezTo>
                <a:cubicBezTo>
                  <a:pt x="2328" y="392"/>
                  <a:pt x="2332" y="393"/>
                  <a:pt x="2332" y="393"/>
                </a:cubicBezTo>
                <a:cubicBezTo>
                  <a:pt x="2332" y="393"/>
                  <a:pt x="2332" y="393"/>
                  <a:pt x="2330" y="389"/>
                </a:cubicBezTo>
                <a:cubicBezTo>
                  <a:pt x="2330" y="389"/>
                  <a:pt x="2328" y="388"/>
                  <a:pt x="2326" y="387"/>
                </a:cubicBezTo>
                <a:cubicBezTo>
                  <a:pt x="2325" y="386"/>
                  <a:pt x="2325" y="385"/>
                  <a:pt x="2325" y="384"/>
                </a:cubicBezTo>
                <a:cubicBezTo>
                  <a:pt x="2324" y="385"/>
                  <a:pt x="2323" y="385"/>
                  <a:pt x="2322" y="385"/>
                </a:cubicBezTo>
                <a:cubicBezTo>
                  <a:pt x="2322" y="385"/>
                  <a:pt x="2322" y="385"/>
                  <a:pt x="2322" y="385"/>
                </a:cubicBezTo>
                <a:cubicBezTo>
                  <a:pt x="2320" y="385"/>
                  <a:pt x="2317" y="383"/>
                  <a:pt x="2317" y="383"/>
                </a:cubicBezTo>
                <a:cubicBezTo>
                  <a:pt x="2317" y="383"/>
                  <a:pt x="2317" y="383"/>
                  <a:pt x="2313" y="384"/>
                </a:cubicBezTo>
                <a:cubicBezTo>
                  <a:pt x="2313" y="384"/>
                  <a:pt x="2313" y="384"/>
                  <a:pt x="2312" y="382"/>
                </a:cubicBezTo>
                <a:cubicBezTo>
                  <a:pt x="2312" y="382"/>
                  <a:pt x="2309" y="379"/>
                  <a:pt x="2310" y="377"/>
                </a:cubicBezTo>
                <a:cubicBezTo>
                  <a:pt x="2310" y="376"/>
                  <a:pt x="2311" y="376"/>
                  <a:pt x="2312" y="376"/>
                </a:cubicBezTo>
                <a:cubicBezTo>
                  <a:pt x="2313" y="376"/>
                  <a:pt x="2315" y="377"/>
                  <a:pt x="2315" y="377"/>
                </a:cubicBezTo>
                <a:cubicBezTo>
                  <a:pt x="2315" y="377"/>
                  <a:pt x="2315" y="377"/>
                  <a:pt x="2314" y="375"/>
                </a:cubicBezTo>
                <a:cubicBezTo>
                  <a:pt x="2314" y="375"/>
                  <a:pt x="2314" y="375"/>
                  <a:pt x="2310" y="375"/>
                </a:cubicBezTo>
                <a:cubicBezTo>
                  <a:pt x="2310" y="375"/>
                  <a:pt x="2310" y="369"/>
                  <a:pt x="2309" y="368"/>
                </a:cubicBezTo>
                <a:cubicBezTo>
                  <a:pt x="2309" y="367"/>
                  <a:pt x="2308" y="367"/>
                  <a:pt x="2308" y="367"/>
                </a:cubicBezTo>
                <a:cubicBezTo>
                  <a:pt x="2307" y="367"/>
                  <a:pt x="2307" y="368"/>
                  <a:pt x="2306" y="368"/>
                </a:cubicBezTo>
                <a:cubicBezTo>
                  <a:pt x="2305" y="368"/>
                  <a:pt x="2303" y="365"/>
                  <a:pt x="2303" y="365"/>
                </a:cubicBezTo>
                <a:cubicBezTo>
                  <a:pt x="2303" y="365"/>
                  <a:pt x="2303" y="365"/>
                  <a:pt x="2302" y="367"/>
                </a:cubicBezTo>
                <a:cubicBezTo>
                  <a:pt x="2302" y="367"/>
                  <a:pt x="2302" y="367"/>
                  <a:pt x="2300" y="365"/>
                </a:cubicBezTo>
                <a:cubicBezTo>
                  <a:pt x="2300" y="365"/>
                  <a:pt x="2300" y="365"/>
                  <a:pt x="2299" y="362"/>
                </a:cubicBezTo>
                <a:cubicBezTo>
                  <a:pt x="2299" y="362"/>
                  <a:pt x="2299" y="362"/>
                  <a:pt x="2299" y="363"/>
                </a:cubicBezTo>
                <a:cubicBezTo>
                  <a:pt x="2299" y="363"/>
                  <a:pt x="2299" y="363"/>
                  <a:pt x="2299" y="363"/>
                </a:cubicBezTo>
                <a:cubicBezTo>
                  <a:pt x="2298" y="363"/>
                  <a:pt x="2298" y="363"/>
                  <a:pt x="2297" y="364"/>
                </a:cubicBezTo>
                <a:cubicBezTo>
                  <a:pt x="2297" y="364"/>
                  <a:pt x="2296" y="364"/>
                  <a:pt x="2295" y="364"/>
                </a:cubicBezTo>
                <a:cubicBezTo>
                  <a:pt x="2294" y="364"/>
                  <a:pt x="2293" y="364"/>
                  <a:pt x="2293" y="365"/>
                </a:cubicBezTo>
                <a:cubicBezTo>
                  <a:pt x="2292" y="365"/>
                  <a:pt x="2285" y="369"/>
                  <a:pt x="2285" y="369"/>
                </a:cubicBezTo>
                <a:cubicBezTo>
                  <a:pt x="2285" y="369"/>
                  <a:pt x="2285" y="372"/>
                  <a:pt x="2284" y="373"/>
                </a:cubicBezTo>
                <a:cubicBezTo>
                  <a:pt x="2284" y="373"/>
                  <a:pt x="2283" y="373"/>
                  <a:pt x="2283" y="373"/>
                </a:cubicBezTo>
                <a:cubicBezTo>
                  <a:pt x="2283" y="373"/>
                  <a:pt x="2283" y="373"/>
                  <a:pt x="2283" y="373"/>
                </a:cubicBezTo>
                <a:cubicBezTo>
                  <a:pt x="2283" y="373"/>
                  <a:pt x="2280" y="375"/>
                  <a:pt x="2279" y="375"/>
                </a:cubicBezTo>
                <a:cubicBezTo>
                  <a:pt x="2279" y="375"/>
                  <a:pt x="2279" y="375"/>
                  <a:pt x="2278" y="375"/>
                </a:cubicBezTo>
                <a:cubicBezTo>
                  <a:pt x="2277" y="375"/>
                  <a:pt x="2280" y="372"/>
                  <a:pt x="2280" y="372"/>
                </a:cubicBezTo>
                <a:cubicBezTo>
                  <a:pt x="2280" y="372"/>
                  <a:pt x="2280" y="372"/>
                  <a:pt x="2281" y="369"/>
                </a:cubicBezTo>
                <a:cubicBezTo>
                  <a:pt x="2281" y="369"/>
                  <a:pt x="2279" y="369"/>
                  <a:pt x="2278" y="369"/>
                </a:cubicBezTo>
                <a:cubicBezTo>
                  <a:pt x="2277" y="369"/>
                  <a:pt x="2276" y="367"/>
                  <a:pt x="2276" y="365"/>
                </a:cubicBezTo>
                <a:cubicBezTo>
                  <a:pt x="2276" y="363"/>
                  <a:pt x="2280" y="363"/>
                  <a:pt x="2280" y="360"/>
                </a:cubicBezTo>
                <a:cubicBezTo>
                  <a:pt x="2280" y="358"/>
                  <a:pt x="2275" y="354"/>
                  <a:pt x="2275" y="354"/>
                </a:cubicBezTo>
                <a:cubicBezTo>
                  <a:pt x="2275" y="354"/>
                  <a:pt x="2275" y="354"/>
                  <a:pt x="2273" y="356"/>
                </a:cubicBezTo>
                <a:cubicBezTo>
                  <a:pt x="2273" y="356"/>
                  <a:pt x="2273" y="356"/>
                  <a:pt x="2268" y="354"/>
                </a:cubicBezTo>
                <a:cubicBezTo>
                  <a:pt x="2268" y="354"/>
                  <a:pt x="2268" y="354"/>
                  <a:pt x="2269" y="356"/>
                </a:cubicBezTo>
                <a:cubicBezTo>
                  <a:pt x="2269" y="356"/>
                  <a:pt x="2269" y="356"/>
                  <a:pt x="2267" y="357"/>
                </a:cubicBezTo>
                <a:cubicBezTo>
                  <a:pt x="2267" y="357"/>
                  <a:pt x="2267" y="359"/>
                  <a:pt x="2266" y="361"/>
                </a:cubicBezTo>
                <a:cubicBezTo>
                  <a:pt x="2266" y="362"/>
                  <a:pt x="2265" y="362"/>
                  <a:pt x="2264" y="362"/>
                </a:cubicBezTo>
                <a:cubicBezTo>
                  <a:pt x="2264" y="362"/>
                  <a:pt x="2264" y="362"/>
                  <a:pt x="2263" y="362"/>
                </a:cubicBezTo>
                <a:cubicBezTo>
                  <a:pt x="2263" y="362"/>
                  <a:pt x="2263" y="362"/>
                  <a:pt x="2262" y="362"/>
                </a:cubicBezTo>
                <a:cubicBezTo>
                  <a:pt x="2262" y="362"/>
                  <a:pt x="2261" y="362"/>
                  <a:pt x="2261" y="363"/>
                </a:cubicBezTo>
                <a:cubicBezTo>
                  <a:pt x="2260" y="363"/>
                  <a:pt x="2260" y="368"/>
                  <a:pt x="2260" y="368"/>
                </a:cubicBezTo>
                <a:cubicBezTo>
                  <a:pt x="2260" y="368"/>
                  <a:pt x="2262" y="369"/>
                  <a:pt x="2260" y="370"/>
                </a:cubicBezTo>
                <a:cubicBezTo>
                  <a:pt x="2260" y="371"/>
                  <a:pt x="2259" y="371"/>
                  <a:pt x="2258" y="371"/>
                </a:cubicBezTo>
                <a:cubicBezTo>
                  <a:pt x="2258" y="371"/>
                  <a:pt x="2257" y="371"/>
                  <a:pt x="2257" y="371"/>
                </a:cubicBezTo>
                <a:cubicBezTo>
                  <a:pt x="2254" y="380"/>
                  <a:pt x="2254" y="380"/>
                  <a:pt x="2254" y="380"/>
                </a:cubicBezTo>
                <a:cubicBezTo>
                  <a:pt x="2255" y="381"/>
                  <a:pt x="2257" y="381"/>
                  <a:pt x="2258" y="381"/>
                </a:cubicBezTo>
                <a:cubicBezTo>
                  <a:pt x="2259" y="381"/>
                  <a:pt x="2260" y="381"/>
                  <a:pt x="2260" y="381"/>
                </a:cubicBezTo>
                <a:cubicBezTo>
                  <a:pt x="2260" y="381"/>
                  <a:pt x="2260" y="381"/>
                  <a:pt x="2261" y="383"/>
                </a:cubicBezTo>
                <a:cubicBezTo>
                  <a:pt x="2261" y="383"/>
                  <a:pt x="2261" y="383"/>
                  <a:pt x="2261" y="381"/>
                </a:cubicBezTo>
                <a:cubicBezTo>
                  <a:pt x="2261" y="381"/>
                  <a:pt x="2262" y="381"/>
                  <a:pt x="2263" y="381"/>
                </a:cubicBezTo>
                <a:cubicBezTo>
                  <a:pt x="2263" y="381"/>
                  <a:pt x="2263" y="381"/>
                  <a:pt x="2263" y="381"/>
                </a:cubicBezTo>
                <a:cubicBezTo>
                  <a:pt x="2264" y="382"/>
                  <a:pt x="2266" y="385"/>
                  <a:pt x="2266" y="387"/>
                </a:cubicBezTo>
                <a:cubicBezTo>
                  <a:pt x="2266" y="390"/>
                  <a:pt x="2270" y="391"/>
                  <a:pt x="2272" y="391"/>
                </a:cubicBezTo>
                <a:cubicBezTo>
                  <a:pt x="2272" y="391"/>
                  <a:pt x="2272" y="391"/>
                  <a:pt x="2273" y="391"/>
                </a:cubicBezTo>
                <a:cubicBezTo>
                  <a:pt x="2274" y="391"/>
                  <a:pt x="2275" y="390"/>
                  <a:pt x="2275" y="389"/>
                </a:cubicBezTo>
                <a:cubicBezTo>
                  <a:pt x="2275" y="388"/>
                  <a:pt x="2278" y="384"/>
                  <a:pt x="2281" y="384"/>
                </a:cubicBezTo>
                <a:cubicBezTo>
                  <a:pt x="2283" y="384"/>
                  <a:pt x="2286" y="387"/>
                  <a:pt x="2286" y="387"/>
                </a:cubicBezTo>
                <a:cubicBezTo>
                  <a:pt x="2286" y="387"/>
                  <a:pt x="2286" y="387"/>
                  <a:pt x="2290" y="388"/>
                </a:cubicBezTo>
                <a:cubicBezTo>
                  <a:pt x="2290" y="388"/>
                  <a:pt x="2290" y="388"/>
                  <a:pt x="2290" y="386"/>
                </a:cubicBezTo>
                <a:cubicBezTo>
                  <a:pt x="2290" y="386"/>
                  <a:pt x="2290" y="386"/>
                  <a:pt x="2292" y="387"/>
                </a:cubicBezTo>
                <a:cubicBezTo>
                  <a:pt x="2292" y="387"/>
                  <a:pt x="2292" y="387"/>
                  <a:pt x="2296" y="387"/>
                </a:cubicBezTo>
                <a:cubicBezTo>
                  <a:pt x="2296" y="387"/>
                  <a:pt x="2296" y="387"/>
                  <a:pt x="2295" y="390"/>
                </a:cubicBezTo>
                <a:cubicBezTo>
                  <a:pt x="2295" y="390"/>
                  <a:pt x="2297" y="393"/>
                  <a:pt x="2296" y="393"/>
                </a:cubicBezTo>
                <a:cubicBezTo>
                  <a:pt x="2296" y="393"/>
                  <a:pt x="2296" y="393"/>
                  <a:pt x="2296" y="393"/>
                </a:cubicBezTo>
                <a:cubicBezTo>
                  <a:pt x="2294" y="393"/>
                  <a:pt x="2291" y="392"/>
                  <a:pt x="2291" y="392"/>
                </a:cubicBezTo>
                <a:cubicBezTo>
                  <a:pt x="2291" y="392"/>
                  <a:pt x="2291" y="392"/>
                  <a:pt x="2287" y="395"/>
                </a:cubicBezTo>
                <a:cubicBezTo>
                  <a:pt x="2287" y="395"/>
                  <a:pt x="2287" y="395"/>
                  <a:pt x="2284" y="395"/>
                </a:cubicBezTo>
                <a:cubicBezTo>
                  <a:pt x="2284" y="395"/>
                  <a:pt x="2286" y="400"/>
                  <a:pt x="2284" y="401"/>
                </a:cubicBezTo>
                <a:cubicBezTo>
                  <a:pt x="2284" y="401"/>
                  <a:pt x="2284" y="401"/>
                  <a:pt x="2284" y="401"/>
                </a:cubicBezTo>
                <a:cubicBezTo>
                  <a:pt x="2282" y="401"/>
                  <a:pt x="2280" y="399"/>
                  <a:pt x="2280" y="399"/>
                </a:cubicBezTo>
                <a:cubicBezTo>
                  <a:pt x="2280" y="399"/>
                  <a:pt x="2281" y="402"/>
                  <a:pt x="2281" y="404"/>
                </a:cubicBezTo>
                <a:cubicBezTo>
                  <a:pt x="2281" y="406"/>
                  <a:pt x="2278" y="408"/>
                  <a:pt x="2277" y="409"/>
                </a:cubicBezTo>
                <a:cubicBezTo>
                  <a:pt x="2276" y="409"/>
                  <a:pt x="2278" y="414"/>
                  <a:pt x="2278" y="414"/>
                </a:cubicBezTo>
                <a:cubicBezTo>
                  <a:pt x="2278" y="414"/>
                  <a:pt x="2278" y="414"/>
                  <a:pt x="2281" y="413"/>
                </a:cubicBezTo>
                <a:cubicBezTo>
                  <a:pt x="2281" y="413"/>
                  <a:pt x="2281" y="413"/>
                  <a:pt x="2285" y="417"/>
                </a:cubicBezTo>
                <a:cubicBezTo>
                  <a:pt x="2285" y="417"/>
                  <a:pt x="2285" y="417"/>
                  <a:pt x="2289" y="418"/>
                </a:cubicBezTo>
                <a:cubicBezTo>
                  <a:pt x="2289" y="418"/>
                  <a:pt x="2289" y="418"/>
                  <a:pt x="2298" y="430"/>
                </a:cubicBezTo>
                <a:cubicBezTo>
                  <a:pt x="2298" y="430"/>
                  <a:pt x="2299" y="433"/>
                  <a:pt x="2300" y="434"/>
                </a:cubicBezTo>
                <a:cubicBezTo>
                  <a:pt x="2301" y="434"/>
                  <a:pt x="2303" y="435"/>
                  <a:pt x="2304" y="435"/>
                </a:cubicBezTo>
                <a:cubicBezTo>
                  <a:pt x="2306" y="435"/>
                  <a:pt x="2306" y="439"/>
                  <a:pt x="2306" y="439"/>
                </a:cubicBezTo>
                <a:cubicBezTo>
                  <a:pt x="2306" y="439"/>
                  <a:pt x="2306" y="439"/>
                  <a:pt x="2308" y="440"/>
                </a:cubicBezTo>
                <a:cubicBezTo>
                  <a:pt x="2308" y="440"/>
                  <a:pt x="2308" y="440"/>
                  <a:pt x="2310" y="443"/>
                </a:cubicBezTo>
                <a:cubicBezTo>
                  <a:pt x="2310" y="443"/>
                  <a:pt x="2310" y="443"/>
                  <a:pt x="2305" y="441"/>
                </a:cubicBezTo>
                <a:cubicBezTo>
                  <a:pt x="2305" y="441"/>
                  <a:pt x="2305" y="441"/>
                  <a:pt x="2303" y="442"/>
                </a:cubicBezTo>
                <a:cubicBezTo>
                  <a:pt x="2303" y="442"/>
                  <a:pt x="2303" y="442"/>
                  <a:pt x="2301" y="440"/>
                </a:cubicBezTo>
                <a:cubicBezTo>
                  <a:pt x="2301" y="440"/>
                  <a:pt x="2301" y="440"/>
                  <a:pt x="2298" y="439"/>
                </a:cubicBezTo>
                <a:cubicBezTo>
                  <a:pt x="2298" y="439"/>
                  <a:pt x="2297" y="439"/>
                  <a:pt x="2295" y="440"/>
                </a:cubicBezTo>
                <a:cubicBezTo>
                  <a:pt x="2295" y="440"/>
                  <a:pt x="2295" y="440"/>
                  <a:pt x="2295" y="440"/>
                </a:cubicBezTo>
                <a:cubicBezTo>
                  <a:pt x="2294" y="440"/>
                  <a:pt x="2291" y="436"/>
                  <a:pt x="2291" y="436"/>
                </a:cubicBezTo>
                <a:cubicBezTo>
                  <a:pt x="2291" y="436"/>
                  <a:pt x="2291" y="436"/>
                  <a:pt x="2295" y="442"/>
                </a:cubicBezTo>
                <a:cubicBezTo>
                  <a:pt x="2295" y="442"/>
                  <a:pt x="2297" y="441"/>
                  <a:pt x="2299" y="441"/>
                </a:cubicBezTo>
                <a:cubicBezTo>
                  <a:pt x="2299" y="441"/>
                  <a:pt x="2299" y="441"/>
                  <a:pt x="2299" y="441"/>
                </a:cubicBezTo>
                <a:cubicBezTo>
                  <a:pt x="2300" y="441"/>
                  <a:pt x="2302" y="443"/>
                  <a:pt x="2302" y="443"/>
                </a:cubicBezTo>
                <a:cubicBezTo>
                  <a:pt x="2302" y="443"/>
                  <a:pt x="2302" y="443"/>
                  <a:pt x="2304" y="443"/>
                </a:cubicBezTo>
                <a:cubicBezTo>
                  <a:pt x="2304" y="443"/>
                  <a:pt x="2304" y="443"/>
                  <a:pt x="2305" y="445"/>
                </a:cubicBezTo>
                <a:cubicBezTo>
                  <a:pt x="2305" y="445"/>
                  <a:pt x="2309" y="446"/>
                  <a:pt x="2310" y="446"/>
                </a:cubicBezTo>
                <a:cubicBezTo>
                  <a:pt x="2311" y="447"/>
                  <a:pt x="2313" y="451"/>
                  <a:pt x="2313" y="451"/>
                </a:cubicBezTo>
                <a:cubicBezTo>
                  <a:pt x="2313" y="451"/>
                  <a:pt x="2310" y="451"/>
                  <a:pt x="2308" y="452"/>
                </a:cubicBezTo>
                <a:cubicBezTo>
                  <a:pt x="2306" y="453"/>
                  <a:pt x="2306" y="455"/>
                  <a:pt x="2306" y="455"/>
                </a:cubicBezTo>
                <a:cubicBezTo>
                  <a:pt x="2306" y="455"/>
                  <a:pt x="2306" y="455"/>
                  <a:pt x="2302" y="456"/>
                </a:cubicBezTo>
                <a:cubicBezTo>
                  <a:pt x="2302" y="456"/>
                  <a:pt x="2302" y="456"/>
                  <a:pt x="2303" y="458"/>
                </a:cubicBezTo>
                <a:cubicBezTo>
                  <a:pt x="2303" y="458"/>
                  <a:pt x="2313" y="455"/>
                  <a:pt x="2318" y="455"/>
                </a:cubicBezTo>
                <a:cubicBezTo>
                  <a:pt x="2319" y="455"/>
                  <a:pt x="2320" y="455"/>
                  <a:pt x="2321" y="455"/>
                </a:cubicBezTo>
                <a:cubicBezTo>
                  <a:pt x="2324" y="457"/>
                  <a:pt x="2317" y="463"/>
                  <a:pt x="2317" y="463"/>
                </a:cubicBezTo>
                <a:cubicBezTo>
                  <a:pt x="2317" y="463"/>
                  <a:pt x="2320" y="464"/>
                  <a:pt x="2320" y="466"/>
                </a:cubicBezTo>
                <a:cubicBezTo>
                  <a:pt x="2320" y="467"/>
                  <a:pt x="2314" y="468"/>
                  <a:pt x="2314" y="468"/>
                </a:cubicBezTo>
                <a:cubicBezTo>
                  <a:pt x="2314" y="468"/>
                  <a:pt x="2317" y="468"/>
                  <a:pt x="2316" y="471"/>
                </a:cubicBezTo>
                <a:cubicBezTo>
                  <a:pt x="2315" y="474"/>
                  <a:pt x="2310" y="475"/>
                  <a:pt x="2310" y="475"/>
                </a:cubicBezTo>
                <a:cubicBezTo>
                  <a:pt x="2310" y="475"/>
                  <a:pt x="2310" y="475"/>
                  <a:pt x="2310" y="480"/>
                </a:cubicBezTo>
                <a:cubicBezTo>
                  <a:pt x="2310" y="480"/>
                  <a:pt x="2308" y="481"/>
                  <a:pt x="2308" y="482"/>
                </a:cubicBezTo>
                <a:cubicBezTo>
                  <a:pt x="2308" y="483"/>
                  <a:pt x="2310" y="483"/>
                  <a:pt x="2310" y="486"/>
                </a:cubicBezTo>
                <a:cubicBezTo>
                  <a:pt x="2310" y="490"/>
                  <a:pt x="2306" y="489"/>
                  <a:pt x="2306" y="491"/>
                </a:cubicBezTo>
                <a:cubicBezTo>
                  <a:pt x="2305" y="492"/>
                  <a:pt x="2307" y="492"/>
                  <a:pt x="2307" y="496"/>
                </a:cubicBezTo>
                <a:cubicBezTo>
                  <a:pt x="2307" y="498"/>
                  <a:pt x="2306" y="499"/>
                  <a:pt x="2305" y="499"/>
                </a:cubicBezTo>
                <a:cubicBezTo>
                  <a:pt x="2305" y="499"/>
                  <a:pt x="2305" y="499"/>
                  <a:pt x="2305" y="499"/>
                </a:cubicBezTo>
                <a:cubicBezTo>
                  <a:pt x="2305" y="499"/>
                  <a:pt x="2305" y="499"/>
                  <a:pt x="2304" y="503"/>
                </a:cubicBezTo>
                <a:cubicBezTo>
                  <a:pt x="2304" y="503"/>
                  <a:pt x="2304" y="503"/>
                  <a:pt x="2302" y="503"/>
                </a:cubicBezTo>
                <a:cubicBezTo>
                  <a:pt x="2302" y="503"/>
                  <a:pt x="2302" y="503"/>
                  <a:pt x="2301" y="508"/>
                </a:cubicBezTo>
                <a:cubicBezTo>
                  <a:pt x="2301" y="508"/>
                  <a:pt x="2301" y="508"/>
                  <a:pt x="2298" y="508"/>
                </a:cubicBezTo>
                <a:cubicBezTo>
                  <a:pt x="2298" y="508"/>
                  <a:pt x="2298" y="508"/>
                  <a:pt x="2297" y="511"/>
                </a:cubicBezTo>
                <a:cubicBezTo>
                  <a:pt x="2297" y="511"/>
                  <a:pt x="2297" y="511"/>
                  <a:pt x="2295" y="511"/>
                </a:cubicBezTo>
                <a:cubicBezTo>
                  <a:pt x="2295" y="511"/>
                  <a:pt x="2297" y="515"/>
                  <a:pt x="2297" y="517"/>
                </a:cubicBezTo>
                <a:cubicBezTo>
                  <a:pt x="2296" y="518"/>
                  <a:pt x="2291" y="523"/>
                  <a:pt x="2290" y="524"/>
                </a:cubicBezTo>
                <a:cubicBezTo>
                  <a:pt x="2288" y="525"/>
                  <a:pt x="2287" y="525"/>
                  <a:pt x="2285" y="527"/>
                </a:cubicBezTo>
                <a:cubicBezTo>
                  <a:pt x="2284" y="527"/>
                  <a:pt x="2283" y="527"/>
                  <a:pt x="2282" y="527"/>
                </a:cubicBezTo>
                <a:cubicBezTo>
                  <a:pt x="2280" y="527"/>
                  <a:pt x="2278" y="527"/>
                  <a:pt x="2278" y="527"/>
                </a:cubicBezTo>
                <a:cubicBezTo>
                  <a:pt x="2278" y="527"/>
                  <a:pt x="2278" y="527"/>
                  <a:pt x="2274" y="528"/>
                </a:cubicBezTo>
                <a:cubicBezTo>
                  <a:pt x="2274" y="528"/>
                  <a:pt x="2274" y="528"/>
                  <a:pt x="2273" y="526"/>
                </a:cubicBezTo>
                <a:cubicBezTo>
                  <a:pt x="2273" y="526"/>
                  <a:pt x="2269" y="532"/>
                  <a:pt x="2267" y="532"/>
                </a:cubicBezTo>
                <a:cubicBezTo>
                  <a:pt x="2267" y="532"/>
                  <a:pt x="2267" y="532"/>
                  <a:pt x="2267" y="532"/>
                </a:cubicBezTo>
                <a:cubicBezTo>
                  <a:pt x="2266" y="532"/>
                  <a:pt x="2265" y="531"/>
                  <a:pt x="2265" y="530"/>
                </a:cubicBezTo>
                <a:cubicBezTo>
                  <a:pt x="2264" y="528"/>
                  <a:pt x="2264" y="527"/>
                  <a:pt x="2263" y="527"/>
                </a:cubicBezTo>
                <a:cubicBezTo>
                  <a:pt x="2263" y="527"/>
                  <a:pt x="2263" y="527"/>
                  <a:pt x="2263" y="527"/>
                </a:cubicBezTo>
                <a:cubicBezTo>
                  <a:pt x="2261" y="527"/>
                  <a:pt x="2261" y="533"/>
                  <a:pt x="2261" y="535"/>
                </a:cubicBezTo>
                <a:cubicBezTo>
                  <a:pt x="2261" y="536"/>
                  <a:pt x="2253" y="538"/>
                  <a:pt x="2251" y="539"/>
                </a:cubicBezTo>
                <a:cubicBezTo>
                  <a:pt x="2248" y="539"/>
                  <a:pt x="2243" y="539"/>
                  <a:pt x="2241" y="542"/>
                </a:cubicBezTo>
                <a:cubicBezTo>
                  <a:pt x="2239" y="545"/>
                  <a:pt x="2241" y="550"/>
                  <a:pt x="2241" y="550"/>
                </a:cubicBezTo>
                <a:cubicBezTo>
                  <a:pt x="2241" y="550"/>
                  <a:pt x="2241" y="550"/>
                  <a:pt x="2241" y="553"/>
                </a:cubicBezTo>
                <a:cubicBezTo>
                  <a:pt x="2241" y="553"/>
                  <a:pt x="2241" y="553"/>
                  <a:pt x="2238" y="553"/>
                </a:cubicBezTo>
                <a:cubicBezTo>
                  <a:pt x="2238" y="553"/>
                  <a:pt x="2235" y="550"/>
                  <a:pt x="2233" y="548"/>
                </a:cubicBezTo>
                <a:cubicBezTo>
                  <a:pt x="2232" y="546"/>
                  <a:pt x="2235" y="542"/>
                  <a:pt x="2234" y="540"/>
                </a:cubicBezTo>
                <a:cubicBezTo>
                  <a:pt x="2233" y="538"/>
                  <a:pt x="2225" y="538"/>
                  <a:pt x="2225" y="538"/>
                </a:cubicBezTo>
                <a:cubicBezTo>
                  <a:pt x="2225" y="538"/>
                  <a:pt x="2225" y="538"/>
                  <a:pt x="2222" y="537"/>
                </a:cubicBezTo>
                <a:cubicBezTo>
                  <a:pt x="2222" y="537"/>
                  <a:pt x="2222" y="537"/>
                  <a:pt x="2217" y="540"/>
                </a:cubicBezTo>
                <a:cubicBezTo>
                  <a:pt x="2217" y="540"/>
                  <a:pt x="2217" y="540"/>
                  <a:pt x="2217" y="540"/>
                </a:cubicBezTo>
                <a:cubicBezTo>
                  <a:pt x="2217" y="540"/>
                  <a:pt x="2217" y="541"/>
                  <a:pt x="2216" y="541"/>
                </a:cubicBezTo>
                <a:cubicBezTo>
                  <a:pt x="2216" y="541"/>
                  <a:pt x="2216" y="545"/>
                  <a:pt x="2215" y="546"/>
                </a:cubicBezTo>
                <a:cubicBezTo>
                  <a:pt x="2215" y="546"/>
                  <a:pt x="2214" y="546"/>
                  <a:pt x="2213" y="546"/>
                </a:cubicBezTo>
                <a:cubicBezTo>
                  <a:pt x="2212" y="546"/>
                  <a:pt x="2211" y="546"/>
                  <a:pt x="2211" y="546"/>
                </a:cubicBezTo>
                <a:cubicBezTo>
                  <a:pt x="2211" y="546"/>
                  <a:pt x="2210" y="548"/>
                  <a:pt x="2209" y="549"/>
                </a:cubicBezTo>
                <a:cubicBezTo>
                  <a:pt x="2208" y="549"/>
                  <a:pt x="2205" y="552"/>
                  <a:pt x="2205" y="552"/>
                </a:cubicBezTo>
                <a:cubicBezTo>
                  <a:pt x="2205" y="552"/>
                  <a:pt x="2204" y="555"/>
                  <a:pt x="2203" y="555"/>
                </a:cubicBezTo>
                <a:cubicBezTo>
                  <a:pt x="2202" y="556"/>
                  <a:pt x="2203" y="561"/>
                  <a:pt x="2204" y="565"/>
                </a:cubicBezTo>
                <a:cubicBezTo>
                  <a:pt x="2205" y="569"/>
                  <a:pt x="2214" y="577"/>
                  <a:pt x="2215" y="579"/>
                </a:cubicBezTo>
                <a:cubicBezTo>
                  <a:pt x="2216" y="580"/>
                  <a:pt x="2215" y="581"/>
                  <a:pt x="2215" y="583"/>
                </a:cubicBezTo>
                <a:cubicBezTo>
                  <a:pt x="2216" y="584"/>
                  <a:pt x="2219" y="586"/>
                  <a:pt x="2221" y="587"/>
                </a:cubicBezTo>
                <a:cubicBezTo>
                  <a:pt x="2224" y="588"/>
                  <a:pt x="2232" y="595"/>
                  <a:pt x="2235" y="598"/>
                </a:cubicBezTo>
                <a:cubicBezTo>
                  <a:pt x="2238" y="601"/>
                  <a:pt x="2236" y="604"/>
                  <a:pt x="2236" y="604"/>
                </a:cubicBezTo>
                <a:cubicBezTo>
                  <a:pt x="2236" y="604"/>
                  <a:pt x="2239" y="608"/>
                  <a:pt x="2240" y="610"/>
                </a:cubicBezTo>
                <a:cubicBezTo>
                  <a:pt x="2241" y="613"/>
                  <a:pt x="2241" y="619"/>
                  <a:pt x="2241" y="619"/>
                </a:cubicBezTo>
                <a:cubicBezTo>
                  <a:pt x="2241" y="619"/>
                  <a:pt x="2241" y="619"/>
                  <a:pt x="2239" y="620"/>
                </a:cubicBezTo>
                <a:cubicBezTo>
                  <a:pt x="2239" y="620"/>
                  <a:pt x="2242" y="623"/>
                  <a:pt x="2242" y="625"/>
                </a:cubicBezTo>
                <a:cubicBezTo>
                  <a:pt x="2243" y="627"/>
                  <a:pt x="2240" y="635"/>
                  <a:pt x="2240" y="638"/>
                </a:cubicBezTo>
                <a:cubicBezTo>
                  <a:pt x="2239" y="641"/>
                  <a:pt x="2234" y="645"/>
                  <a:pt x="2230" y="647"/>
                </a:cubicBezTo>
                <a:cubicBezTo>
                  <a:pt x="2228" y="648"/>
                  <a:pt x="2227" y="648"/>
                  <a:pt x="2226" y="648"/>
                </a:cubicBezTo>
                <a:cubicBezTo>
                  <a:pt x="2224" y="648"/>
                  <a:pt x="2223" y="648"/>
                  <a:pt x="2223" y="648"/>
                </a:cubicBezTo>
                <a:cubicBezTo>
                  <a:pt x="2223" y="648"/>
                  <a:pt x="2219" y="650"/>
                  <a:pt x="2219" y="650"/>
                </a:cubicBezTo>
                <a:cubicBezTo>
                  <a:pt x="2218" y="651"/>
                  <a:pt x="2221" y="653"/>
                  <a:pt x="2221" y="655"/>
                </a:cubicBezTo>
                <a:cubicBezTo>
                  <a:pt x="2220" y="656"/>
                  <a:pt x="2220" y="656"/>
                  <a:pt x="2219" y="656"/>
                </a:cubicBezTo>
                <a:cubicBezTo>
                  <a:pt x="2217" y="656"/>
                  <a:pt x="2215" y="655"/>
                  <a:pt x="2215" y="655"/>
                </a:cubicBezTo>
                <a:cubicBezTo>
                  <a:pt x="2215" y="655"/>
                  <a:pt x="2215" y="655"/>
                  <a:pt x="2215" y="658"/>
                </a:cubicBezTo>
                <a:cubicBezTo>
                  <a:pt x="2215" y="658"/>
                  <a:pt x="2215" y="658"/>
                  <a:pt x="2215" y="661"/>
                </a:cubicBezTo>
                <a:cubicBezTo>
                  <a:pt x="2215" y="661"/>
                  <a:pt x="2212" y="662"/>
                  <a:pt x="2210" y="664"/>
                </a:cubicBezTo>
                <a:cubicBezTo>
                  <a:pt x="2209" y="665"/>
                  <a:pt x="2208" y="666"/>
                  <a:pt x="2207" y="666"/>
                </a:cubicBezTo>
                <a:cubicBezTo>
                  <a:pt x="2206" y="666"/>
                  <a:pt x="2205" y="665"/>
                  <a:pt x="2204" y="665"/>
                </a:cubicBezTo>
                <a:cubicBezTo>
                  <a:pt x="2204" y="665"/>
                  <a:pt x="2204" y="665"/>
                  <a:pt x="2204" y="665"/>
                </a:cubicBezTo>
                <a:cubicBezTo>
                  <a:pt x="2205" y="664"/>
                  <a:pt x="2205" y="663"/>
                  <a:pt x="2206" y="662"/>
                </a:cubicBezTo>
                <a:cubicBezTo>
                  <a:pt x="2207" y="661"/>
                  <a:pt x="2205" y="655"/>
                  <a:pt x="2205" y="655"/>
                </a:cubicBezTo>
                <a:cubicBezTo>
                  <a:pt x="2205" y="655"/>
                  <a:pt x="2205" y="655"/>
                  <a:pt x="2207" y="653"/>
                </a:cubicBezTo>
                <a:cubicBezTo>
                  <a:pt x="2207" y="653"/>
                  <a:pt x="2203" y="651"/>
                  <a:pt x="2202" y="649"/>
                </a:cubicBezTo>
                <a:cubicBezTo>
                  <a:pt x="2201" y="648"/>
                  <a:pt x="2203" y="647"/>
                  <a:pt x="2207" y="646"/>
                </a:cubicBezTo>
                <a:cubicBezTo>
                  <a:pt x="2208" y="646"/>
                  <a:pt x="2208" y="646"/>
                  <a:pt x="2208" y="645"/>
                </a:cubicBezTo>
                <a:cubicBezTo>
                  <a:pt x="2208" y="646"/>
                  <a:pt x="2208" y="646"/>
                  <a:pt x="2207" y="646"/>
                </a:cubicBezTo>
                <a:cubicBezTo>
                  <a:pt x="2204" y="646"/>
                  <a:pt x="2202" y="647"/>
                  <a:pt x="2202" y="648"/>
                </a:cubicBezTo>
                <a:cubicBezTo>
                  <a:pt x="2202" y="648"/>
                  <a:pt x="2202" y="648"/>
                  <a:pt x="2199" y="648"/>
                </a:cubicBezTo>
                <a:cubicBezTo>
                  <a:pt x="2199" y="647"/>
                  <a:pt x="2199" y="646"/>
                  <a:pt x="2198" y="645"/>
                </a:cubicBezTo>
                <a:cubicBezTo>
                  <a:pt x="2198" y="644"/>
                  <a:pt x="2198" y="644"/>
                  <a:pt x="2197" y="644"/>
                </a:cubicBezTo>
                <a:cubicBezTo>
                  <a:pt x="2197" y="644"/>
                  <a:pt x="2197" y="644"/>
                  <a:pt x="2196" y="644"/>
                </a:cubicBezTo>
                <a:cubicBezTo>
                  <a:pt x="2196" y="644"/>
                  <a:pt x="2195" y="644"/>
                  <a:pt x="2195" y="644"/>
                </a:cubicBezTo>
                <a:cubicBezTo>
                  <a:pt x="2195" y="644"/>
                  <a:pt x="2195" y="644"/>
                  <a:pt x="2194" y="644"/>
                </a:cubicBezTo>
                <a:cubicBezTo>
                  <a:pt x="2193" y="644"/>
                  <a:pt x="2193" y="640"/>
                  <a:pt x="2193" y="640"/>
                </a:cubicBezTo>
                <a:cubicBezTo>
                  <a:pt x="2193" y="640"/>
                  <a:pt x="2192" y="642"/>
                  <a:pt x="2190" y="642"/>
                </a:cubicBezTo>
                <a:cubicBezTo>
                  <a:pt x="2189" y="642"/>
                  <a:pt x="2187" y="638"/>
                  <a:pt x="2187" y="638"/>
                </a:cubicBezTo>
                <a:cubicBezTo>
                  <a:pt x="2187" y="638"/>
                  <a:pt x="2190" y="636"/>
                  <a:pt x="2187" y="633"/>
                </a:cubicBezTo>
                <a:cubicBezTo>
                  <a:pt x="2186" y="632"/>
                  <a:pt x="2186" y="632"/>
                  <a:pt x="2185" y="632"/>
                </a:cubicBezTo>
                <a:cubicBezTo>
                  <a:pt x="2185" y="632"/>
                  <a:pt x="2185" y="632"/>
                  <a:pt x="2186" y="628"/>
                </a:cubicBezTo>
                <a:cubicBezTo>
                  <a:pt x="2186" y="628"/>
                  <a:pt x="2186" y="628"/>
                  <a:pt x="2184" y="627"/>
                </a:cubicBezTo>
                <a:cubicBezTo>
                  <a:pt x="2184" y="627"/>
                  <a:pt x="2184" y="627"/>
                  <a:pt x="2184" y="623"/>
                </a:cubicBezTo>
                <a:cubicBezTo>
                  <a:pt x="2184" y="623"/>
                  <a:pt x="2184" y="623"/>
                  <a:pt x="2183" y="622"/>
                </a:cubicBezTo>
                <a:cubicBezTo>
                  <a:pt x="2183" y="622"/>
                  <a:pt x="2183" y="622"/>
                  <a:pt x="2182" y="618"/>
                </a:cubicBezTo>
                <a:cubicBezTo>
                  <a:pt x="2182" y="618"/>
                  <a:pt x="2182" y="618"/>
                  <a:pt x="2184" y="616"/>
                </a:cubicBezTo>
                <a:cubicBezTo>
                  <a:pt x="2184" y="616"/>
                  <a:pt x="2184" y="615"/>
                  <a:pt x="2184" y="615"/>
                </a:cubicBezTo>
                <a:cubicBezTo>
                  <a:pt x="2184" y="616"/>
                  <a:pt x="2183" y="617"/>
                  <a:pt x="2182" y="618"/>
                </a:cubicBezTo>
                <a:cubicBezTo>
                  <a:pt x="2182" y="618"/>
                  <a:pt x="2182" y="618"/>
                  <a:pt x="2182" y="622"/>
                </a:cubicBezTo>
                <a:cubicBezTo>
                  <a:pt x="2182" y="622"/>
                  <a:pt x="2182" y="622"/>
                  <a:pt x="2184" y="623"/>
                </a:cubicBezTo>
                <a:cubicBezTo>
                  <a:pt x="2184" y="623"/>
                  <a:pt x="2184" y="623"/>
                  <a:pt x="2184" y="627"/>
                </a:cubicBezTo>
                <a:cubicBezTo>
                  <a:pt x="2184" y="627"/>
                  <a:pt x="2184" y="627"/>
                  <a:pt x="2186" y="628"/>
                </a:cubicBezTo>
                <a:cubicBezTo>
                  <a:pt x="2186" y="628"/>
                  <a:pt x="2186" y="628"/>
                  <a:pt x="2185" y="632"/>
                </a:cubicBezTo>
                <a:cubicBezTo>
                  <a:pt x="2185" y="632"/>
                  <a:pt x="2184" y="632"/>
                  <a:pt x="2184" y="632"/>
                </a:cubicBezTo>
                <a:cubicBezTo>
                  <a:pt x="2183" y="632"/>
                  <a:pt x="2182" y="633"/>
                  <a:pt x="2182" y="633"/>
                </a:cubicBezTo>
                <a:cubicBezTo>
                  <a:pt x="2182" y="633"/>
                  <a:pt x="2182" y="633"/>
                  <a:pt x="2178" y="623"/>
                </a:cubicBezTo>
                <a:cubicBezTo>
                  <a:pt x="2178" y="623"/>
                  <a:pt x="2172" y="626"/>
                  <a:pt x="2170" y="626"/>
                </a:cubicBezTo>
                <a:cubicBezTo>
                  <a:pt x="2170" y="626"/>
                  <a:pt x="2170" y="626"/>
                  <a:pt x="2170" y="626"/>
                </a:cubicBezTo>
                <a:cubicBezTo>
                  <a:pt x="2168" y="626"/>
                  <a:pt x="2169" y="620"/>
                  <a:pt x="2169" y="620"/>
                </a:cubicBezTo>
                <a:cubicBezTo>
                  <a:pt x="2169" y="620"/>
                  <a:pt x="2169" y="620"/>
                  <a:pt x="2170" y="619"/>
                </a:cubicBezTo>
                <a:cubicBezTo>
                  <a:pt x="2170" y="619"/>
                  <a:pt x="2167" y="617"/>
                  <a:pt x="2165" y="617"/>
                </a:cubicBezTo>
                <a:cubicBezTo>
                  <a:pt x="2165" y="617"/>
                  <a:pt x="2164" y="617"/>
                  <a:pt x="2164" y="617"/>
                </a:cubicBezTo>
                <a:cubicBezTo>
                  <a:pt x="2162" y="617"/>
                  <a:pt x="2162" y="618"/>
                  <a:pt x="2162" y="618"/>
                </a:cubicBezTo>
                <a:cubicBezTo>
                  <a:pt x="2162" y="618"/>
                  <a:pt x="2162" y="618"/>
                  <a:pt x="2161" y="618"/>
                </a:cubicBezTo>
                <a:cubicBezTo>
                  <a:pt x="2161" y="618"/>
                  <a:pt x="2161" y="618"/>
                  <a:pt x="2160" y="622"/>
                </a:cubicBezTo>
                <a:cubicBezTo>
                  <a:pt x="2160" y="622"/>
                  <a:pt x="2162" y="623"/>
                  <a:pt x="2161" y="627"/>
                </a:cubicBezTo>
                <a:cubicBezTo>
                  <a:pt x="2161" y="632"/>
                  <a:pt x="2159" y="633"/>
                  <a:pt x="2159" y="633"/>
                </a:cubicBezTo>
                <a:cubicBezTo>
                  <a:pt x="2159" y="633"/>
                  <a:pt x="2159" y="637"/>
                  <a:pt x="2159" y="640"/>
                </a:cubicBezTo>
                <a:cubicBezTo>
                  <a:pt x="2158" y="644"/>
                  <a:pt x="2155" y="645"/>
                  <a:pt x="2155" y="645"/>
                </a:cubicBezTo>
                <a:cubicBezTo>
                  <a:pt x="2155" y="645"/>
                  <a:pt x="2156" y="647"/>
                  <a:pt x="2157" y="648"/>
                </a:cubicBezTo>
                <a:cubicBezTo>
                  <a:pt x="2157" y="650"/>
                  <a:pt x="2157" y="660"/>
                  <a:pt x="2157" y="660"/>
                </a:cubicBezTo>
                <a:cubicBezTo>
                  <a:pt x="2157" y="660"/>
                  <a:pt x="2157" y="660"/>
                  <a:pt x="2164" y="658"/>
                </a:cubicBezTo>
                <a:cubicBezTo>
                  <a:pt x="2164" y="658"/>
                  <a:pt x="2164" y="658"/>
                  <a:pt x="2164" y="665"/>
                </a:cubicBezTo>
                <a:cubicBezTo>
                  <a:pt x="2164" y="665"/>
                  <a:pt x="2164" y="665"/>
                  <a:pt x="2164" y="665"/>
                </a:cubicBezTo>
                <a:cubicBezTo>
                  <a:pt x="2165" y="665"/>
                  <a:pt x="2166" y="665"/>
                  <a:pt x="2166" y="666"/>
                </a:cubicBezTo>
                <a:cubicBezTo>
                  <a:pt x="2166" y="667"/>
                  <a:pt x="2170" y="672"/>
                  <a:pt x="2168" y="673"/>
                </a:cubicBezTo>
                <a:cubicBezTo>
                  <a:pt x="2168" y="673"/>
                  <a:pt x="2168" y="673"/>
                  <a:pt x="2168" y="673"/>
                </a:cubicBezTo>
                <a:cubicBezTo>
                  <a:pt x="2167" y="673"/>
                  <a:pt x="2167" y="673"/>
                  <a:pt x="2167" y="672"/>
                </a:cubicBezTo>
                <a:cubicBezTo>
                  <a:pt x="2167" y="672"/>
                  <a:pt x="2167" y="672"/>
                  <a:pt x="2166" y="672"/>
                </a:cubicBezTo>
                <a:cubicBezTo>
                  <a:pt x="2166" y="672"/>
                  <a:pt x="2166" y="672"/>
                  <a:pt x="2166" y="672"/>
                </a:cubicBezTo>
                <a:cubicBezTo>
                  <a:pt x="2164" y="674"/>
                  <a:pt x="2167" y="678"/>
                  <a:pt x="2168" y="678"/>
                </a:cubicBezTo>
                <a:cubicBezTo>
                  <a:pt x="2168" y="678"/>
                  <a:pt x="2168" y="678"/>
                  <a:pt x="2168" y="678"/>
                </a:cubicBezTo>
                <a:cubicBezTo>
                  <a:pt x="2169" y="678"/>
                  <a:pt x="2168" y="676"/>
                  <a:pt x="2169" y="675"/>
                </a:cubicBezTo>
                <a:cubicBezTo>
                  <a:pt x="2169" y="675"/>
                  <a:pt x="2169" y="675"/>
                  <a:pt x="2169" y="675"/>
                </a:cubicBezTo>
                <a:cubicBezTo>
                  <a:pt x="2170" y="675"/>
                  <a:pt x="2171" y="681"/>
                  <a:pt x="2173" y="682"/>
                </a:cubicBezTo>
                <a:cubicBezTo>
                  <a:pt x="2173" y="682"/>
                  <a:pt x="2173" y="682"/>
                  <a:pt x="2173" y="682"/>
                </a:cubicBezTo>
                <a:cubicBezTo>
                  <a:pt x="2174" y="682"/>
                  <a:pt x="2175" y="681"/>
                  <a:pt x="2176" y="681"/>
                </a:cubicBezTo>
                <a:cubicBezTo>
                  <a:pt x="2177" y="680"/>
                  <a:pt x="2178" y="680"/>
                  <a:pt x="2179" y="680"/>
                </a:cubicBezTo>
                <a:cubicBezTo>
                  <a:pt x="2179" y="680"/>
                  <a:pt x="2179" y="680"/>
                  <a:pt x="2179" y="681"/>
                </a:cubicBezTo>
                <a:cubicBezTo>
                  <a:pt x="2180" y="682"/>
                  <a:pt x="2181" y="687"/>
                  <a:pt x="2181" y="687"/>
                </a:cubicBezTo>
                <a:cubicBezTo>
                  <a:pt x="2181" y="687"/>
                  <a:pt x="2183" y="688"/>
                  <a:pt x="2184" y="689"/>
                </a:cubicBezTo>
                <a:cubicBezTo>
                  <a:pt x="2184" y="689"/>
                  <a:pt x="2184" y="689"/>
                  <a:pt x="2184" y="689"/>
                </a:cubicBezTo>
                <a:cubicBezTo>
                  <a:pt x="2185" y="689"/>
                  <a:pt x="2186" y="690"/>
                  <a:pt x="2186" y="691"/>
                </a:cubicBezTo>
                <a:cubicBezTo>
                  <a:pt x="2188" y="692"/>
                  <a:pt x="2195" y="695"/>
                  <a:pt x="2196" y="699"/>
                </a:cubicBezTo>
                <a:cubicBezTo>
                  <a:pt x="2197" y="703"/>
                  <a:pt x="2196" y="710"/>
                  <a:pt x="2196" y="712"/>
                </a:cubicBezTo>
                <a:cubicBezTo>
                  <a:pt x="2196" y="714"/>
                  <a:pt x="2195" y="715"/>
                  <a:pt x="2196" y="716"/>
                </a:cubicBezTo>
                <a:cubicBezTo>
                  <a:pt x="2198" y="718"/>
                  <a:pt x="2196" y="720"/>
                  <a:pt x="2197" y="721"/>
                </a:cubicBezTo>
                <a:cubicBezTo>
                  <a:pt x="2197" y="722"/>
                  <a:pt x="2202" y="725"/>
                  <a:pt x="2203" y="728"/>
                </a:cubicBezTo>
                <a:cubicBezTo>
                  <a:pt x="2203" y="731"/>
                  <a:pt x="2202" y="735"/>
                  <a:pt x="2202" y="735"/>
                </a:cubicBezTo>
                <a:cubicBezTo>
                  <a:pt x="2202" y="735"/>
                  <a:pt x="2202" y="735"/>
                  <a:pt x="2196" y="736"/>
                </a:cubicBezTo>
                <a:cubicBezTo>
                  <a:pt x="2196" y="736"/>
                  <a:pt x="2196" y="736"/>
                  <a:pt x="2193" y="732"/>
                </a:cubicBezTo>
                <a:cubicBezTo>
                  <a:pt x="2193" y="732"/>
                  <a:pt x="2188" y="730"/>
                  <a:pt x="2188" y="729"/>
                </a:cubicBezTo>
                <a:cubicBezTo>
                  <a:pt x="2187" y="729"/>
                  <a:pt x="2186" y="725"/>
                  <a:pt x="2186" y="725"/>
                </a:cubicBezTo>
                <a:cubicBezTo>
                  <a:pt x="2186" y="725"/>
                  <a:pt x="2179" y="721"/>
                  <a:pt x="2178" y="720"/>
                </a:cubicBezTo>
                <a:cubicBezTo>
                  <a:pt x="2176" y="718"/>
                  <a:pt x="2177" y="711"/>
                  <a:pt x="2177" y="711"/>
                </a:cubicBezTo>
                <a:cubicBezTo>
                  <a:pt x="2177" y="711"/>
                  <a:pt x="2176" y="712"/>
                  <a:pt x="2175" y="712"/>
                </a:cubicBezTo>
                <a:cubicBezTo>
                  <a:pt x="2174" y="712"/>
                  <a:pt x="2174" y="711"/>
                  <a:pt x="2173" y="711"/>
                </a:cubicBezTo>
                <a:cubicBezTo>
                  <a:pt x="2171" y="708"/>
                  <a:pt x="2173" y="705"/>
                  <a:pt x="2173" y="701"/>
                </a:cubicBezTo>
                <a:cubicBezTo>
                  <a:pt x="2173" y="699"/>
                  <a:pt x="2172" y="699"/>
                  <a:pt x="2170" y="699"/>
                </a:cubicBezTo>
                <a:cubicBezTo>
                  <a:pt x="2169" y="699"/>
                  <a:pt x="2167" y="700"/>
                  <a:pt x="2167" y="700"/>
                </a:cubicBezTo>
                <a:cubicBezTo>
                  <a:pt x="2167" y="700"/>
                  <a:pt x="2167" y="700"/>
                  <a:pt x="2166" y="689"/>
                </a:cubicBezTo>
                <a:cubicBezTo>
                  <a:pt x="2166" y="688"/>
                  <a:pt x="2166" y="688"/>
                  <a:pt x="2166" y="688"/>
                </a:cubicBezTo>
                <a:cubicBezTo>
                  <a:pt x="2166" y="689"/>
                  <a:pt x="2166" y="689"/>
                  <a:pt x="2166" y="689"/>
                </a:cubicBezTo>
                <a:cubicBezTo>
                  <a:pt x="2165" y="688"/>
                  <a:pt x="2164" y="687"/>
                  <a:pt x="2162" y="685"/>
                </a:cubicBezTo>
                <a:cubicBezTo>
                  <a:pt x="2161" y="682"/>
                  <a:pt x="2162" y="680"/>
                  <a:pt x="2162" y="680"/>
                </a:cubicBezTo>
                <a:cubicBezTo>
                  <a:pt x="2162" y="680"/>
                  <a:pt x="2162" y="680"/>
                  <a:pt x="2158" y="676"/>
                </a:cubicBezTo>
                <a:cubicBezTo>
                  <a:pt x="2158" y="676"/>
                  <a:pt x="2156" y="671"/>
                  <a:pt x="2154" y="671"/>
                </a:cubicBezTo>
                <a:cubicBezTo>
                  <a:pt x="2151" y="671"/>
                  <a:pt x="2153" y="671"/>
                  <a:pt x="2152" y="668"/>
                </a:cubicBezTo>
                <a:cubicBezTo>
                  <a:pt x="2152" y="668"/>
                  <a:pt x="2152" y="668"/>
                  <a:pt x="2152" y="668"/>
                </a:cubicBezTo>
                <a:cubicBezTo>
                  <a:pt x="2151" y="668"/>
                  <a:pt x="2151" y="671"/>
                  <a:pt x="2151" y="672"/>
                </a:cubicBezTo>
                <a:cubicBezTo>
                  <a:pt x="2151" y="673"/>
                  <a:pt x="2151" y="673"/>
                  <a:pt x="2150" y="673"/>
                </a:cubicBezTo>
                <a:cubicBezTo>
                  <a:pt x="2150" y="673"/>
                  <a:pt x="2149" y="672"/>
                  <a:pt x="2149" y="672"/>
                </a:cubicBezTo>
                <a:cubicBezTo>
                  <a:pt x="2149" y="672"/>
                  <a:pt x="2149" y="664"/>
                  <a:pt x="2149" y="662"/>
                </a:cubicBezTo>
                <a:cubicBezTo>
                  <a:pt x="2149" y="659"/>
                  <a:pt x="2151" y="653"/>
                  <a:pt x="2151" y="653"/>
                </a:cubicBezTo>
                <a:cubicBezTo>
                  <a:pt x="2151" y="653"/>
                  <a:pt x="2153" y="651"/>
                  <a:pt x="2153" y="649"/>
                </a:cubicBezTo>
                <a:cubicBezTo>
                  <a:pt x="2153" y="647"/>
                  <a:pt x="2152" y="646"/>
                  <a:pt x="2154" y="645"/>
                </a:cubicBezTo>
                <a:cubicBezTo>
                  <a:pt x="2155" y="644"/>
                  <a:pt x="2156" y="642"/>
                  <a:pt x="2157" y="640"/>
                </a:cubicBezTo>
                <a:cubicBezTo>
                  <a:pt x="2157" y="639"/>
                  <a:pt x="2159" y="634"/>
                  <a:pt x="2158" y="632"/>
                </a:cubicBezTo>
                <a:cubicBezTo>
                  <a:pt x="2157" y="629"/>
                  <a:pt x="2157" y="628"/>
                  <a:pt x="2157" y="628"/>
                </a:cubicBezTo>
                <a:cubicBezTo>
                  <a:pt x="2157" y="628"/>
                  <a:pt x="2155" y="626"/>
                  <a:pt x="2154" y="624"/>
                </a:cubicBezTo>
                <a:cubicBezTo>
                  <a:pt x="2153" y="623"/>
                  <a:pt x="2154" y="619"/>
                  <a:pt x="2153" y="616"/>
                </a:cubicBezTo>
                <a:cubicBezTo>
                  <a:pt x="2153" y="614"/>
                  <a:pt x="2149" y="611"/>
                  <a:pt x="2148" y="609"/>
                </a:cubicBezTo>
                <a:cubicBezTo>
                  <a:pt x="2147" y="608"/>
                  <a:pt x="2145" y="605"/>
                  <a:pt x="2145" y="605"/>
                </a:cubicBezTo>
                <a:cubicBezTo>
                  <a:pt x="2145" y="605"/>
                  <a:pt x="2144" y="603"/>
                  <a:pt x="2146" y="601"/>
                </a:cubicBezTo>
                <a:cubicBezTo>
                  <a:pt x="2147" y="599"/>
                  <a:pt x="2147" y="597"/>
                  <a:pt x="2147" y="596"/>
                </a:cubicBezTo>
                <a:cubicBezTo>
                  <a:pt x="2147" y="595"/>
                  <a:pt x="2147" y="594"/>
                  <a:pt x="2147" y="593"/>
                </a:cubicBezTo>
                <a:cubicBezTo>
                  <a:pt x="2147" y="593"/>
                  <a:pt x="2147" y="593"/>
                  <a:pt x="2147" y="593"/>
                </a:cubicBezTo>
                <a:cubicBezTo>
                  <a:pt x="2147" y="593"/>
                  <a:pt x="2147" y="595"/>
                  <a:pt x="2147" y="596"/>
                </a:cubicBezTo>
                <a:cubicBezTo>
                  <a:pt x="2147" y="597"/>
                  <a:pt x="2147" y="599"/>
                  <a:pt x="2145" y="601"/>
                </a:cubicBezTo>
                <a:cubicBezTo>
                  <a:pt x="2144" y="603"/>
                  <a:pt x="2145" y="605"/>
                  <a:pt x="2145" y="605"/>
                </a:cubicBezTo>
                <a:cubicBezTo>
                  <a:pt x="2145" y="605"/>
                  <a:pt x="2147" y="608"/>
                  <a:pt x="2148" y="609"/>
                </a:cubicBezTo>
                <a:cubicBezTo>
                  <a:pt x="2149" y="611"/>
                  <a:pt x="2153" y="614"/>
                  <a:pt x="2153" y="616"/>
                </a:cubicBezTo>
                <a:cubicBezTo>
                  <a:pt x="2154" y="619"/>
                  <a:pt x="2153" y="623"/>
                  <a:pt x="2154" y="624"/>
                </a:cubicBezTo>
                <a:cubicBezTo>
                  <a:pt x="2155" y="625"/>
                  <a:pt x="2157" y="628"/>
                  <a:pt x="2157" y="628"/>
                </a:cubicBezTo>
                <a:cubicBezTo>
                  <a:pt x="2157" y="628"/>
                  <a:pt x="2157" y="629"/>
                  <a:pt x="2158" y="632"/>
                </a:cubicBezTo>
                <a:cubicBezTo>
                  <a:pt x="2158" y="634"/>
                  <a:pt x="2157" y="638"/>
                  <a:pt x="2157" y="640"/>
                </a:cubicBezTo>
                <a:cubicBezTo>
                  <a:pt x="2156" y="642"/>
                  <a:pt x="2155" y="643"/>
                  <a:pt x="2153" y="645"/>
                </a:cubicBezTo>
                <a:cubicBezTo>
                  <a:pt x="2152" y="646"/>
                  <a:pt x="2153" y="647"/>
                  <a:pt x="2153" y="649"/>
                </a:cubicBezTo>
                <a:cubicBezTo>
                  <a:pt x="2153" y="650"/>
                  <a:pt x="2151" y="653"/>
                  <a:pt x="2151" y="653"/>
                </a:cubicBezTo>
                <a:cubicBezTo>
                  <a:pt x="2151" y="653"/>
                  <a:pt x="2150" y="649"/>
                  <a:pt x="2150" y="647"/>
                </a:cubicBezTo>
                <a:cubicBezTo>
                  <a:pt x="2150" y="645"/>
                  <a:pt x="2150" y="643"/>
                  <a:pt x="2150" y="643"/>
                </a:cubicBezTo>
                <a:cubicBezTo>
                  <a:pt x="2150" y="643"/>
                  <a:pt x="2150" y="643"/>
                  <a:pt x="2152" y="636"/>
                </a:cubicBezTo>
                <a:cubicBezTo>
                  <a:pt x="2152" y="636"/>
                  <a:pt x="2152" y="636"/>
                  <a:pt x="2147" y="638"/>
                </a:cubicBezTo>
                <a:cubicBezTo>
                  <a:pt x="2147" y="638"/>
                  <a:pt x="2148" y="633"/>
                  <a:pt x="2148" y="632"/>
                </a:cubicBezTo>
                <a:cubicBezTo>
                  <a:pt x="2148" y="631"/>
                  <a:pt x="2149" y="631"/>
                  <a:pt x="2150" y="631"/>
                </a:cubicBezTo>
                <a:cubicBezTo>
                  <a:pt x="2150" y="631"/>
                  <a:pt x="2151" y="631"/>
                  <a:pt x="2151" y="631"/>
                </a:cubicBezTo>
                <a:cubicBezTo>
                  <a:pt x="2151" y="631"/>
                  <a:pt x="2151" y="631"/>
                  <a:pt x="2149" y="625"/>
                </a:cubicBezTo>
                <a:cubicBezTo>
                  <a:pt x="2149" y="625"/>
                  <a:pt x="2149" y="625"/>
                  <a:pt x="2144" y="614"/>
                </a:cubicBezTo>
                <a:cubicBezTo>
                  <a:pt x="2144" y="614"/>
                  <a:pt x="2144" y="612"/>
                  <a:pt x="2142" y="611"/>
                </a:cubicBezTo>
                <a:cubicBezTo>
                  <a:pt x="2141" y="609"/>
                  <a:pt x="2141" y="607"/>
                  <a:pt x="2141" y="607"/>
                </a:cubicBezTo>
                <a:cubicBezTo>
                  <a:pt x="2141" y="607"/>
                  <a:pt x="2140" y="601"/>
                  <a:pt x="2140" y="598"/>
                </a:cubicBezTo>
                <a:cubicBezTo>
                  <a:pt x="2139" y="596"/>
                  <a:pt x="2138" y="594"/>
                  <a:pt x="2138" y="591"/>
                </a:cubicBezTo>
                <a:cubicBezTo>
                  <a:pt x="2138" y="588"/>
                  <a:pt x="2134" y="588"/>
                  <a:pt x="2134" y="588"/>
                </a:cubicBezTo>
                <a:cubicBezTo>
                  <a:pt x="2134" y="588"/>
                  <a:pt x="2134" y="588"/>
                  <a:pt x="2134" y="584"/>
                </a:cubicBezTo>
                <a:cubicBezTo>
                  <a:pt x="2134" y="584"/>
                  <a:pt x="2132" y="580"/>
                  <a:pt x="2131" y="580"/>
                </a:cubicBezTo>
                <a:cubicBezTo>
                  <a:pt x="2131" y="580"/>
                  <a:pt x="2130" y="580"/>
                  <a:pt x="2130" y="580"/>
                </a:cubicBezTo>
                <a:cubicBezTo>
                  <a:pt x="2129" y="581"/>
                  <a:pt x="2132" y="586"/>
                  <a:pt x="2129" y="588"/>
                </a:cubicBezTo>
                <a:cubicBezTo>
                  <a:pt x="2127" y="590"/>
                  <a:pt x="2123" y="590"/>
                  <a:pt x="2123" y="590"/>
                </a:cubicBezTo>
                <a:cubicBezTo>
                  <a:pt x="2123" y="590"/>
                  <a:pt x="2121" y="595"/>
                  <a:pt x="2119" y="595"/>
                </a:cubicBezTo>
                <a:cubicBezTo>
                  <a:pt x="2119" y="595"/>
                  <a:pt x="2119" y="596"/>
                  <a:pt x="2119" y="596"/>
                </a:cubicBezTo>
                <a:cubicBezTo>
                  <a:pt x="2117" y="596"/>
                  <a:pt x="2117" y="594"/>
                  <a:pt x="2117" y="594"/>
                </a:cubicBezTo>
                <a:cubicBezTo>
                  <a:pt x="2117" y="594"/>
                  <a:pt x="2115" y="595"/>
                  <a:pt x="2113" y="595"/>
                </a:cubicBezTo>
                <a:cubicBezTo>
                  <a:pt x="2113" y="595"/>
                  <a:pt x="2113" y="595"/>
                  <a:pt x="2113" y="595"/>
                </a:cubicBezTo>
                <a:cubicBezTo>
                  <a:pt x="2112" y="595"/>
                  <a:pt x="2111" y="592"/>
                  <a:pt x="2111" y="592"/>
                </a:cubicBezTo>
                <a:cubicBezTo>
                  <a:pt x="2111" y="592"/>
                  <a:pt x="2111" y="592"/>
                  <a:pt x="2113" y="590"/>
                </a:cubicBezTo>
                <a:cubicBezTo>
                  <a:pt x="2113" y="590"/>
                  <a:pt x="2113" y="590"/>
                  <a:pt x="2111" y="580"/>
                </a:cubicBezTo>
                <a:cubicBezTo>
                  <a:pt x="2111" y="580"/>
                  <a:pt x="2111" y="580"/>
                  <a:pt x="2113" y="577"/>
                </a:cubicBezTo>
                <a:cubicBezTo>
                  <a:pt x="2113" y="577"/>
                  <a:pt x="2111" y="575"/>
                  <a:pt x="2110" y="574"/>
                </a:cubicBezTo>
                <a:cubicBezTo>
                  <a:pt x="2110" y="573"/>
                  <a:pt x="2108" y="566"/>
                  <a:pt x="2106" y="565"/>
                </a:cubicBezTo>
                <a:cubicBezTo>
                  <a:pt x="2104" y="563"/>
                  <a:pt x="2099" y="562"/>
                  <a:pt x="2099" y="562"/>
                </a:cubicBezTo>
                <a:cubicBezTo>
                  <a:pt x="2099" y="562"/>
                  <a:pt x="2099" y="562"/>
                  <a:pt x="2101" y="557"/>
                </a:cubicBezTo>
                <a:cubicBezTo>
                  <a:pt x="2101" y="557"/>
                  <a:pt x="2101" y="557"/>
                  <a:pt x="2097" y="558"/>
                </a:cubicBezTo>
                <a:cubicBezTo>
                  <a:pt x="2097" y="558"/>
                  <a:pt x="2096" y="554"/>
                  <a:pt x="2094" y="552"/>
                </a:cubicBezTo>
                <a:cubicBezTo>
                  <a:pt x="2092" y="550"/>
                  <a:pt x="2088" y="549"/>
                  <a:pt x="2088" y="549"/>
                </a:cubicBezTo>
                <a:cubicBezTo>
                  <a:pt x="2088" y="549"/>
                  <a:pt x="2088" y="549"/>
                  <a:pt x="2088" y="543"/>
                </a:cubicBezTo>
                <a:cubicBezTo>
                  <a:pt x="2088" y="543"/>
                  <a:pt x="2088" y="543"/>
                  <a:pt x="2087" y="543"/>
                </a:cubicBezTo>
                <a:cubicBezTo>
                  <a:pt x="2087" y="543"/>
                  <a:pt x="2087" y="542"/>
                  <a:pt x="2087" y="542"/>
                </a:cubicBezTo>
                <a:cubicBezTo>
                  <a:pt x="2087" y="542"/>
                  <a:pt x="2087" y="542"/>
                  <a:pt x="2087" y="542"/>
                </a:cubicBezTo>
                <a:cubicBezTo>
                  <a:pt x="2087" y="542"/>
                  <a:pt x="2087" y="542"/>
                  <a:pt x="2087" y="544"/>
                </a:cubicBezTo>
                <a:cubicBezTo>
                  <a:pt x="2086" y="543"/>
                  <a:pt x="2085" y="543"/>
                  <a:pt x="2084" y="543"/>
                </a:cubicBezTo>
                <a:cubicBezTo>
                  <a:pt x="2083" y="542"/>
                  <a:pt x="2085" y="535"/>
                  <a:pt x="2085" y="535"/>
                </a:cubicBezTo>
                <a:cubicBezTo>
                  <a:pt x="2085" y="535"/>
                  <a:pt x="2085" y="535"/>
                  <a:pt x="2079" y="529"/>
                </a:cubicBezTo>
                <a:cubicBezTo>
                  <a:pt x="2079" y="529"/>
                  <a:pt x="2079" y="529"/>
                  <a:pt x="2081" y="533"/>
                </a:cubicBezTo>
                <a:cubicBezTo>
                  <a:pt x="2081" y="533"/>
                  <a:pt x="2082" y="535"/>
                  <a:pt x="2079" y="536"/>
                </a:cubicBezTo>
                <a:cubicBezTo>
                  <a:pt x="2079" y="536"/>
                  <a:pt x="2079" y="536"/>
                  <a:pt x="2079" y="536"/>
                </a:cubicBezTo>
                <a:cubicBezTo>
                  <a:pt x="2078" y="536"/>
                  <a:pt x="2076" y="535"/>
                  <a:pt x="2075" y="535"/>
                </a:cubicBezTo>
                <a:cubicBezTo>
                  <a:pt x="2074" y="534"/>
                  <a:pt x="2073" y="533"/>
                  <a:pt x="2073" y="533"/>
                </a:cubicBezTo>
                <a:cubicBezTo>
                  <a:pt x="2073" y="533"/>
                  <a:pt x="2073" y="533"/>
                  <a:pt x="2072" y="533"/>
                </a:cubicBezTo>
                <a:cubicBezTo>
                  <a:pt x="2071" y="534"/>
                  <a:pt x="2074" y="537"/>
                  <a:pt x="2072" y="537"/>
                </a:cubicBezTo>
                <a:cubicBezTo>
                  <a:pt x="2072" y="537"/>
                  <a:pt x="2072" y="537"/>
                  <a:pt x="2072" y="537"/>
                </a:cubicBezTo>
                <a:cubicBezTo>
                  <a:pt x="2070" y="537"/>
                  <a:pt x="2063" y="535"/>
                  <a:pt x="2063" y="535"/>
                </a:cubicBezTo>
                <a:cubicBezTo>
                  <a:pt x="2063" y="535"/>
                  <a:pt x="2063" y="535"/>
                  <a:pt x="2063" y="542"/>
                </a:cubicBezTo>
                <a:cubicBezTo>
                  <a:pt x="2060" y="538"/>
                  <a:pt x="2060" y="538"/>
                  <a:pt x="2060" y="538"/>
                </a:cubicBezTo>
                <a:cubicBezTo>
                  <a:pt x="2060" y="539"/>
                  <a:pt x="2059" y="542"/>
                  <a:pt x="2058" y="542"/>
                </a:cubicBezTo>
                <a:cubicBezTo>
                  <a:pt x="2058" y="542"/>
                  <a:pt x="2058" y="542"/>
                  <a:pt x="2058" y="542"/>
                </a:cubicBezTo>
                <a:cubicBezTo>
                  <a:pt x="2057" y="542"/>
                  <a:pt x="2055" y="534"/>
                  <a:pt x="2055" y="534"/>
                </a:cubicBezTo>
                <a:cubicBezTo>
                  <a:pt x="2055" y="534"/>
                  <a:pt x="2055" y="534"/>
                  <a:pt x="2054" y="538"/>
                </a:cubicBezTo>
                <a:cubicBezTo>
                  <a:pt x="2054" y="538"/>
                  <a:pt x="2054" y="538"/>
                  <a:pt x="2053" y="535"/>
                </a:cubicBezTo>
                <a:cubicBezTo>
                  <a:pt x="2053" y="535"/>
                  <a:pt x="2053" y="535"/>
                  <a:pt x="2051" y="534"/>
                </a:cubicBezTo>
                <a:cubicBezTo>
                  <a:pt x="2051" y="534"/>
                  <a:pt x="2052" y="536"/>
                  <a:pt x="2050" y="539"/>
                </a:cubicBezTo>
                <a:cubicBezTo>
                  <a:pt x="2047" y="542"/>
                  <a:pt x="2043" y="541"/>
                  <a:pt x="2043" y="543"/>
                </a:cubicBezTo>
                <a:cubicBezTo>
                  <a:pt x="2043" y="545"/>
                  <a:pt x="2046" y="548"/>
                  <a:pt x="2046" y="548"/>
                </a:cubicBezTo>
                <a:cubicBezTo>
                  <a:pt x="2046" y="548"/>
                  <a:pt x="2046" y="548"/>
                  <a:pt x="2044" y="551"/>
                </a:cubicBezTo>
                <a:cubicBezTo>
                  <a:pt x="2044" y="551"/>
                  <a:pt x="2044" y="551"/>
                  <a:pt x="2037" y="558"/>
                </a:cubicBezTo>
                <a:cubicBezTo>
                  <a:pt x="2037" y="558"/>
                  <a:pt x="2037" y="558"/>
                  <a:pt x="2035" y="555"/>
                </a:cubicBezTo>
                <a:cubicBezTo>
                  <a:pt x="2035" y="555"/>
                  <a:pt x="2035" y="555"/>
                  <a:pt x="2034" y="556"/>
                </a:cubicBezTo>
                <a:cubicBezTo>
                  <a:pt x="2034" y="556"/>
                  <a:pt x="2034" y="556"/>
                  <a:pt x="2035" y="560"/>
                </a:cubicBezTo>
                <a:cubicBezTo>
                  <a:pt x="2035" y="560"/>
                  <a:pt x="2028" y="563"/>
                  <a:pt x="2026" y="565"/>
                </a:cubicBezTo>
                <a:cubicBezTo>
                  <a:pt x="2024" y="567"/>
                  <a:pt x="2022" y="572"/>
                  <a:pt x="2021" y="574"/>
                </a:cubicBezTo>
                <a:cubicBezTo>
                  <a:pt x="2020" y="576"/>
                  <a:pt x="2016" y="576"/>
                  <a:pt x="2015" y="578"/>
                </a:cubicBezTo>
                <a:cubicBezTo>
                  <a:pt x="2014" y="580"/>
                  <a:pt x="2010" y="586"/>
                  <a:pt x="2010" y="588"/>
                </a:cubicBezTo>
                <a:cubicBezTo>
                  <a:pt x="2010" y="589"/>
                  <a:pt x="2009" y="589"/>
                  <a:pt x="2009" y="589"/>
                </a:cubicBezTo>
                <a:cubicBezTo>
                  <a:pt x="2007" y="589"/>
                  <a:pt x="2005" y="588"/>
                  <a:pt x="2005" y="588"/>
                </a:cubicBezTo>
                <a:cubicBezTo>
                  <a:pt x="2005" y="588"/>
                  <a:pt x="2005" y="588"/>
                  <a:pt x="2005" y="589"/>
                </a:cubicBezTo>
                <a:cubicBezTo>
                  <a:pt x="2005" y="589"/>
                  <a:pt x="2005" y="589"/>
                  <a:pt x="2004" y="589"/>
                </a:cubicBezTo>
                <a:cubicBezTo>
                  <a:pt x="2004" y="589"/>
                  <a:pt x="2002" y="589"/>
                  <a:pt x="2001" y="590"/>
                </a:cubicBezTo>
                <a:cubicBezTo>
                  <a:pt x="2000" y="591"/>
                  <a:pt x="2000" y="593"/>
                  <a:pt x="2000" y="595"/>
                </a:cubicBezTo>
                <a:cubicBezTo>
                  <a:pt x="2000" y="596"/>
                  <a:pt x="1993" y="596"/>
                  <a:pt x="1993" y="599"/>
                </a:cubicBezTo>
                <a:cubicBezTo>
                  <a:pt x="1993" y="602"/>
                  <a:pt x="1994" y="603"/>
                  <a:pt x="1994" y="606"/>
                </a:cubicBezTo>
                <a:cubicBezTo>
                  <a:pt x="1994" y="608"/>
                  <a:pt x="1992" y="609"/>
                  <a:pt x="1992" y="611"/>
                </a:cubicBezTo>
                <a:cubicBezTo>
                  <a:pt x="1993" y="613"/>
                  <a:pt x="1996" y="613"/>
                  <a:pt x="1996" y="619"/>
                </a:cubicBezTo>
                <a:cubicBezTo>
                  <a:pt x="1996" y="625"/>
                  <a:pt x="1996" y="626"/>
                  <a:pt x="1995" y="627"/>
                </a:cubicBezTo>
                <a:cubicBezTo>
                  <a:pt x="1994" y="627"/>
                  <a:pt x="1994" y="633"/>
                  <a:pt x="1994" y="636"/>
                </a:cubicBezTo>
                <a:cubicBezTo>
                  <a:pt x="1994" y="639"/>
                  <a:pt x="1997" y="645"/>
                  <a:pt x="1996" y="647"/>
                </a:cubicBezTo>
                <a:cubicBezTo>
                  <a:pt x="1996" y="648"/>
                  <a:pt x="1994" y="649"/>
                  <a:pt x="1992" y="650"/>
                </a:cubicBezTo>
                <a:cubicBezTo>
                  <a:pt x="1990" y="651"/>
                  <a:pt x="1988" y="651"/>
                  <a:pt x="1988" y="654"/>
                </a:cubicBezTo>
                <a:cubicBezTo>
                  <a:pt x="1988" y="656"/>
                  <a:pt x="1989" y="657"/>
                  <a:pt x="1990" y="657"/>
                </a:cubicBezTo>
                <a:cubicBezTo>
                  <a:pt x="1990" y="657"/>
                  <a:pt x="1990" y="657"/>
                  <a:pt x="1990" y="657"/>
                </a:cubicBezTo>
                <a:cubicBezTo>
                  <a:pt x="1990" y="657"/>
                  <a:pt x="1987" y="659"/>
                  <a:pt x="1985" y="660"/>
                </a:cubicBezTo>
                <a:cubicBezTo>
                  <a:pt x="1985" y="660"/>
                  <a:pt x="1985" y="660"/>
                  <a:pt x="1984" y="660"/>
                </a:cubicBezTo>
                <a:cubicBezTo>
                  <a:pt x="1984" y="660"/>
                  <a:pt x="1984" y="660"/>
                  <a:pt x="1983" y="660"/>
                </a:cubicBezTo>
                <a:cubicBezTo>
                  <a:pt x="1983" y="659"/>
                  <a:pt x="1983" y="659"/>
                  <a:pt x="1982" y="659"/>
                </a:cubicBezTo>
                <a:cubicBezTo>
                  <a:pt x="1982" y="659"/>
                  <a:pt x="1981" y="659"/>
                  <a:pt x="1981" y="660"/>
                </a:cubicBezTo>
                <a:cubicBezTo>
                  <a:pt x="1979" y="661"/>
                  <a:pt x="1980" y="665"/>
                  <a:pt x="1979" y="667"/>
                </a:cubicBezTo>
                <a:cubicBezTo>
                  <a:pt x="1978" y="669"/>
                  <a:pt x="1972" y="670"/>
                  <a:pt x="1972" y="670"/>
                </a:cubicBezTo>
                <a:cubicBezTo>
                  <a:pt x="1972" y="670"/>
                  <a:pt x="1960" y="651"/>
                  <a:pt x="1961" y="649"/>
                </a:cubicBezTo>
                <a:cubicBezTo>
                  <a:pt x="1961" y="647"/>
                  <a:pt x="1960" y="642"/>
                  <a:pt x="1960" y="640"/>
                </a:cubicBezTo>
                <a:cubicBezTo>
                  <a:pt x="1959" y="638"/>
                  <a:pt x="1952" y="631"/>
                  <a:pt x="1950" y="625"/>
                </a:cubicBezTo>
                <a:cubicBezTo>
                  <a:pt x="1948" y="620"/>
                  <a:pt x="1947" y="608"/>
                  <a:pt x="1947" y="608"/>
                </a:cubicBezTo>
                <a:cubicBezTo>
                  <a:pt x="1947" y="608"/>
                  <a:pt x="1944" y="606"/>
                  <a:pt x="1942" y="604"/>
                </a:cubicBezTo>
                <a:cubicBezTo>
                  <a:pt x="1941" y="602"/>
                  <a:pt x="1940" y="597"/>
                  <a:pt x="1940" y="597"/>
                </a:cubicBezTo>
                <a:cubicBezTo>
                  <a:pt x="1940" y="597"/>
                  <a:pt x="1934" y="595"/>
                  <a:pt x="1934" y="591"/>
                </a:cubicBezTo>
                <a:cubicBezTo>
                  <a:pt x="1935" y="587"/>
                  <a:pt x="1935" y="588"/>
                  <a:pt x="1933" y="585"/>
                </a:cubicBezTo>
                <a:cubicBezTo>
                  <a:pt x="1931" y="583"/>
                  <a:pt x="1929" y="574"/>
                  <a:pt x="1927" y="569"/>
                </a:cubicBezTo>
                <a:cubicBezTo>
                  <a:pt x="1926" y="563"/>
                  <a:pt x="1926" y="559"/>
                  <a:pt x="1927" y="555"/>
                </a:cubicBezTo>
                <a:cubicBezTo>
                  <a:pt x="1928" y="551"/>
                  <a:pt x="1929" y="548"/>
                  <a:pt x="1929" y="546"/>
                </a:cubicBezTo>
                <a:cubicBezTo>
                  <a:pt x="1929" y="543"/>
                  <a:pt x="1926" y="543"/>
                  <a:pt x="1925" y="541"/>
                </a:cubicBezTo>
                <a:cubicBezTo>
                  <a:pt x="1923" y="538"/>
                  <a:pt x="1928" y="536"/>
                  <a:pt x="1929" y="532"/>
                </a:cubicBezTo>
                <a:cubicBezTo>
                  <a:pt x="1930" y="531"/>
                  <a:pt x="1930" y="530"/>
                  <a:pt x="1929" y="530"/>
                </a:cubicBezTo>
                <a:cubicBezTo>
                  <a:pt x="1928" y="530"/>
                  <a:pt x="1926" y="531"/>
                  <a:pt x="1925" y="532"/>
                </a:cubicBezTo>
                <a:cubicBezTo>
                  <a:pt x="1924" y="534"/>
                  <a:pt x="1922" y="536"/>
                  <a:pt x="1923" y="540"/>
                </a:cubicBezTo>
                <a:cubicBezTo>
                  <a:pt x="1923" y="543"/>
                  <a:pt x="1917" y="547"/>
                  <a:pt x="1912" y="547"/>
                </a:cubicBezTo>
                <a:cubicBezTo>
                  <a:pt x="1912" y="547"/>
                  <a:pt x="1911" y="547"/>
                  <a:pt x="1911" y="547"/>
                </a:cubicBezTo>
                <a:cubicBezTo>
                  <a:pt x="1906" y="547"/>
                  <a:pt x="1901" y="542"/>
                  <a:pt x="1899" y="540"/>
                </a:cubicBezTo>
                <a:cubicBezTo>
                  <a:pt x="1897" y="539"/>
                  <a:pt x="1892" y="534"/>
                  <a:pt x="1892" y="532"/>
                </a:cubicBezTo>
                <a:cubicBezTo>
                  <a:pt x="1892" y="530"/>
                  <a:pt x="1899" y="530"/>
                  <a:pt x="1899" y="530"/>
                </a:cubicBezTo>
                <a:cubicBezTo>
                  <a:pt x="1899" y="530"/>
                  <a:pt x="1903" y="528"/>
                  <a:pt x="1906" y="526"/>
                </a:cubicBezTo>
                <a:cubicBezTo>
                  <a:pt x="1908" y="524"/>
                  <a:pt x="1906" y="522"/>
                  <a:pt x="1906" y="522"/>
                </a:cubicBezTo>
                <a:cubicBezTo>
                  <a:pt x="1906" y="522"/>
                  <a:pt x="1902" y="525"/>
                  <a:pt x="1901" y="526"/>
                </a:cubicBezTo>
                <a:cubicBezTo>
                  <a:pt x="1900" y="526"/>
                  <a:pt x="1900" y="526"/>
                  <a:pt x="1899" y="526"/>
                </a:cubicBezTo>
                <a:cubicBezTo>
                  <a:pt x="1897" y="526"/>
                  <a:pt x="1893" y="525"/>
                  <a:pt x="1891" y="524"/>
                </a:cubicBezTo>
                <a:cubicBezTo>
                  <a:pt x="1889" y="522"/>
                  <a:pt x="1891" y="518"/>
                  <a:pt x="1891" y="518"/>
                </a:cubicBezTo>
                <a:cubicBezTo>
                  <a:pt x="1891" y="518"/>
                  <a:pt x="1889" y="518"/>
                  <a:pt x="1888" y="518"/>
                </a:cubicBezTo>
                <a:cubicBezTo>
                  <a:pt x="1888" y="518"/>
                  <a:pt x="1887" y="518"/>
                  <a:pt x="1887" y="518"/>
                </a:cubicBezTo>
                <a:cubicBezTo>
                  <a:pt x="1886" y="518"/>
                  <a:pt x="1885" y="518"/>
                  <a:pt x="1885" y="518"/>
                </a:cubicBezTo>
                <a:cubicBezTo>
                  <a:pt x="1883" y="518"/>
                  <a:pt x="1883" y="514"/>
                  <a:pt x="1881" y="513"/>
                </a:cubicBezTo>
                <a:cubicBezTo>
                  <a:pt x="1879" y="511"/>
                  <a:pt x="1875" y="511"/>
                  <a:pt x="1872" y="510"/>
                </a:cubicBezTo>
                <a:cubicBezTo>
                  <a:pt x="1870" y="510"/>
                  <a:pt x="1869" y="504"/>
                  <a:pt x="1866" y="502"/>
                </a:cubicBezTo>
                <a:cubicBezTo>
                  <a:pt x="1866" y="501"/>
                  <a:pt x="1865" y="501"/>
                  <a:pt x="1864" y="501"/>
                </a:cubicBezTo>
                <a:cubicBezTo>
                  <a:pt x="1862" y="501"/>
                  <a:pt x="1860" y="503"/>
                  <a:pt x="1860" y="503"/>
                </a:cubicBezTo>
                <a:cubicBezTo>
                  <a:pt x="1860" y="503"/>
                  <a:pt x="1860" y="503"/>
                  <a:pt x="1856" y="502"/>
                </a:cubicBezTo>
                <a:cubicBezTo>
                  <a:pt x="1856" y="502"/>
                  <a:pt x="1852" y="504"/>
                  <a:pt x="1850" y="504"/>
                </a:cubicBezTo>
                <a:cubicBezTo>
                  <a:pt x="1850" y="504"/>
                  <a:pt x="1849" y="504"/>
                  <a:pt x="1849" y="504"/>
                </a:cubicBezTo>
                <a:cubicBezTo>
                  <a:pt x="1847" y="504"/>
                  <a:pt x="1845" y="503"/>
                  <a:pt x="1845" y="503"/>
                </a:cubicBezTo>
                <a:cubicBezTo>
                  <a:pt x="1845" y="503"/>
                  <a:pt x="1840" y="506"/>
                  <a:pt x="1838" y="506"/>
                </a:cubicBezTo>
                <a:cubicBezTo>
                  <a:pt x="1838" y="506"/>
                  <a:pt x="1838" y="506"/>
                  <a:pt x="1838" y="506"/>
                </a:cubicBezTo>
                <a:cubicBezTo>
                  <a:pt x="1836" y="506"/>
                  <a:pt x="1832" y="504"/>
                  <a:pt x="1832" y="504"/>
                </a:cubicBezTo>
                <a:cubicBezTo>
                  <a:pt x="1832" y="504"/>
                  <a:pt x="1831" y="505"/>
                  <a:pt x="1829" y="506"/>
                </a:cubicBezTo>
                <a:cubicBezTo>
                  <a:pt x="1829" y="505"/>
                  <a:pt x="1828" y="500"/>
                  <a:pt x="1829" y="499"/>
                </a:cubicBezTo>
                <a:cubicBezTo>
                  <a:pt x="1830" y="499"/>
                  <a:pt x="1831" y="497"/>
                  <a:pt x="1831" y="497"/>
                </a:cubicBezTo>
                <a:cubicBezTo>
                  <a:pt x="1831" y="497"/>
                  <a:pt x="1831" y="497"/>
                  <a:pt x="1831" y="496"/>
                </a:cubicBezTo>
                <a:cubicBezTo>
                  <a:pt x="1831" y="496"/>
                  <a:pt x="1831" y="496"/>
                  <a:pt x="1831" y="496"/>
                </a:cubicBezTo>
                <a:cubicBezTo>
                  <a:pt x="1831" y="496"/>
                  <a:pt x="1831" y="496"/>
                  <a:pt x="1831" y="497"/>
                </a:cubicBezTo>
                <a:cubicBezTo>
                  <a:pt x="1831" y="497"/>
                  <a:pt x="1830" y="498"/>
                  <a:pt x="1829" y="499"/>
                </a:cubicBezTo>
                <a:cubicBezTo>
                  <a:pt x="1828" y="499"/>
                  <a:pt x="1829" y="504"/>
                  <a:pt x="1829" y="506"/>
                </a:cubicBezTo>
                <a:cubicBezTo>
                  <a:pt x="1829" y="506"/>
                  <a:pt x="1829" y="506"/>
                  <a:pt x="1829" y="506"/>
                </a:cubicBezTo>
                <a:cubicBezTo>
                  <a:pt x="1828" y="506"/>
                  <a:pt x="1827" y="506"/>
                  <a:pt x="1826" y="506"/>
                </a:cubicBezTo>
                <a:cubicBezTo>
                  <a:pt x="1823" y="506"/>
                  <a:pt x="1818" y="503"/>
                  <a:pt x="1818" y="503"/>
                </a:cubicBezTo>
                <a:cubicBezTo>
                  <a:pt x="1818" y="503"/>
                  <a:pt x="1815" y="505"/>
                  <a:pt x="1814" y="505"/>
                </a:cubicBezTo>
                <a:cubicBezTo>
                  <a:pt x="1813" y="505"/>
                  <a:pt x="1808" y="501"/>
                  <a:pt x="1808" y="501"/>
                </a:cubicBezTo>
                <a:cubicBezTo>
                  <a:pt x="1808" y="501"/>
                  <a:pt x="1805" y="502"/>
                  <a:pt x="1803" y="502"/>
                </a:cubicBezTo>
                <a:cubicBezTo>
                  <a:pt x="1802" y="502"/>
                  <a:pt x="1801" y="501"/>
                  <a:pt x="1800" y="501"/>
                </a:cubicBezTo>
                <a:cubicBezTo>
                  <a:pt x="1798" y="501"/>
                  <a:pt x="1798" y="500"/>
                  <a:pt x="1798" y="500"/>
                </a:cubicBezTo>
                <a:cubicBezTo>
                  <a:pt x="1798" y="500"/>
                  <a:pt x="1798" y="500"/>
                  <a:pt x="1798" y="500"/>
                </a:cubicBezTo>
                <a:cubicBezTo>
                  <a:pt x="1797" y="500"/>
                  <a:pt x="1793" y="499"/>
                  <a:pt x="1793" y="497"/>
                </a:cubicBezTo>
                <a:cubicBezTo>
                  <a:pt x="1793" y="493"/>
                  <a:pt x="1790" y="489"/>
                  <a:pt x="1788" y="487"/>
                </a:cubicBezTo>
                <a:cubicBezTo>
                  <a:pt x="1787" y="487"/>
                  <a:pt x="1787" y="487"/>
                  <a:pt x="1786" y="487"/>
                </a:cubicBezTo>
                <a:cubicBezTo>
                  <a:pt x="1786" y="487"/>
                  <a:pt x="1785" y="487"/>
                  <a:pt x="1784" y="487"/>
                </a:cubicBezTo>
                <a:cubicBezTo>
                  <a:pt x="1784" y="487"/>
                  <a:pt x="1784" y="487"/>
                  <a:pt x="1784" y="486"/>
                </a:cubicBezTo>
                <a:cubicBezTo>
                  <a:pt x="1784" y="486"/>
                  <a:pt x="1784" y="486"/>
                  <a:pt x="1781" y="488"/>
                </a:cubicBezTo>
                <a:cubicBezTo>
                  <a:pt x="1781" y="488"/>
                  <a:pt x="1781" y="488"/>
                  <a:pt x="1778" y="489"/>
                </a:cubicBezTo>
                <a:cubicBezTo>
                  <a:pt x="1778" y="489"/>
                  <a:pt x="1778" y="489"/>
                  <a:pt x="1777" y="491"/>
                </a:cubicBezTo>
                <a:cubicBezTo>
                  <a:pt x="1777" y="491"/>
                  <a:pt x="1777" y="491"/>
                  <a:pt x="1774" y="491"/>
                </a:cubicBezTo>
                <a:cubicBezTo>
                  <a:pt x="1774" y="491"/>
                  <a:pt x="1774" y="492"/>
                  <a:pt x="1771" y="493"/>
                </a:cubicBezTo>
                <a:cubicBezTo>
                  <a:pt x="1770" y="493"/>
                  <a:pt x="1770" y="493"/>
                  <a:pt x="1770" y="493"/>
                </a:cubicBezTo>
                <a:cubicBezTo>
                  <a:pt x="1768" y="493"/>
                  <a:pt x="1767" y="491"/>
                  <a:pt x="1767" y="491"/>
                </a:cubicBezTo>
                <a:cubicBezTo>
                  <a:pt x="1767" y="491"/>
                  <a:pt x="1765" y="491"/>
                  <a:pt x="1764" y="491"/>
                </a:cubicBezTo>
                <a:cubicBezTo>
                  <a:pt x="1764" y="491"/>
                  <a:pt x="1764" y="491"/>
                  <a:pt x="1764" y="491"/>
                </a:cubicBezTo>
                <a:cubicBezTo>
                  <a:pt x="1760" y="488"/>
                  <a:pt x="1755" y="483"/>
                  <a:pt x="1753" y="482"/>
                </a:cubicBezTo>
                <a:cubicBezTo>
                  <a:pt x="1752" y="482"/>
                  <a:pt x="1752" y="482"/>
                  <a:pt x="1751" y="482"/>
                </a:cubicBezTo>
                <a:cubicBezTo>
                  <a:pt x="1751" y="482"/>
                  <a:pt x="1750" y="482"/>
                  <a:pt x="1749" y="482"/>
                </a:cubicBezTo>
                <a:cubicBezTo>
                  <a:pt x="1749" y="482"/>
                  <a:pt x="1749" y="482"/>
                  <a:pt x="1747" y="480"/>
                </a:cubicBezTo>
                <a:cubicBezTo>
                  <a:pt x="1747" y="480"/>
                  <a:pt x="1747" y="480"/>
                  <a:pt x="1743" y="480"/>
                </a:cubicBezTo>
                <a:cubicBezTo>
                  <a:pt x="1743" y="480"/>
                  <a:pt x="1743" y="477"/>
                  <a:pt x="1741" y="477"/>
                </a:cubicBezTo>
                <a:cubicBezTo>
                  <a:pt x="1739" y="477"/>
                  <a:pt x="1739" y="472"/>
                  <a:pt x="1739" y="472"/>
                </a:cubicBezTo>
                <a:cubicBezTo>
                  <a:pt x="1739" y="472"/>
                  <a:pt x="1739" y="472"/>
                  <a:pt x="1737" y="470"/>
                </a:cubicBezTo>
                <a:cubicBezTo>
                  <a:pt x="1737" y="470"/>
                  <a:pt x="1737" y="470"/>
                  <a:pt x="1736" y="469"/>
                </a:cubicBezTo>
                <a:cubicBezTo>
                  <a:pt x="1736" y="468"/>
                  <a:pt x="1735" y="467"/>
                  <a:pt x="1734" y="466"/>
                </a:cubicBezTo>
                <a:cubicBezTo>
                  <a:pt x="1734" y="465"/>
                  <a:pt x="1734" y="464"/>
                  <a:pt x="1734" y="464"/>
                </a:cubicBezTo>
                <a:cubicBezTo>
                  <a:pt x="1734" y="464"/>
                  <a:pt x="1731" y="462"/>
                  <a:pt x="1730" y="462"/>
                </a:cubicBezTo>
                <a:cubicBezTo>
                  <a:pt x="1729" y="461"/>
                  <a:pt x="1730" y="458"/>
                  <a:pt x="1729" y="457"/>
                </a:cubicBezTo>
                <a:cubicBezTo>
                  <a:pt x="1729" y="457"/>
                  <a:pt x="1729" y="457"/>
                  <a:pt x="1729" y="457"/>
                </a:cubicBezTo>
                <a:cubicBezTo>
                  <a:pt x="1728" y="457"/>
                  <a:pt x="1727" y="457"/>
                  <a:pt x="1727" y="458"/>
                </a:cubicBezTo>
                <a:cubicBezTo>
                  <a:pt x="1726" y="459"/>
                  <a:pt x="1726" y="459"/>
                  <a:pt x="1726" y="459"/>
                </a:cubicBezTo>
                <a:cubicBezTo>
                  <a:pt x="1725" y="458"/>
                  <a:pt x="1725" y="458"/>
                  <a:pt x="1725" y="458"/>
                </a:cubicBezTo>
                <a:cubicBezTo>
                  <a:pt x="1725" y="458"/>
                  <a:pt x="1725" y="458"/>
                  <a:pt x="1725" y="458"/>
                </a:cubicBezTo>
                <a:cubicBezTo>
                  <a:pt x="1724" y="458"/>
                  <a:pt x="1724" y="458"/>
                  <a:pt x="1724" y="458"/>
                </a:cubicBezTo>
                <a:cubicBezTo>
                  <a:pt x="1724" y="458"/>
                  <a:pt x="1724" y="458"/>
                  <a:pt x="1723" y="457"/>
                </a:cubicBezTo>
                <a:cubicBezTo>
                  <a:pt x="1723" y="457"/>
                  <a:pt x="1723" y="455"/>
                  <a:pt x="1721" y="455"/>
                </a:cubicBezTo>
                <a:cubicBezTo>
                  <a:pt x="1721" y="455"/>
                  <a:pt x="1721" y="455"/>
                  <a:pt x="1720" y="455"/>
                </a:cubicBezTo>
                <a:cubicBezTo>
                  <a:pt x="1717" y="457"/>
                  <a:pt x="1721" y="459"/>
                  <a:pt x="1720" y="459"/>
                </a:cubicBezTo>
                <a:cubicBezTo>
                  <a:pt x="1720" y="460"/>
                  <a:pt x="1720" y="460"/>
                  <a:pt x="1719" y="460"/>
                </a:cubicBezTo>
                <a:cubicBezTo>
                  <a:pt x="1718" y="460"/>
                  <a:pt x="1717" y="459"/>
                  <a:pt x="1716" y="458"/>
                </a:cubicBezTo>
                <a:cubicBezTo>
                  <a:pt x="1716" y="458"/>
                  <a:pt x="1716" y="458"/>
                  <a:pt x="1716" y="459"/>
                </a:cubicBezTo>
                <a:cubicBezTo>
                  <a:pt x="1716" y="459"/>
                  <a:pt x="1716" y="459"/>
                  <a:pt x="1712" y="460"/>
                </a:cubicBezTo>
                <a:cubicBezTo>
                  <a:pt x="1712" y="460"/>
                  <a:pt x="1712" y="460"/>
                  <a:pt x="1712" y="459"/>
                </a:cubicBezTo>
                <a:cubicBezTo>
                  <a:pt x="1712" y="459"/>
                  <a:pt x="1712" y="459"/>
                  <a:pt x="1708" y="459"/>
                </a:cubicBezTo>
                <a:cubicBezTo>
                  <a:pt x="1708" y="459"/>
                  <a:pt x="1708" y="459"/>
                  <a:pt x="1706" y="459"/>
                </a:cubicBezTo>
                <a:cubicBezTo>
                  <a:pt x="1706" y="459"/>
                  <a:pt x="1706" y="459"/>
                  <a:pt x="1706" y="459"/>
                </a:cubicBezTo>
                <a:cubicBezTo>
                  <a:pt x="1706" y="459"/>
                  <a:pt x="1707" y="459"/>
                  <a:pt x="1708" y="459"/>
                </a:cubicBezTo>
                <a:cubicBezTo>
                  <a:pt x="1712" y="459"/>
                  <a:pt x="1712" y="459"/>
                  <a:pt x="1712" y="459"/>
                </a:cubicBezTo>
                <a:cubicBezTo>
                  <a:pt x="1712" y="459"/>
                  <a:pt x="1712" y="459"/>
                  <a:pt x="1713" y="461"/>
                </a:cubicBezTo>
                <a:cubicBezTo>
                  <a:pt x="1713" y="461"/>
                  <a:pt x="1713" y="461"/>
                  <a:pt x="1714" y="461"/>
                </a:cubicBezTo>
                <a:cubicBezTo>
                  <a:pt x="1716" y="461"/>
                  <a:pt x="1716" y="462"/>
                  <a:pt x="1716" y="462"/>
                </a:cubicBezTo>
                <a:cubicBezTo>
                  <a:pt x="1716" y="462"/>
                  <a:pt x="1716" y="464"/>
                  <a:pt x="1715" y="464"/>
                </a:cubicBezTo>
                <a:cubicBezTo>
                  <a:pt x="1714" y="464"/>
                  <a:pt x="1712" y="464"/>
                  <a:pt x="1712" y="464"/>
                </a:cubicBezTo>
                <a:cubicBezTo>
                  <a:pt x="1712" y="464"/>
                  <a:pt x="1712" y="464"/>
                  <a:pt x="1712" y="466"/>
                </a:cubicBezTo>
                <a:cubicBezTo>
                  <a:pt x="1712" y="466"/>
                  <a:pt x="1712" y="466"/>
                  <a:pt x="1714" y="467"/>
                </a:cubicBezTo>
                <a:cubicBezTo>
                  <a:pt x="1714" y="467"/>
                  <a:pt x="1714" y="467"/>
                  <a:pt x="1714" y="467"/>
                </a:cubicBezTo>
                <a:cubicBezTo>
                  <a:pt x="1713" y="469"/>
                  <a:pt x="1716" y="472"/>
                  <a:pt x="1718" y="473"/>
                </a:cubicBezTo>
                <a:cubicBezTo>
                  <a:pt x="1718" y="473"/>
                  <a:pt x="1718" y="473"/>
                  <a:pt x="1718" y="473"/>
                </a:cubicBezTo>
                <a:cubicBezTo>
                  <a:pt x="1719" y="474"/>
                  <a:pt x="1719" y="474"/>
                  <a:pt x="1719" y="474"/>
                </a:cubicBezTo>
                <a:cubicBezTo>
                  <a:pt x="1719" y="474"/>
                  <a:pt x="1719" y="474"/>
                  <a:pt x="1719" y="477"/>
                </a:cubicBezTo>
                <a:cubicBezTo>
                  <a:pt x="1719" y="477"/>
                  <a:pt x="1722" y="479"/>
                  <a:pt x="1723" y="480"/>
                </a:cubicBezTo>
                <a:cubicBezTo>
                  <a:pt x="1724" y="481"/>
                  <a:pt x="1722" y="483"/>
                  <a:pt x="1724" y="486"/>
                </a:cubicBezTo>
                <a:cubicBezTo>
                  <a:pt x="1725" y="488"/>
                  <a:pt x="1728" y="487"/>
                  <a:pt x="1730" y="489"/>
                </a:cubicBezTo>
                <a:cubicBezTo>
                  <a:pt x="1733" y="491"/>
                  <a:pt x="1732" y="495"/>
                  <a:pt x="1732" y="498"/>
                </a:cubicBezTo>
                <a:cubicBezTo>
                  <a:pt x="1733" y="500"/>
                  <a:pt x="1736" y="501"/>
                  <a:pt x="1737" y="501"/>
                </a:cubicBezTo>
                <a:cubicBezTo>
                  <a:pt x="1738" y="502"/>
                  <a:pt x="1739" y="509"/>
                  <a:pt x="1741" y="510"/>
                </a:cubicBezTo>
                <a:cubicBezTo>
                  <a:pt x="1741" y="510"/>
                  <a:pt x="1741" y="510"/>
                  <a:pt x="1741" y="510"/>
                </a:cubicBezTo>
                <a:cubicBezTo>
                  <a:pt x="1741" y="510"/>
                  <a:pt x="1741" y="510"/>
                  <a:pt x="1741" y="510"/>
                </a:cubicBezTo>
                <a:cubicBezTo>
                  <a:pt x="1741" y="510"/>
                  <a:pt x="1741" y="510"/>
                  <a:pt x="1741" y="510"/>
                </a:cubicBezTo>
                <a:cubicBezTo>
                  <a:pt x="1741" y="510"/>
                  <a:pt x="1741" y="510"/>
                  <a:pt x="1741" y="510"/>
                </a:cubicBezTo>
                <a:cubicBezTo>
                  <a:pt x="1742" y="509"/>
                  <a:pt x="1742" y="506"/>
                  <a:pt x="1742" y="504"/>
                </a:cubicBezTo>
                <a:cubicBezTo>
                  <a:pt x="1742" y="501"/>
                  <a:pt x="1743" y="496"/>
                  <a:pt x="1745" y="496"/>
                </a:cubicBezTo>
                <a:cubicBezTo>
                  <a:pt x="1745" y="496"/>
                  <a:pt x="1745" y="496"/>
                  <a:pt x="1745" y="496"/>
                </a:cubicBezTo>
                <a:cubicBezTo>
                  <a:pt x="1745" y="496"/>
                  <a:pt x="1745" y="496"/>
                  <a:pt x="1745" y="496"/>
                </a:cubicBezTo>
                <a:cubicBezTo>
                  <a:pt x="1745" y="496"/>
                  <a:pt x="1745" y="496"/>
                  <a:pt x="1745" y="496"/>
                </a:cubicBezTo>
                <a:cubicBezTo>
                  <a:pt x="1747" y="496"/>
                  <a:pt x="1749" y="498"/>
                  <a:pt x="1749" y="501"/>
                </a:cubicBezTo>
                <a:cubicBezTo>
                  <a:pt x="1750" y="505"/>
                  <a:pt x="1747" y="511"/>
                  <a:pt x="1746" y="512"/>
                </a:cubicBezTo>
                <a:cubicBezTo>
                  <a:pt x="1746" y="513"/>
                  <a:pt x="1746" y="513"/>
                  <a:pt x="1746" y="513"/>
                </a:cubicBezTo>
                <a:cubicBezTo>
                  <a:pt x="1746" y="513"/>
                  <a:pt x="1746" y="513"/>
                  <a:pt x="1746" y="513"/>
                </a:cubicBezTo>
                <a:cubicBezTo>
                  <a:pt x="1746" y="513"/>
                  <a:pt x="1746" y="514"/>
                  <a:pt x="1747" y="515"/>
                </a:cubicBezTo>
                <a:cubicBezTo>
                  <a:pt x="1747" y="516"/>
                  <a:pt x="1747" y="517"/>
                  <a:pt x="1748" y="518"/>
                </a:cubicBezTo>
                <a:cubicBezTo>
                  <a:pt x="1748" y="518"/>
                  <a:pt x="1748" y="518"/>
                  <a:pt x="1748" y="518"/>
                </a:cubicBezTo>
                <a:cubicBezTo>
                  <a:pt x="1747" y="517"/>
                  <a:pt x="1747" y="516"/>
                  <a:pt x="1748" y="515"/>
                </a:cubicBezTo>
                <a:cubicBezTo>
                  <a:pt x="1748" y="516"/>
                  <a:pt x="1749" y="517"/>
                  <a:pt x="1750" y="517"/>
                </a:cubicBezTo>
                <a:cubicBezTo>
                  <a:pt x="1750" y="517"/>
                  <a:pt x="1751" y="517"/>
                  <a:pt x="1751" y="517"/>
                </a:cubicBezTo>
                <a:cubicBezTo>
                  <a:pt x="1753" y="517"/>
                  <a:pt x="1757" y="515"/>
                  <a:pt x="1758" y="515"/>
                </a:cubicBezTo>
                <a:cubicBezTo>
                  <a:pt x="1760" y="515"/>
                  <a:pt x="1766" y="516"/>
                  <a:pt x="1768" y="516"/>
                </a:cubicBezTo>
                <a:cubicBezTo>
                  <a:pt x="1769" y="516"/>
                  <a:pt x="1769" y="516"/>
                  <a:pt x="1769" y="516"/>
                </a:cubicBezTo>
                <a:cubicBezTo>
                  <a:pt x="1771" y="515"/>
                  <a:pt x="1771" y="510"/>
                  <a:pt x="1771" y="510"/>
                </a:cubicBezTo>
                <a:cubicBezTo>
                  <a:pt x="1771" y="510"/>
                  <a:pt x="1776" y="505"/>
                  <a:pt x="1777" y="503"/>
                </a:cubicBezTo>
                <a:cubicBezTo>
                  <a:pt x="1778" y="502"/>
                  <a:pt x="1780" y="501"/>
                  <a:pt x="1780" y="501"/>
                </a:cubicBezTo>
                <a:cubicBezTo>
                  <a:pt x="1780" y="501"/>
                  <a:pt x="1784" y="493"/>
                  <a:pt x="1785" y="493"/>
                </a:cubicBezTo>
                <a:cubicBezTo>
                  <a:pt x="1786" y="493"/>
                  <a:pt x="1786" y="493"/>
                  <a:pt x="1786" y="493"/>
                </a:cubicBezTo>
                <a:cubicBezTo>
                  <a:pt x="1787" y="493"/>
                  <a:pt x="1786" y="498"/>
                  <a:pt x="1785" y="501"/>
                </a:cubicBezTo>
                <a:cubicBezTo>
                  <a:pt x="1785" y="503"/>
                  <a:pt x="1786" y="506"/>
                  <a:pt x="1787" y="508"/>
                </a:cubicBezTo>
                <a:cubicBezTo>
                  <a:pt x="1787" y="508"/>
                  <a:pt x="1787" y="508"/>
                  <a:pt x="1787" y="509"/>
                </a:cubicBezTo>
                <a:cubicBezTo>
                  <a:pt x="1788" y="510"/>
                  <a:pt x="1788" y="510"/>
                  <a:pt x="1788" y="511"/>
                </a:cubicBezTo>
                <a:cubicBezTo>
                  <a:pt x="1789" y="514"/>
                  <a:pt x="1797" y="516"/>
                  <a:pt x="1797" y="516"/>
                </a:cubicBezTo>
                <a:cubicBezTo>
                  <a:pt x="1797" y="516"/>
                  <a:pt x="1806" y="518"/>
                  <a:pt x="1808" y="520"/>
                </a:cubicBezTo>
                <a:cubicBezTo>
                  <a:pt x="1811" y="523"/>
                  <a:pt x="1815" y="530"/>
                  <a:pt x="1815" y="530"/>
                </a:cubicBezTo>
                <a:cubicBezTo>
                  <a:pt x="1815" y="530"/>
                  <a:pt x="1815" y="530"/>
                  <a:pt x="1816" y="530"/>
                </a:cubicBezTo>
                <a:cubicBezTo>
                  <a:pt x="1817" y="530"/>
                  <a:pt x="1818" y="530"/>
                  <a:pt x="1818" y="531"/>
                </a:cubicBezTo>
                <a:cubicBezTo>
                  <a:pt x="1819" y="533"/>
                  <a:pt x="1818" y="540"/>
                  <a:pt x="1818" y="540"/>
                </a:cubicBezTo>
                <a:cubicBezTo>
                  <a:pt x="1818" y="540"/>
                  <a:pt x="1818" y="540"/>
                  <a:pt x="1811" y="546"/>
                </a:cubicBezTo>
                <a:cubicBezTo>
                  <a:pt x="1811" y="546"/>
                  <a:pt x="1812" y="550"/>
                  <a:pt x="1810" y="552"/>
                </a:cubicBezTo>
                <a:cubicBezTo>
                  <a:pt x="1809" y="552"/>
                  <a:pt x="1809" y="553"/>
                  <a:pt x="1808" y="553"/>
                </a:cubicBezTo>
                <a:cubicBezTo>
                  <a:pt x="1808" y="553"/>
                  <a:pt x="1807" y="552"/>
                  <a:pt x="1807" y="552"/>
                </a:cubicBezTo>
                <a:cubicBezTo>
                  <a:pt x="1806" y="552"/>
                  <a:pt x="1806" y="552"/>
                  <a:pt x="1805" y="552"/>
                </a:cubicBezTo>
                <a:cubicBezTo>
                  <a:pt x="1805" y="552"/>
                  <a:pt x="1805" y="552"/>
                  <a:pt x="1805" y="552"/>
                </a:cubicBezTo>
                <a:cubicBezTo>
                  <a:pt x="1803" y="552"/>
                  <a:pt x="1804" y="559"/>
                  <a:pt x="1802" y="562"/>
                </a:cubicBezTo>
                <a:cubicBezTo>
                  <a:pt x="1801" y="564"/>
                  <a:pt x="1795" y="566"/>
                  <a:pt x="1795" y="566"/>
                </a:cubicBezTo>
                <a:cubicBezTo>
                  <a:pt x="1795" y="566"/>
                  <a:pt x="1795" y="569"/>
                  <a:pt x="1794" y="571"/>
                </a:cubicBezTo>
                <a:cubicBezTo>
                  <a:pt x="1792" y="573"/>
                  <a:pt x="1784" y="574"/>
                  <a:pt x="1784" y="574"/>
                </a:cubicBezTo>
                <a:cubicBezTo>
                  <a:pt x="1784" y="574"/>
                  <a:pt x="1784" y="579"/>
                  <a:pt x="1783" y="581"/>
                </a:cubicBezTo>
                <a:cubicBezTo>
                  <a:pt x="1783" y="581"/>
                  <a:pt x="1769" y="585"/>
                  <a:pt x="1764" y="587"/>
                </a:cubicBezTo>
                <a:cubicBezTo>
                  <a:pt x="1764" y="587"/>
                  <a:pt x="1764" y="587"/>
                  <a:pt x="1760" y="578"/>
                </a:cubicBezTo>
                <a:cubicBezTo>
                  <a:pt x="1760" y="578"/>
                  <a:pt x="1760" y="579"/>
                  <a:pt x="1760" y="579"/>
                </a:cubicBezTo>
                <a:cubicBezTo>
                  <a:pt x="1761" y="581"/>
                  <a:pt x="1762" y="584"/>
                  <a:pt x="1764" y="587"/>
                </a:cubicBezTo>
                <a:cubicBezTo>
                  <a:pt x="1763" y="588"/>
                  <a:pt x="1762" y="588"/>
                  <a:pt x="1762" y="588"/>
                </a:cubicBezTo>
                <a:cubicBezTo>
                  <a:pt x="1760" y="590"/>
                  <a:pt x="1756" y="598"/>
                  <a:pt x="1756" y="598"/>
                </a:cubicBezTo>
                <a:cubicBezTo>
                  <a:pt x="1756" y="598"/>
                  <a:pt x="1756" y="598"/>
                  <a:pt x="1748" y="598"/>
                </a:cubicBezTo>
                <a:cubicBezTo>
                  <a:pt x="1748" y="598"/>
                  <a:pt x="1740" y="603"/>
                  <a:pt x="1736" y="604"/>
                </a:cubicBezTo>
                <a:cubicBezTo>
                  <a:pt x="1733" y="605"/>
                  <a:pt x="1732" y="608"/>
                  <a:pt x="1729" y="609"/>
                </a:cubicBezTo>
                <a:cubicBezTo>
                  <a:pt x="1726" y="610"/>
                  <a:pt x="1723" y="616"/>
                  <a:pt x="1720" y="616"/>
                </a:cubicBezTo>
                <a:cubicBezTo>
                  <a:pt x="1720" y="616"/>
                  <a:pt x="1720" y="616"/>
                  <a:pt x="1720" y="616"/>
                </a:cubicBezTo>
                <a:cubicBezTo>
                  <a:pt x="1718" y="616"/>
                  <a:pt x="1713" y="617"/>
                  <a:pt x="1709" y="618"/>
                </a:cubicBezTo>
                <a:cubicBezTo>
                  <a:pt x="1709" y="618"/>
                  <a:pt x="1708" y="618"/>
                  <a:pt x="1707" y="618"/>
                </a:cubicBezTo>
                <a:cubicBezTo>
                  <a:pt x="1706" y="618"/>
                  <a:pt x="1705" y="618"/>
                  <a:pt x="1704" y="617"/>
                </a:cubicBezTo>
                <a:cubicBezTo>
                  <a:pt x="1703" y="617"/>
                  <a:pt x="1702" y="617"/>
                  <a:pt x="1701" y="617"/>
                </a:cubicBezTo>
                <a:cubicBezTo>
                  <a:pt x="1701" y="617"/>
                  <a:pt x="1701" y="617"/>
                  <a:pt x="1701" y="617"/>
                </a:cubicBezTo>
                <a:cubicBezTo>
                  <a:pt x="1699" y="617"/>
                  <a:pt x="1698" y="622"/>
                  <a:pt x="1696" y="623"/>
                </a:cubicBezTo>
                <a:cubicBezTo>
                  <a:pt x="1694" y="624"/>
                  <a:pt x="1693" y="624"/>
                  <a:pt x="1691" y="624"/>
                </a:cubicBezTo>
                <a:cubicBezTo>
                  <a:pt x="1690" y="624"/>
                  <a:pt x="1689" y="624"/>
                  <a:pt x="1688" y="624"/>
                </a:cubicBezTo>
                <a:cubicBezTo>
                  <a:pt x="1684" y="623"/>
                  <a:pt x="1683" y="618"/>
                  <a:pt x="1683" y="618"/>
                </a:cubicBezTo>
                <a:cubicBezTo>
                  <a:pt x="1683" y="618"/>
                  <a:pt x="1683" y="618"/>
                  <a:pt x="1679" y="614"/>
                </a:cubicBezTo>
                <a:cubicBezTo>
                  <a:pt x="1679" y="614"/>
                  <a:pt x="1679" y="614"/>
                  <a:pt x="1681" y="600"/>
                </a:cubicBezTo>
                <a:cubicBezTo>
                  <a:pt x="1681" y="600"/>
                  <a:pt x="1677" y="597"/>
                  <a:pt x="1677" y="595"/>
                </a:cubicBezTo>
                <a:cubicBezTo>
                  <a:pt x="1677" y="594"/>
                  <a:pt x="1678" y="593"/>
                  <a:pt x="1678" y="591"/>
                </a:cubicBezTo>
                <a:cubicBezTo>
                  <a:pt x="1679" y="590"/>
                  <a:pt x="1680" y="590"/>
                  <a:pt x="1681" y="588"/>
                </a:cubicBezTo>
                <a:cubicBezTo>
                  <a:pt x="1682" y="587"/>
                  <a:pt x="1681" y="586"/>
                  <a:pt x="1681" y="586"/>
                </a:cubicBezTo>
                <a:cubicBezTo>
                  <a:pt x="1681" y="586"/>
                  <a:pt x="1681" y="587"/>
                  <a:pt x="1680" y="588"/>
                </a:cubicBezTo>
                <a:cubicBezTo>
                  <a:pt x="1680" y="589"/>
                  <a:pt x="1679" y="590"/>
                  <a:pt x="1678" y="591"/>
                </a:cubicBezTo>
                <a:cubicBezTo>
                  <a:pt x="1678" y="589"/>
                  <a:pt x="1679" y="587"/>
                  <a:pt x="1679" y="586"/>
                </a:cubicBezTo>
                <a:cubicBezTo>
                  <a:pt x="1679" y="583"/>
                  <a:pt x="1670" y="573"/>
                  <a:pt x="1668" y="569"/>
                </a:cubicBezTo>
                <a:cubicBezTo>
                  <a:pt x="1665" y="564"/>
                  <a:pt x="1659" y="553"/>
                  <a:pt x="1658" y="551"/>
                </a:cubicBezTo>
                <a:cubicBezTo>
                  <a:pt x="1657" y="550"/>
                  <a:pt x="1655" y="550"/>
                  <a:pt x="1653" y="550"/>
                </a:cubicBezTo>
                <a:cubicBezTo>
                  <a:pt x="1652" y="550"/>
                  <a:pt x="1652" y="550"/>
                  <a:pt x="1652" y="550"/>
                </a:cubicBezTo>
                <a:cubicBezTo>
                  <a:pt x="1652" y="550"/>
                  <a:pt x="1645" y="544"/>
                  <a:pt x="1645" y="538"/>
                </a:cubicBezTo>
                <a:cubicBezTo>
                  <a:pt x="1645" y="533"/>
                  <a:pt x="1643" y="523"/>
                  <a:pt x="1640" y="519"/>
                </a:cubicBezTo>
                <a:cubicBezTo>
                  <a:pt x="1637" y="516"/>
                  <a:pt x="1632" y="518"/>
                  <a:pt x="1630" y="516"/>
                </a:cubicBezTo>
                <a:cubicBezTo>
                  <a:pt x="1627" y="514"/>
                  <a:pt x="1627" y="507"/>
                  <a:pt x="1625" y="504"/>
                </a:cubicBezTo>
                <a:cubicBezTo>
                  <a:pt x="1624" y="502"/>
                  <a:pt x="1621" y="500"/>
                  <a:pt x="1619" y="498"/>
                </a:cubicBezTo>
                <a:cubicBezTo>
                  <a:pt x="1617" y="496"/>
                  <a:pt x="1615" y="490"/>
                  <a:pt x="1614" y="487"/>
                </a:cubicBezTo>
                <a:cubicBezTo>
                  <a:pt x="1613" y="485"/>
                  <a:pt x="1608" y="485"/>
                  <a:pt x="1606" y="483"/>
                </a:cubicBezTo>
                <a:cubicBezTo>
                  <a:pt x="1604" y="481"/>
                  <a:pt x="1606" y="468"/>
                  <a:pt x="1606" y="467"/>
                </a:cubicBezTo>
                <a:cubicBezTo>
                  <a:pt x="1606" y="467"/>
                  <a:pt x="1606" y="466"/>
                  <a:pt x="1607" y="466"/>
                </a:cubicBezTo>
                <a:cubicBezTo>
                  <a:pt x="1607" y="466"/>
                  <a:pt x="1607" y="466"/>
                  <a:pt x="1607" y="466"/>
                </a:cubicBezTo>
                <a:cubicBezTo>
                  <a:pt x="1607" y="466"/>
                  <a:pt x="1607" y="466"/>
                  <a:pt x="1607" y="466"/>
                </a:cubicBezTo>
                <a:cubicBezTo>
                  <a:pt x="1607" y="466"/>
                  <a:pt x="1607" y="466"/>
                  <a:pt x="1607" y="466"/>
                </a:cubicBezTo>
                <a:cubicBezTo>
                  <a:pt x="1607" y="466"/>
                  <a:pt x="1607" y="466"/>
                  <a:pt x="1606" y="465"/>
                </a:cubicBezTo>
                <a:cubicBezTo>
                  <a:pt x="1606" y="465"/>
                  <a:pt x="1606" y="465"/>
                  <a:pt x="1606" y="464"/>
                </a:cubicBezTo>
                <a:cubicBezTo>
                  <a:pt x="1606" y="464"/>
                  <a:pt x="1606" y="464"/>
                  <a:pt x="1606" y="463"/>
                </a:cubicBezTo>
                <a:cubicBezTo>
                  <a:pt x="1606" y="463"/>
                  <a:pt x="1606" y="463"/>
                  <a:pt x="1600" y="447"/>
                </a:cubicBezTo>
                <a:cubicBezTo>
                  <a:pt x="1601" y="445"/>
                  <a:pt x="1601" y="445"/>
                  <a:pt x="1601" y="445"/>
                </a:cubicBezTo>
                <a:cubicBezTo>
                  <a:pt x="1601" y="445"/>
                  <a:pt x="1601" y="445"/>
                  <a:pt x="1602" y="442"/>
                </a:cubicBezTo>
                <a:cubicBezTo>
                  <a:pt x="1602" y="442"/>
                  <a:pt x="1602" y="442"/>
                  <a:pt x="1604" y="438"/>
                </a:cubicBezTo>
                <a:cubicBezTo>
                  <a:pt x="1604" y="438"/>
                  <a:pt x="1603" y="436"/>
                  <a:pt x="1603" y="433"/>
                </a:cubicBezTo>
                <a:cubicBezTo>
                  <a:pt x="1603" y="433"/>
                  <a:pt x="1603" y="433"/>
                  <a:pt x="1604" y="433"/>
                </a:cubicBezTo>
                <a:cubicBezTo>
                  <a:pt x="1604" y="433"/>
                  <a:pt x="1604" y="433"/>
                  <a:pt x="1605" y="430"/>
                </a:cubicBezTo>
                <a:cubicBezTo>
                  <a:pt x="1605" y="430"/>
                  <a:pt x="1606" y="431"/>
                  <a:pt x="1607" y="431"/>
                </a:cubicBezTo>
                <a:cubicBezTo>
                  <a:pt x="1607" y="431"/>
                  <a:pt x="1607" y="430"/>
                  <a:pt x="1608" y="430"/>
                </a:cubicBezTo>
                <a:cubicBezTo>
                  <a:pt x="1609" y="429"/>
                  <a:pt x="1608" y="427"/>
                  <a:pt x="1608" y="427"/>
                </a:cubicBezTo>
                <a:cubicBezTo>
                  <a:pt x="1608" y="427"/>
                  <a:pt x="1608" y="427"/>
                  <a:pt x="1610" y="427"/>
                </a:cubicBezTo>
                <a:cubicBezTo>
                  <a:pt x="1610" y="427"/>
                  <a:pt x="1611" y="426"/>
                  <a:pt x="1611" y="426"/>
                </a:cubicBezTo>
                <a:cubicBezTo>
                  <a:pt x="1610" y="426"/>
                  <a:pt x="1610" y="427"/>
                  <a:pt x="1608" y="427"/>
                </a:cubicBezTo>
                <a:cubicBezTo>
                  <a:pt x="1608" y="427"/>
                  <a:pt x="1609" y="429"/>
                  <a:pt x="1608" y="430"/>
                </a:cubicBezTo>
                <a:cubicBezTo>
                  <a:pt x="1607" y="430"/>
                  <a:pt x="1607" y="430"/>
                  <a:pt x="1607" y="430"/>
                </a:cubicBezTo>
                <a:cubicBezTo>
                  <a:pt x="1606" y="430"/>
                  <a:pt x="1605" y="430"/>
                  <a:pt x="1605" y="430"/>
                </a:cubicBezTo>
                <a:cubicBezTo>
                  <a:pt x="1605" y="430"/>
                  <a:pt x="1605" y="430"/>
                  <a:pt x="1604" y="432"/>
                </a:cubicBezTo>
                <a:cubicBezTo>
                  <a:pt x="1604" y="432"/>
                  <a:pt x="1604" y="432"/>
                  <a:pt x="1603" y="433"/>
                </a:cubicBezTo>
                <a:cubicBezTo>
                  <a:pt x="1603" y="432"/>
                  <a:pt x="1603" y="431"/>
                  <a:pt x="1603" y="430"/>
                </a:cubicBezTo>
                <a:cubicBezTo>
                  <a:pt x="1603" y="427"/>
                  <a:pt x="1605" y="423"/>
                  <a:pt x="1605" y="423"/>
                </a:cubicBezTo>
                <a:cubicBezTo>
                  <a:pt x="1605" y="423"/>
                  <a:pt x="1605" y="423"/>
                  <a:pt x="1606" y="418"/>
                </a:cubicBezTo>
                <a:cubicBezTo>
                  <a:pt x="1606" y="418"/>
                  <a:pt x="1608" y="417"/>
                  <a:pt x="1609" y="415"/>
                </a:cubicBezTo>
                <a:cubicBezTo>
                  <a:pt x="1609" y="414"/>
                  <a:pt x="1609" y="414"/>
                  <a:pt x="1609" y="414"/>
                </a:cubicBezTo>
                <a:cubicBezTo>
                  <a:pt x="1609" y="414"/>
                  <a:pt x="1609" y="414"/>
                  <a:pt x="1610" y="414"/>
                </a:cubicBezTo>
                <a:cubicBezTo>
                  <a:pt x="1610" y="414"/>
                  <a:pt x="1610" y="414"/>
                  <a:pt x="1614" y="414"/>
                </a:cubicBezTo>
                <a:cubicBezTo>
                  <a:pt x="1614" y="414"/>
                  <a:pt x="1614" y="414"/>
                  <a:pt x="1614" y="414"/>
                </a:cubicBezTo>
                <a:cubicBezTo>
                  <a:pt x="1614" y="414"/>
                  <a:pt x="1614" y="414"/>
                  <a:pt x="1610" y="414"/>
                </a:cubicBezTo>
                <a:cubicBezTo>
                  <a:pt x="1610" y="414"/>
                  <a:pt x="1610" y="414"/>
                  <a:pt x="1609" y="414"/>
                </a:cubicBezTo>
                <a:cubicBezTo>
                  <a:pt x="1609" y="413"/>
                  <a:pt x="1606" y="411"/>
                  <a:pt x="1606" y="411"/>
                </a:cubicBezTo>
                <a:cubicBezTo>
                  <a:pt x="1606" y="411"/>
                  <a:pt x="1606" y="411"/>
                  <a:pt x="1606" y="406"/>
                </a:cubicBezTo>
                <a:cubicBezTo>
                  <a:pt x="1606" y="406"/>
                  <a:pt x="1606" y="406"/>
                  <a:pt x="1607" y="406"/>
                </a:cubicBezTo>
                <a:cubicBezTo>
                  <a:pt x="1607" y="404"/>
                  <a:pt x="1608" y="403"/>
                  <a:pt x="1609" y="402"/>
                </a:cubicBezTo>
                <a:cubicBezTo>
                  <a:pt x="1609" y="402"/>
                  <a:pt x="1610" y="403"/>
                  <a:pt x="1611" y="403"/>
                </a:cubicBezTo>
                <a:cubicBezTo>
                  <a:pt x="1611" y="403"/>
                  <a:pt x="1611" y="403"/>
                  <a:pt x="1611" y="403"/>
                </a:cubicBezTo>
                <a:cubicBezTo>
                  <a:pt x="1612" y="403"/>
                  <a:pt x="1612" y="402"/>
                  <a:pt x="1612" y="402"/>
                </a:cubicBezTo>
                <a:cubicBezTo>
                  <a:pt x="1612" y="402"/>
                  <a:pt x="1612" y="403"/>
                  <a:pt x="1611" y="403"/>
                </a:cubicBezTo>
                <a:cubicBezTo>
                  <a:pt x="1611" y="403"/>
                  <a:pt x="1611" y="403"/>
                  <a:pt x="1611" y="403"/>
                </a:cubicBezTo>
                <a:cubicBezTo>
                  <a:pt x="1610" y="403"/>
                  <a:pt x="1609" y="402"/>
                  <a:pt x="1609" y="402"/>
                </a:cubicBezTo>
                <a:cubicBezTo>
                  <a:pt x="1609" y="401"/>
                  <a:pt x="1609" y="401"/>
                  <a:pt x="1609" y="401"/>
                </a:cubicBezTo>
                <a:cubicBezTo>
                  <a:pt x="1607" y="400"/>
                  <a:pt x="1609" y="398"/>
                  <a:pt x="1609" y="397"/>
                </a:cubicBezTo>
                <a:cubicBezTo>
                  <a:pt x="1610" y="396"/>
                  <a:pt x="1611" y="394"/>
                  <a:pt x="1610" y="393"/>
                </a:cubicBezTo>
                <a:cubicBezTo>
                  <a:pt x="1610" y="393"/>
                  <a:pt x="1609" y="393"/>
                  <a:pt x="1609" y="393"/>
                </a:cubicBezTo>
                <a:cubicBezTo>
                  <a:pt x="1608" y="393"/>
                  <a:pt x="1607" y="395"/>
                  <a:pt x="1605" y="395"/>
                </a:cubicBezTo>
                <a:cubicBezTo>
                  <a:pt x="1605" y="396"/>
                  <a:pt x="1605" y="396"/>
                  <a:pt x="1604" y="396"/>
                </a:cubicBezTo>
                <a:cubicBezTo>
                  <a:pt x="1603" y="396"/>
                  <a:pt x="1603" y="395"/>
                  <a:pt x="1602" y="394"/>
                </a:cubicBezTo>
                <a:cubicBezTo>
                  <a:pt x="1601" y="394"/>
                  <a:pt x="1601" y="394"/>
                  <a:pt x="1600" y="394"/>
                </a:cubicBezTo>
                <a:cubicBezTo>
                  <a:pt x="1599" y="394"/>
                  <a:pt x="1597" y="394"/>
                  <a:pt x="1596" y="395"/>
                </a:cubicBezTo>
                <a:cubicBezTo>
                  <a:pt x="1593" y="396"/>
                  <a:pt x="1593" y="400"/>
                  <a:pt x="1584" y="400"/>
                </a:cubicBezTo>
                <a:cubicBezTo>
                  <a:pt x="1584" y="400"/>
                  <a:pt x="1584" y="400"/>
                  <a:pt x="1584" y="400"/>
                </a:cubicBezTo>
                <a:cubicBezTo>
                  <a:pt x="1576" y="400"/>
                  <a:pt x="1578" y="396"/>
                  <a:pt x="1576" y="395"/>
                </a:cubicBezTo>
                <a:cubicBezTo>
                  <a:pt x="1574" y="394"/>
                  <a:pt x="1569" y="393"/>
                  <a:pt x="1567" y="393"/>
                </a:cubicBezTo>
                <a:cubicBezTo>
                  <a:pt x="1567" y="393"/>
                  <a:pt x="1567" y="393"/>
                  <a:pt x="1567" y="393"/>
                </a:cubicBezTo>
                <a:cubicBezTo>
                  <a:pt x="1565" y="393"/>
                  <a:pt x="1565" y="396"/>
                  <a:pt x="1565" y="398"/>
                </a:cubicBezTo>
                <a:cubicBezTo>
                  <a:pt x="1565" y="398"/>
                  <a:pt x="1564" y="399"/>
                  <a:pt x="1562" y="399"/>
                </a:cubicBezTo>
                <a:cubicBezTo>
                  <a:pt x="1561" y="399"/>
                  <a:pt x="1559" y="399"/>
                  <a:pt x="1557" y="398"/>
                </a:cubicBezTo>
                <a:cubicBezTo>
                  <a:pt x="1552" y="398"/>
                  <a:pt x="1552" y="395"/>
                  <a:pt x="1549" y="394"/>
                </a:cubicBezTo>
                <a:cubicBezTo>
                  <a:pt x="1548" y="394"/>
                  <a:pt x="1548" y="394"/>
                  <a:pt x="1547" y="394"/>
                </a:cubicBezTo>
                <a:cubicBezTo>
                  <a:pt x="1546" y="394"/>
                  <a:pt x="1546" y="395"/>
                  <a:pt x="1546" y="395"/>
                </a:cubicBezTo>
                <a:cubicBezTo>
                  <a:pt x="1546" y="395"/>
                  <a:pt x="1546" y="395"/>
                  <a:pt x="1545" y="391"/>
                </a:cubicBezTo>
                <a:cubicBezTo>
                  <a:pt x="1545" y="391"/>
                  <a:pt x="1545" y="391"/>
                  <a:pt x="1539" y="388"/>
                </a:cubicBezTo>
                <a:cubicBezTo>
                  <a:pt x="1539" y="388"/>
                  <a:pt x="1539" y="388"/>
                  <a:pt x="1539" y="384"/>
                </a:cubicBezTo>
                <a:cubicBezTo>
                  <a:pt x="1539" y="384"/>
                  <a:pt x="1539" y="384"/>
                  <a:pt x="1535" y="380"/>
                </a:cubicBezTo>
                <a:cubicBezTo>
                  <a:pt x="1535" y="380"/>
                  <a:pt x="1535" y="380"/>
                  <a:pt x="1537" y="378"/>
                </a:cubicBezTo>
                <a:cubicBezTo>
                  <a:pt x="1537" y="378"/>
                  <a:pt x="1537" y="378"/>
                  <a:pt x="1535" y="375"/>
                </a:cubicBezTo>
                <a:cubicBezTo>
                  <a:pt x="1535" y="375"/>
                  <a:pt x="1535" y="375"/>
                  <a:pt x="1536" y="373"/>
                </a:cubicBezTo>
                <a:cubicBezTo>
                  <a:pt x="1536" y="373"/>
                  <a:pt x="1535" y="372"/>
                  <a:pt x="1534" y="371"/>
                </a:cubicBezTo>
                <a:cubicBezTo>
                  <a:pt x="1533" y="369"/>
                  <a:pt x="1533" y="367"/>
                  <a:pt x="1533" y="367"/>
                </a:cubicBezTo>
                <a:cubicBezTo>
                  <a:pt x="1533" y="367"/>
                  <a:pt x="1533" y="367"/>
                  <a:pt x="1529" y="368"/>
                </a:cubicBezTo>
                <a:cubicBezTo>
                  <a:pt x="1529" y="368"/>
                  <a:pt x="1530" y="362"/>
                  <a:pt x="1531" y="361"/>
                </a:cubicBezTo>
                <a:cubicBezTo>
                  <a:pt x="1532" y="359"/>
                  <a:pt x="1536" y="358"/>
                  <a:pt x="1536" y="358"/>
                </a:cubicBezTo>
                <a:cubicBezTo>
                  <a:pt x="1536" y="358"/>
                  <a:pt x="1536" y="358"/>
                  <a:pt x="1542" y="359"/>
                </a:cubicBezTo>
                <a:cubicBezTo>
                  <a:pt x="1542" y="359"/>
                  <a:pt x="1542" y="359"/>
                  <a:pt x="1548" y="359"/>
                </a:cubicBezTo>
                <a:cubicBezTo>
                  <a:pt x="1548" y="359"/>
                  <a:pt x="1549" y="357"/>
                  <a:pt x="1549" y="357"/>
                </a:cubicBezTo>
                <a:cubicBezTo>
                  <a:pt x="1550" y="356"/>
                  <a:pt x="1555" y="355"/>
                  <a:pt x="1555" y="355"/>
                </a:cubicBezTo>
                <a:cubicBezTo>
                  <a:pt x="1555" y="355"/>
                  <a:pt x="1549" y="354"/>
                  <a:pt x="1547" y="353"/>
                </a:cubicBezTo>
                <a:cubicBezTo>
                  <a:pt x="1547" y="353"/>
                  <a:pt x="1546" y="352"/>
                  <a:pt x="1545" y="352"/>
                </a:cubicBezTo>
                <a:cubicBezTo>
                  <a:pt x="1542" y="352"/>
                  <a:pt x="1539" y="354"/>
                  <a:pt x="1539" y="354"/>
                </a:cubicBezTo>
                <a:cubicBezTo>
                  <a:pt x="1539" y="354"/>
                  <a:pt x="1536" y="357"/>
                  <a:pt x="1534" y="358"/>
                </a:cubicBezTo>
                <a:cubicBezTo>
                  <a:pt x="1534" y="358"/>
                  <a:pt x="1534" y="358"/>
                  <a:pt x="1534" y="358"/>
                </a:cubicBezTo>
                <a:cubicBezTo>
                  <a:pt x="1533" y="358"/>
                  <a:pt x="1533" y="356"/>
                  <a:pt x="1533" y="356"/>
                </a:cubicBezTo>
                <a:cubicBezTo>
                  <a:pt x="1533" y="356"/>
                  <a:pt x="1532" y="357"/>
                  <a:pt x="1529" y="357"/>
                </a:cubicBezTo>
                <a:cubicBezTo>
                  <a:pt x="1529" y="357"/>
                  <a:pt x="1529" y="357"/>
                  <a:pt x="1529" y="357"/>
                </a:cubicBezTo>
                <a:cubicBezTo>
                  <a:pt x="1527" y="357"/>
                  <a:pt x="1528" y="356"/>
                  <a:pt x="1528" y="356"/>
                </a:cubicBezTo>
                <a:cubicBezTo>
                  <a:pt x="1527" y="355"/>
                  <a:pt x="1521" y="354"/>
                  <a:pt x="1520" y="354"/>
                </a:cubicBezTo>
                <a:cubicBezTo>
                  <a:pt x="1520" y="354"/>
                  <a:pt x="1520" y="354"/>
                  <a:pt x="1520" y="354"/>
                </a:cubicBezTo>
                <a:cubicBezTo>
                  <a:pt x="1519" y="354"/>
                  <a:pt x="1519" y="357"/>
                  <a:pt x="1517" y="357"/>
                </a:cubicBezTo>
                <a:cubicBezTo>
                  <a:pt x="1517" y="357"/>
                  <a:pt x="1517" y="358"/>
                  <a:pt x="1517" y="358"/>
                </a:cubicBezTo>
                <a:cubicBezTo>
                  <a:pt x="1516" y="358"/>
                  <a:pt x="1516" y="356"/>
                  <a:pt x="1515" y="355"/>
                </a:cubicBezTo>
                <a:cubicBezTo>
                  <a:pt x="1515" y="355"/>
                  <a:pt x="1514" y="355"/>
                  <a:pt x="1514" y="355"/>
                </a:cubicBezTo>
                <a:cubicBezTo>
                  <a:pt x="1512" y="355"/>
                  <a:pt x="1510" y="356"/>
                  <a:pt x="1510" y="357"/>
                </a:cubicBezTo>
                <a:cubicBezTo>
                  <a:pt x="1510" y="358"/>
                  <a:pt x="1510" y="360"/>
                  <a:pt x="1510" y="360"/>
                </a:cubicBezTo>
                <a:cubicBezTo>
                  <a:pt x="1510" y="360"/>
                  <a:pt x="1510" y="360"/>
                  <a:pt x="1510" y="360"/>
                </a:cubicBezTo>
                <a:cubicBezTo>
                  <a:pt x="1510" y="360"/>
                  <a:pt x="1510" y="360"/>
                  <a:pt x="1511" y="362"/>
                </a:cubicBezTo>
                <a:cubicBezTo>
                  <a:pt x="1511" y="362"/>
                  <a:pt x="1511" y="362"/>
                  <a:pt x="1508" y="360"/>
                </a:cubicBezTo>
                <a:cubicBezTo>
                  <a:pt x="1507" y="360"/>
                  <a:pt x="1507" y="360"/>
                  <a:pt x="1507" y="360"/>
                </a:cubicBezTo>
                <a:cubicBezTo>
                  <a:pt x="1507" y="360"/>
                  <a:pt x="1507" y="360"/>
                  <a:pt x="1509" y="363"/>
                </a:cubicBezTo>
                <a:cubicBezTo>
                  <a:pt x="1509" y="363"/>
                  <a:pt x="1508" y="364"/>
                  <a:pt x="1508" y="364"/>
                </a:cubicBezTo>
                <a:cubicBezTo>
                  <a:pt x="1508" y="364"/>
                  <a:pt x="1507" y="364"/>
                  <a:pt x="1507" y="364"/>
                </a:cubicBezTo>
                <a:cubicBezTo>
                  <a:pt x="1507" y="363"/>
                  <a:pt x="1506" y="362"/>
                  <a:pt x="1505" y="360"/>
                </a:cubicBezTo>
                <a:cubicBezTo>
                  <a:pt x="1505" y="360"/>
                  <a:pt x="1505" y="360"/>
                  <a:pt x="1504" y="360"/>
                </a:cubicBezTo>
                <a:cubicBezTo>
                  <a:pt x="1503" y="361"/>
                  <a:pt x="1502" y="362"/>
                  <a:pt x="1502" y="363"/>
                </a:cubicBezTo>
                <a:cubicBezTo>
                  <a:pt x="1502" y="363"/>
                  <a:pt x="1502" y="363"/>
                  <a:pt x="1502" y="363"/>
                </a:cubicBezTo>
                <a:cubicBezTo>
                  <a:pt x="1502" y="364"/>
                  <a:pt x="1504" y="367"/>
                  <a:pt x="1504" y="367"/>
                </a:cubicBezTo>
                <a:cubicBezTo>
                  <a:pt x="1504" y="367"/>
                  <a:pt x="1507" y="370"/>
                  <a:pt x="1507" y="372"/>
                </a:cubicBezTo>
                <a:cubicBezTo>
                  <a:pt x="1507" y="373"/>
                  <a:pt x="1510" y="374"/>
                  <a:pt x="1510" y="374"/>
                </a:cubicBezTo>
                <a:cubicBezTo>
                  <a:pt x="1510" y="374"/>
                  <a:pt x="1512" y="375"/>
                  <a:pt x="1514" y="375"/>
                </a:cubicBezTo>
                <a:cubicBezTo>
                  <a:pt x="1516" y="376"/>
                  <a:pt x="1515" y="378"/>
                  <a:pt x="1513" y="378"/>
                </a:cubicBezTo>
                <a:cubicBezTo>
                  <a:pt x="1513" y="378"/>
                  <a:pt x="1513" y="378"/>
                  <a:pt x="1513" y="378"/>
                </a:cubicBezTo>
                <a:cubicBezTo>
                  <a:pt x="1510" y="378"/>
                  <a:pt x="1506" y="374"/>
                  <a:pt x="1505" y="374"/>
                </a:cubicBezTo>
                <a:cubicBezTo>
                  <a:pt x="1505" y="374"/>
                  <a:pt x="1505" y="374"/>
                  <a:pt x="1505" y="374"/>
                </a:cubicBezTo>
                <a:cubicBezTo>
                  <a:pt x="1504" y="374"/>
                  <a:pt x="1503" y="374"/>
                  <a:pt x="1503" y="374"/>
                </a:cubicBezTo>
                <a:cubicBezTo>
                  <a:pt x="1503" y="374"/>
                  <a:pt x="1507" y="376"/>
                  <a:pt x="1507" y="376"/>
                </a:cubicBezTo>
                <a:cubicBezTo>
                  <a:pt x="1508" y="376"/>
                  <a:pt x="1511" y="379"/>
                  <a:pt x="1512" y="380"/>
                </a:cubicBezTo>
                <a:cubicBezTo>
                  <a:pt x="1514" y="381"/>
                  <a:pt x="1513" y="383"/>
                  <a:pt x="1512" y="384"/>
                </a:cubicBezTo>
                <a:cubicBezTo>
                  <a:pt x="1512" y="384"/>
                  <a:pt x="1512" y="384"/>
                  <a:pt x="1512" y="384"/>
                </a:cubicBezTo>
                <a:cubicBezTo>
                  <a:pt x="1511" y="384"/>
                  <a:pt x="1508" y="381"/>
                  <a:pt x="1508" y="381"/>
                </a:cubicBezTo>
                <a:cubicBezTo>
                  <a:pt x="1508" y="381"/>
                  <a:pt x="1501" y="378"/>
                  <a:pt x="1500" y="378"/>
                </a:cubicBezTo>
                <a:cubicBezTo>
                  <a:pt x="1499" y="378"/>
                  <a:pt x="1499" y="378"/>
                  <a:pt x="1499" y="378"/>
                </a:cubicBezTo>
                <a:cubicBezTo>
                  <a:pt x="1497" y="378"/>
                  <a:pt x="1496" y="378"/>
                  <a:pt x="1496" y="378"/>
                </a:cubicBezTo>
                <a:cubicBezTo>
                  <a:pt x="1496" y="378"/>
                  <a:pt x="1492" y="378"/>
                  <a:pt x="1491" y="378"/>
                </a:cubicBezTo>
                <a:cubicBezTo>
                  <a:pt x="1489" y="378"/>
                  <a:pt x="1488" y="374"/>
                  <a:pt x="1488" y="374"/>
                </a:cubicBezTo>
                <a:cubicBezTo>
                  <a:pt x="1488" y="374"/>
                  <a:pt x="1486" y="371"/>
                  <a:pt x="1484" y="371"/>
                </a:cubicBezTo>
                <a:cubicBezTo>
                  <a:pt x="1482" y="370"/>
                  <a:pt x="1483" y="367"/>
                  <a:pt x="1483" y="367"/>
                </a:cubicBezTo>
                <a:cubicBezTo>
                  <a:pt x="1483" y="367"/>
                  <a:pt x="1483" y="367"/>
                  <a:pt x="1483" y="366"/>
                </a:cubicBezTo>
                <a:cubicBezTo>
                  <a:pt x="1483" y="366"/>
                  <a:pt x="1483" y="364"/>
                  <a:pt x="1483" y="363"/>
                </a:cubicBezTo>
                <a:cubicBezTo>
                  <a:pt x="1483" y="363"/>
                  <a:pt x="1483" y="363"/>
                  <a:pt x="1483" y="363"/>
                </a:cubicBezTo>
                <a:cubicBezTo>
                  <a:pt x="1483" y="365"/>
                  <a:pt x="1483" y="366"/>
                  <a:pt x="1483" y="366"/>
                </a:cubicBezTo>
                <a:cubicBezTo>
                  <a:pt x="1483" y="366"/>
                  <a:pt x="1483" y="366"/>
                  <a:pt x="1483" y="367"/>
                </a:cubicBezTo>
                <a:cubicBezTo>
                  <a:pt x="1483" y="367"/>
                  <a:pt x="1480" y="367"/>
                  <a:pt x="1479" y="367"/>
                </a:cubicBezTo>
                <a:cubicBezTo>
                  <a:pt x="1478" y="367"/>
                  <a:pt x="1479" y="364"/>
                  <a:pt x="1479" y="364"/>
                </a:cubicBezTo>
                <a:cubicBezTo>
                  <a:pt x="1479" y="364"/>
                  <a:pt x="1476" y="362"/>
                  <a:pt x="1475" y="361"/>
                </a:cubicBezTo>
                <a:cubicBezTo>
                  <a:pt x="1474" y="360"/>
                  <a:pt x="1476" y="357"/>
                  <a:pt x="1476" y="355"/>
                </a:cubicBezTo>
                <a:cubicBezTo>
                  <a:pt x="1476" y="353"/>
                  <a:pt x="1477" y="346"/>
                  <a:pt x="1477" y="346"/>
                </a:cubicBezTo>
                <a:cubicBezTo>
                  <a:pt x="1477" y="346"/>
                  <a:pt x="1477" y="346"/>
                  <a:pt x="1474" y="346"/>
                </a:cubicBezTo>
                <a:cubicBezTo>
                  <a:pt x="1474" y="346"/>
                  <a:pt x="1474" y="346"/>
                  <a:pt x="1474" y="345"/>
                </a:cubicBezTo>
                <a:cubicBezTo>
                  <a:pt x="1474" y="345"/>
                  <a:pt x="1474" y="345"/>
                  <a:pt x="1475" y="344"/>
                </a:cubicBezTo>
                <a:cubicBezTo>
                  <a:pt x="1475" y="344"/>
                  <a:pt x="1475" y="344"/>
                  <a:pt x="1475" y="344"/>
                </a:cubicBezTo>
                <a:cubicBezTo>
                  <a:pt x="1475" y="344"/>
                  <a:pt x="1475" y="344"/>
                  <a:pt x="1475" y="344"/>
                </a:cubicBezTo>
                <a:cubicBezTo>
                  <a:pt x="1475" y="344"/>
                  <a:pt x="1474" y="344"/>
                  <a:pt x="1474" y="345"/>
                </a:cubicBezTo>
                <a:cubicBezTo>
                  <a:pt x="1474" y="345"/>
                  <a:pt x="1474" y="345"/>
                  <a:pt x="1471" y="342"/>
                </a:cubicBezTo>
                <a:cubicBezTo>
                  <a:pt x="1471" y="342"/>
                  <a:pt x="1471" y="342"/>
                  <a:pt x="1471" y="340"/>
                </a:cubicBezTo>
                <a:cubicBezTo>
                  <a:pt x="1471" y="340"/>
                  <a:pt x="1469" y="341"/>
                  <a:pt x="1467" y="340"/>
                </a:cubicBezTo>
                <a:cubicBezTo>
                  <a:pt x="1467" y="340"/>
                  <a:pt x="1467" y="340"/>
                  <a:pt x="1467" y="340"/>
                </a:cubicBezTo>
                <a:cubicBezTo>
                  <a:pt x="1467" y="340"/>
                  <a:pt x="1467" y="340"/>
                  <a:pt x="1467" y="340"/>
                </a:cubicBezTo>
                <a:cubicBezTo>
                  <a:pt x="1465" y="339"/>
                  <a:pt x="1461" y="334"/>
                  <a:pt x="1461" y="334"/>
                </a:cubicBezTo>
                <a:cubicBezTo>
                  <a:pt x="1461" y="334"/>
                  <a:pt x="1461" y="334"/>
                  <a:pt x="1460" y="334"/>
                </a:cubicBezTo>
                <a:cubicBezTo>
                  <a:pt x="1459" y="334"/>
                  <a:pt x="1459" y="335"/>
                  <a:pt x="1459" y="335"/>
                </a:cubicBezTo>
                <a:cubicBezTo>
                  <a:pt x="1459" y="335"/>
                  <a:pt x="1459" y="335"/>
                  <a:pt x="1456" y="334"/>
                </a:cubicBezTo>
                <a:cubicBezTo>
                  <a:pt x="1455" y="334"/>
                  <a:pt x="1456" y="332"/>
                  <a:pt x="1456" y="332"/>
                </a:cubicBezTo>
                <a:cubicBezTo>
                  <a:pt x="1455" y="331"/>
                  <a:pt x="1452" y="330"/>
                  <a:pt x="1452" y="330"/>
                </a:cubicBezTo>
                <a:cubicBezTo>
                  <a:pt x="1452" y="330"/>
                  <a:pt x="1452" y="330"/>
                  <a:pt x="1447" y="330"/>
                </a:cubicBezTo>
                <a:cubicBezTo>
                  <a:pt x="1447" y="330"/>
                  <a:pt x="1447" y="330"/>
                  <a:pt x="1447" y="327"/>
                </a:cubicBezTo>
                <a:cubicBezTo>
                  <a:pt x="1447" y="327"/>
                  <a:pt x="1447" y="327"/>
                  <a:pt x="1441" y="323"/>
                </a:cubicBezTo>
                <a:cubicBezTo>
                  <a:pt x="1441" y="323"/>
                  <a:pt x="1442" y="322"/>
                  <a:pt x="1440" y="321"/>
                </a:cubicBezTo>
                <a:cubicBezTo>
                  <a:pt x="1438" y="321"/>
                  <a:pt x="1439" y="317"/>
                  <a:pt x="1439" y="317"/>
                </a:cubicBezTo>
                <a:cubicBezTo>
                  <a:pt x="1439" y="317"/>
                  <a:pt x="1439" y="317"/>
                  <a:pt x="1435" y="318"/>
                </a:cubicBezTo>
                <a:cubicBezTo>
                  <a:pt x="1435" y="318"/>
                  <a:pt x="1435" y="315"/>
                  <a:pt x="1435" y="314"/>
                </a:cubicBezTo>
                <a:cubicBezTo>
                  <a:pt x="1434" y="313"/>
                  <a:pt x="1432" y="315"/>
                  <a:pt x="1431" y="317"/>
                </a:cubicBezTo>
                <a:cubicBezTo>
                  <a:pt x="1429" y="319"/>
                  <a:pt x="1429" y="313"/>
                  <a:pt x="1429" y="313"/>
                </a:cubicBezTo>
                <a:cubicBezTo>
                  <a:pt x="1429" y="313"/>
                  <a:pt x="1430" y="312"/>
                  <a:pt x="1430" y="312"/>
                </a:cubicBezTo>
                <a:cubicBezTo>
                  <a:pt x="1430" y="312"/>
                  <a:pt x="1430" y="312"/>
                  <a:pt x="1432" y="311"/>
                </a:cubicBezTo>
                <a:cubicBezTo>
                  <a:pt x="1432" y="311"/>
                  <a:pt x="1432" y="311"/>
                  <a:pt x="1432" y="311"/>
                </a:cubicBezTo>
                <a:cubicBezTo>
                  <a:pt x="1432" y="311"/>
                  <a:pt x="1431" y="311"/>
                  <a:pt x="1430" y="311"/>
                </a:cubicBezTo>
                <a:cubicBezTo>
                  <a:pt x="1431" y="311"/>
                  <a:pt x="1431" y="310"/>
                  <a:pt x="1431" y="310"/>
                </a:cubicBezTo>
                <a:cubicBezTo>
                  <a:pt x="1432" y="309"/>
                  <a:pt x="1428" y="308"/>
                  <a:pt x="1428" y="308"/>
                </a:cubicBezTo>
                <a:cubicBezTo>
                  <a:pt x="1428" y="308"/>
                  <a:pt x="1428" y="308"/>
                  <a:pt x="1429" y="304"/>
                </a:cubicBezTo>
                <a:cubicBezTo>
                  <a:pt x="1429" y="304"/>
                  <a:pt x="1429" y="304"/>
                  <a:pt x="1428" y="303"/>
                </a:cubicBezTo>
                <a:cubicBezTo>
                  <a:pt x="1428" y="303"/>
                  <a:pt x="1428" y="304"/>
                  <a:pt x="1428" y="304"/>
                </a:cubicBezTo>
                <a:cubicBezTo>
                  <a:pt x="1428" y="304"/>
                  <a:pt x="1428" y="304"/>
                  <a:pt x="1428" y="308"/>
                </a:cubicBezTo>
                <a:cubicBezTo>
                  <a:pt x="1428" y="308"/>
                  <a:pt x="1428" y="308"/>
                  <a:pt x="1425" y="309"/>
                </a:cubicBezTo>
                <a:cubicBezTo>
                  <a:pt x="1425" y="309"/>
                  <a:pt x="1421" y="310"/>
                  <a:pt x="1420" y="312"/>
                </a:cubicBezTo>
                <a:cubicBezTo>
                  <a:pt x="1418" y="314"/>
                  <a:pt x="1421" y="315"/>
                  <a:pt x="1421" y="316"/>
                </a:cubicBezTo>
                <a:cubicBezTo>
                  <a:pt x="1421" y="317"/>
                  <a:pt x="1420" y="317"/>
                  <a:pt x="1419" y="318"/>
                </a:cubicBezTo>
                <a:cubicBezTo>
                  <a:pt x="1418" y="318"/>
                  <a:pt x="1420" y="322"/>
                  <a:pt x="1420" y="322"/>
                </a:cubicBezTo>
                <a:cubicBezTo>
                  <a:pt x="1420" y="322"/>
                  <a:pt x="1420" y="322"/>
                  <a:pt x="1425" y="326"/>
                </a:cubicBezTo>
                <a:cubicBezTo>
                  <a:pt x="1425" y="326"/>
                  <a:pt x="1427" y="328"/>
                  <a:pt x="1429" y="329"/>
                </a:cubicBezTo>
                <a:cubicBezTo>
                  <a:pt x="1431" y="330"/>
                  <a:pt x="1432" y="334"/>
                  <a:pt x="1432" y="334"/>
                </a:cubicBezTo>
                <a:cubicBezTo>
                  <a:pt x="1432" y="334"/>
                  <a:pt x="1433" y="337"/>
                  <a:pt x="1436" y="340"/>
                </a:cubicBezTo>
                <a:cubicBezTo>
                  <a:pt x="1439" y="343"/>
                  <a:pt x="1441" y="344"/>
                  <a:pt x="1441" y="344"/>
                </a:cubicBezTo>
                <a:cubicBezTo>
                  <a:pt x="1441" y="344"/>
                  <a:pt x="1450" y="345"/>
                  <a:pt x="1450" y="346"/>
                </a:cubicBezTo>
                <a:cubicBezTo>
                  <a:pt x="1450" y="348"/>
                  <a:pt x="1449" y="348"/>
                  <a:pt x="1448" y="349"/>
                </a:cubicBezTo>
                <a:cubicBezTo>
                  <a:pt x="1447" y="351"/>
                  <a:pt x="1457" y="353"/>
                  <a:pt x="1457" y="353"/>
                </a:cubicBezTo>
                <a:cubicBezTo>
                  <a:pt x="1457" y="353"/>
                  <a:pt x="1457" y="353"/>
                  <a:pt x="1462" y="356"/>
                </a:cubicBezTo>
                <a:cubicBezTo>
                  <a:pt x="1462" y="356"/>
                  <a:pt x="1467" y="359"/>
                  <a:pt x="1468" y="361"/>
                </a:cubicBezTo>
                <a:cubicBezTo>
                  <a:pt x="1469" y="362"/>
                  <a:pt x="1469" y="365"/>
                  <a:pt x="1466" y="365"/>
                </a:cubicBezTo>
                <a:cubicBezTo>
                  <a:pt x="1464" y="365"/>
                  <a:pt x="1463" y="360"/>
                  <a:pt x="1463" y="360"/>
                </a:cubicBezTo>
                <a:cubicBezTo>
                  <a:pt x="1463" y="360"/>
                  <a:pt x="1463" y="360"/>
                  <a:pt x="1460" y="360"/>
                </a:cubicBezTo>
                <a:cubicBezTo>
                  <a:pt x="1460" y="360"/>
                  <a:pt x="1458" y="360"/>
                  <a:pt x="1457" y="359"/>
                </a:cubicBezTo>
                <a:cubicBezTo>
                  <a:pt x="1455" y="359"/>
                  <a:pt x="1453" y="365"/>
                  <a:pt x="1453" y="366"/>
                </a:cubicBezTo>
                <a:cubicBezTo>
                  <a:pt x="1453" y="367"/>
                  <a:pt x="1456" y="368"/>
                  <a:pt x="1457" y="369"/>
                </a:cubicBezTo>
                <a:cubicBezTo>
                  <a:pt x="1457" y="370"/>
                  <a:pt x="1458" y="373"/>
                  <a:pt x="1458" y="373"/>
                </a:cubicBezTo>
                <a:cubicBezTo>
                  <a:pt x="1458" y="373"/>
                  <a:pt x="1455" y="374"/>
                  <a:pt x="1454" y="375"/>
                </a:cubicBezTo>
                <a:cubicBezTo>
                  <a:pt x="1453" y="375"/>
                  <a:pt x="1454" y="379"/>
                  <a:pt x="1454" y="379"/>
                </a:cubicBezTo>
                <a:cubicBezTo>
                  <a:pt x="1454" y="379"/>
                  <a:pt x="1454" y="379"/>
                  <a:pt x="1451" y="380"/>
                </a:cubicBezTo>
                <a:cubicBezTo>
                  <a:pt x="1451" y="380"/>
                  <a:pt x="1451" y="380"/>
                  <a:pt x="1450" y="382"/>
                </a:cubicBezTo>
                <a:cubicBezTo>
                  <a:pt x="1450" y="382"/>
                  <a:pt x="1449" y="384"/>
                  <a:pt x="1447" y="384"/>
                </a:cubicBezTo>
                <a:cubicBezTo>
                  <a:pt x="1445" y="384"/>
                  <a:pt x="1448" y="378"/>
                  <a:pt x="1448" y="378"/>
                </a:cubicBezTo>
                <a:cubicBezTo>
                  <a:pt x="1448" y="378"/>
                  <a:pt x="1448" y="378"/>
                  <a:pt x="1448" y="376"/>
                </a:cubicBezTo>
                <a:cubicBezTo>
                  <a:pt x="1448" y="376"/>
                  <a:pt x="1448" y="376"/>
                  <a:pt x="1451" y="376"/>
                </a:cubicBezTo>
                <a:cubicBezTo>
                  <a:pt x="1451" y="376"/>
                  <a:pt x="1450" y="375"/>
                  <a:pt x="1450" y="373"/>
                </a:cubicBezTo>
                <a:cubicBezTo>
                  <a:pt x="1450" y="371"/>
                  <a:pt x="1448" y="371"/>
                  <a:pt x="1448" y="369"/>
                </a:cubicBezTo>
                <a:cubicBezTo>
                  <a:pt x="1447" y="366"/>
                  <a:pt x="1447" y="363"/>
                  <a:pt x="1447" y="363"/>
                </a:cubicBezTo>
                <a:cubicBezTo>
                  <a:pt x="1447" y="363"/>
                  <a:pt x="1446" y="364"/>
                  <a:pt x="1444" y="363"/>
                </a:cubicBezTo>
                <a:cubicBezTo>
                  <a:pt x="1441" y="362"/>
                  <a:pt x="1441" y="358"/>
                  <a:pt x="1441" y="357"/>
                </a:cubicBezTo>
                <a:cubicBezTo>
                  <a:pt x="1440" y="356"/>
                  <a:pt x="1437" y="357"/>
                  <a:pt x="1434" y="356"/>
                </a:cubicBezTo>
                <a:cubicBezTo>
                  <a:pt x="1431" y="355"/>
                  <a:pt x="1430" y="352"/>
                  <a:pt x="1430" y="352"/>
                </a:cubicBezTo>
                <a:cubicBezTo>
                  <a:pt x="1430" y="352"/>
                  <a:pt x="1430" y="352"/>
                  <a:pt x="1425" y="352"/>
                </a:cubicBezTo>
                <a:cubicBezTo>
                  <a:pt x="1425" y="352"/>
                  <a:pt x="1424" y="350"/>
                  <a:pt x="1422" y="348"/>
                </a:cubicBezTo>
                <a:cubicBezTo>
                  <a:pt x="1421" y="347"/>
                  <a:pt x="1415" y="341"/>
                  <a:pt x="1415" y="341"/>
                </a:cubicBezTo>
                <a:cubicBezTo>
                  <a:pt x="1415" y="341"/>
                  <a:pt x="1415" y="341"/>
                  <a:pt x="1411" y="340"/>
                </a:cubicBezTo>
                <a:cubicBezTo>
                  <a:pt x="1411" y="340"/>
                  <a:pt x="1411" y="340"/>
                  <a:pt x="1410" y="338"/>
                </a:cubicBezTo>
                <a:cubicBezTo>
                  <a:pt x="1410" y="338"/>
                  <a:pt x="1408" y="337"/>
                  <a:pt x="1406" y="336"/>
                </a:cubicBezTo>
                <a:cubicBezTo>
                  <a:pt x="1404" y="335"/>
                  <a:pt x="1406" y="332"/>
                  <a:pt x="1406" y="332"/>
                </a:cubicBezTo>
                <a:cubicBezTo>
                  <a:pt x="1406" y="332"/>
                  <a:pt x="1406" y="332"/>
                  <a:pt x="1404" y="330"/>
                </a:cubicBezTo>
                <a:cubicBezTo>
                  <a:pt x="1404" y="330"/>
                  <a:pt x="1404" y="326"/>
                  <a:pt x="1402" y="325"/>
                </a:cubicBezTo>
                <a:cubicBezTo>
                  <a:pt x="1399" y="323"/>
                  <a:pt x="1394" y="322"/>
                  <a:pt x="1392" y="322"/>
                </a:cubicBezTo>
                <a:cubicBezTo>
                  <a:pt x="1391" y="322"/>
                  <a:pt x="1387" y="325"/>
                  <a:pt x="1386" y="327"/>
                </a:cubicBezTo>
                <a:cubicBezTo>
                  <a:pt x="1386" y="327"/>
                  <a:pt x="1384" y="328"/>
                  <a:pt x="1382" y="328"/>
                </a:cubicBezTo>
                <a:cubicBezTo>
                  <a:pt x="1382" y="327"/>
                  <a:pt x="1382" y="327"/>
                  <a:pt x="1383" y="327"/>
                </a:cubicBezTo>
                <a:cubicBezTo>
                  <a:pt x="1383" y="327"/>
                  <a:pt x="1384" y="325"/>
                  <a:pt x="1384" y="324"/>
                </a:cubicBezTo>
                <a:cubicBezTo>
                  <a:pt x="1384" y="324"/>
                  <a:pt x="1383" y="324"/>
                  <a:pt x="1383" y="324"/>
                </a:cubicBezTo>
                <a:cubicBezTo>
                  <a:pt x="1383" y="324"/>
                  <a:pt x="1383" y="324"/>
                  <a:pt x="1383" y="324"/>
                </a:cubicBezTo>
                <a:cubicBezTo>
                  <a:pt x="1384" y="325"/>
                  <a:pt x="1383" y="327"/>
                  <a:pt x="1382" y="327"/>
                </a:cubicBezTo>
                <a:cubicBezTo>
                  <a:pt x="1382" y="327"/>
                  <a:pt x="1382" y="327"/>
                  <a:pt x="1382" y="328"/>
                </a:cubicBezTo>
                <a:cubicBezTo>
                  <a:pt x="1381" y="328"/>
                  <a:pt x="1379" y="328"/>
                  <a:pt x="1379" y="328"/>
                </a:cubicBezTo>
                <a:cubicBezTo>
                  <a:pt x="1378" y="328"/>
                  <a:pt x="1377" y="332"/>
                  <a:pt x="1375" y="334"/>
                </a:cubicBezTo>
                <a:cubicBezTo>
                  <a:pt x="1374" y="334"/>
                  <a:pt x="1373" y="334"/>
                  <a:pt x="1372" y="334"/>
                </a:cubicBezTo>
                <a:cubicBezTo>
                  <a:pt x="1370" y="334"/>
                  <a:pt x="1368" y="334"/>
                  <a:pt x="1368" y="334"/>
                </a:cubicBezTo>
                <a:cubicBezTo>
                  <a:pt x="1368" y="333"/>
                  <a:pt x="1366" y="332"/>
                  <a:pt x="1366" y="331"/>
                </a:cubicBezTo>
                <a:cubicBezTo>
                  <a:pt x="1365" y="331"/>
                  <a:pt x="1365" y="330"/>
                  <a:pt x="1364" y="330"/>
                </a:cubicBezTo>
                <a:cubicBezTo>
                  <a:pt x="1363" y="330"/>
                  <a:pt x="1361" y="331"/>
                  <a:pt x="1361" y="331"/>
                </a:cubicBezTo>
                <a:cubicBezTo>
                  <a:pt x="1361" y="331"/>
                  <a:pt x="1359" y="330"/>
                  <a:pt x="1357" y="329"/>
                </a:cubicBezTo>
                <a:cubicBezTo>
                  <a:pt x="1357" y="329"/>
                  <a:pt x="1357" y="329"/>
                  <a:pt x="1357" y="329"/>
                </a:cubicBezTo>
                <a:cubicBezTo>
                  <a:pt x="1355" y="329"/>
                  <a:pt x="1352" y="331"/>
                  <a:pt x="1351" y="332"/>
                </a:cubicBezTo>
                <a:cubicBezTo>
                  <a:pt x="1350" y="333"/>
                  <a:pt x="1347" y="337"/>
                  <a:pt x="1347" y="339"/>
                </a:cubicBezTo>
                <a:cubicBezTo>
                  <a:pt x="1347" y="339"/>
                  <a:pt x="1347" y="339"/>
                  <a:pt x="1348" y="339"/>
                </a:cubicBezTo>
                <a:cubicBezTo>
                  <a:pt x="1348" y="340"/>
                  <a:pt x="1350" y="341"/>
                  <a:pt x="1350" y="341"/>
                </a:cubicBezTo>
                <a:cubicBezTo>
                  <a:pt x="1350" y="341"/>
                  <a:pt x="1350" y="341"/>
                  <a:pt x="1349" y="342"/>
                </a:cubicBezTo>
                <a:cubicBezTo>
                  <a:pt x="1349" y="342"/>
                  <a:pt x="1349" y="344"/>
                  <a:pt x="1349" y="345"/>
                </a:cubicBezTo>
                <a:cubicBezTo>
                  <a:pt x="1349" y="345"/>
                  <a:pt x="1345" y="347"/>
                  <a:pt x="1345" y="347"/>
                </a:cubicBezTo>
                <a:cubicBezTo>
                  <a:pt x="1345" y="347"/>
                  <a:pt x="1342" y="349"/>
                  <a:pt x="1340" y="350"/>
                </a:cubicBezTo>
                <a:cubicBezTo>
                  <a:pt x="1338" y="351"/>
                  <a:pt x="1333" y="352"/>
                  <a:pt x="1332" y="353"/>
                </a:cubicBezTo>
                <a:cubicBezTo>
                  <a:pt x="1330" y="353"/>
                  <a:pt x="1331" y="355"/>
                  <a:pt x="1331" y="355"/>
                </a:cubicBezTo>
                <a:cubicBezTo>
                  <a:pt x="1332" y="356"/>
                  <a:pt x="1330" y="357"/>
                  <a:pt x="1329" y="357"/>
                </a:cubicBezTo>
                <a:cubicBezTo>
                  <a:pt x="1329" y="357"/>
                  <a:pt x="1325" y="361"/>
                  <a:pt x="1325" y="361"/>
                </a:cubicBezTo>
                <a:cubicBezTo>
                  <a:pt x="1325" y="361"/>
                  <a:pt x="1324" y="363"/>
                  <a:pt x="1322" y="365"/>
                </a:cubicBezTo>
                <a:cubicBezTo>
                  <a:pt x="1321" y="367"/>
                  <a:pt x="1321" y="371"/>
                  <a:pt x="1321" y="371"/>
                </a:cubicBezTo>
                <a:cubicBezTo>
                  <a:pt x="1321" y="371"/>
                  <a:pt x="1325" y="373"/>
                  <a:pt x="1325" y="375"/>
                </a:cubicBezTo>
                <a:cubicBezTo>
                  <a:pt x="1325" y="376"/>
                  <a:pt x="1320" y="377"/>
                  <a:pt x="1319" y="377"/>
                </a:cubicBezTo>
                <a:cubicBezTo>
                  <a:pt x="1319" y="377"/>
                  <a:pt x="1317" y="383"/>
                  <a:pt x="1317" y="383"/>
                </a:cubicBezTo>
                <a:cubicBezTo>
                  <a:pt x="1317" y="383"/>
                  <a:pt x="1317" y="383"/>
                  <a:pt x="1317" y="385"/>
                </a:cubicBezTo>
                <a:cubicBezTo>
                  <a:pt x="1317" y="385"/>
                  <a:pt x="1317" y="385"/>
                  <a:pt x="1312" y="385"/>
                </a:cubicBezTo>
                <a:cubicBezTo>
                  <a:pt x="1312" y="385"/>
                  <a:pt x="1312" y="385"/>
                  <a:pt x="1309" y="388"/>
                </a:cubicBezTo>
                <a:cubicBezTo>
                  <a:pt x="1309" y="388"/>
                  <a:pt x="1308" y="392"/>
                  <a:pt x="1306" y="393"/>
                </a:cubicBezTo>
                <a:cubicBezTo>
                  <a:pt x="1306" y="394"/>
                  <a:pt x="1305" y="394"/>
                  <a:pt x="1305" y="394"/>
                </a:cubicBezTo>
                <a:cubicBezTo>
                  <a:pt x="1304" y="394"/>
                  <a:pt x="1304" y="392"/>
                  <a:pt x="1304" y="392"/>
                </a:cubicBezTo>
                <a:cubicBezTo>
                  <a:pt x="1304" y="392"/>
                  <a:pt x="1302" y="394"/>
                  <a:pt x="1301" y="394"/>
                </a:cubicBezTo>
                <a:cubicBezTo>
                  <a:pt x="1300" y="394"/>
                  <a:pt x="1300" y="394"/>
                  <a:pt x="1300" y="394"/>
                </a:cubicBezTo>
                <a:cubicBezTo>
                  <a:pt x="1299" y="394"/>
                  <a:pt x="1298" y="393"/>
                  <a:pt x="1298" y="393"/>
                </a:cubicBezTo>
                <a:cubicBezTo>
                  <a:pt x="1298" y="393"/>
                  <a:pt x="1296" y="393"/>
                  <a:pt x="1295" y="394"/>
                </a:cubicBezTo>
                <a:cubicBezTo>
                  <a:pt x="1295" y="394"/>
                  <a:pt x="1294" y="394"/>
                  <a:pt x="1293" y="394"/>
                </a:cubicBezTo>
                <a:cubicBezTo>
                  <a:pt x="1291" y="394"/>
                  <a:pt x="1288" y="394"/>
                  <a:pt x="1288" y="394"/>
                </a:cubicBezTo>
                <a:cubicBezTo>
                  <a:pt x="1288" y="394"/>
                  <a:pt x="1288" y="394"/>
                  <a:pt x="1285" y="396"/>
                </a:cubicBezTo>
                <a:cubicBezTo>
                  <a:pt x="1285" y="396"/>
                  <a:pt x="1282" y="396"/>
                  <a:pt x="1281" y="397"/>
                </a:cubicBezTo>
                <a:cubicBezTo>
                  <a:pt x="1280" y="398"/>
                  <a:pt x="1277" y="400"/>
                  <a:pt x="1277" y="400"/>
                </a:cubicBezTo>
                <a:cubicBezTo>
                  <a:pt x="1277" y="400"/>
                  <a:pt x="1275" y="399"/>
                  <a:pt x="1274" y="399"/>
                </a:cubicBezTo>
                <a:cubicBezTo>
                  <a:pt x="1273" y="398"/>
                  <a:pt x="1273" y="395"/>
                  <a:pt x="1273" y="395"/>
                </a:cubicBezTo>
                <a:cubicBezTo>
                  <a:pt x="1273" y="395"/>
                  <a:pt x="1273" y="395"/>
                  <a:pt x="1271" y="395"/>
                </a:cubicBezTo>
                <a:cubicBezTo>
                  <a:pt x="1271" y="395"/>
                  <a:pt x="1271" y="395"/>
                  <a:pt x="1273" y="392"/>
                </a:cubicBezTo>
                <a:cubicBezTo>
                  <a:pt x="1273" y="392"/>
                  <a:pt x="1273" y="392"/>
                  <a:pt x="1270" y="392"/>
                </a:cubicBezTo>
                <a:cubicBezTo>
                  <a:pt x="1270" y="392"/>
                  <a:pt x="1270" y="392"/>
                  <a:pt x="1268" y="389"/>
                </a:cubicBezTo>
                <a:cubicBezTo>
                  <a:pt x="1268" y="389"/>
                  <a:pt x="1268" y="389"/>
                  <a:pt x="1264" y="389"/>
                </a:cubicBezTo>
                <a:cubicBezTo>
                  <a:pt x="1264" y="389"/>
                  <a:pt x="1264" y="389"/>
                  <a:pt x="1264" y="389"/>
                </a:cubicBezTo>
                <a:cubicBezTo>
                  <a:pt x="1264" y="389"/>
                  <a:pt x="1264" y="389"/>
                  <a:pt x="1264" y="387"/>
                </a:cubicBezTo>
                <a:cubicBezTo>
                  <a:pt x="1264" y="387"/>
                  <a:pt x="1263" y="386"/>
                  <a:pt x="1264" y="384"/>
                </a:cubicBezTo>
                <a:cubicBezTo>
                  <a:pt x="1264" y="384"/>
                  <a:pt x="1264" y="384"/>
                  <a:pt x="1264" y="384"/>
                </a:cubicBezTo>
                <a:cubicBezTo>
                  <a:pt x="1264" y="384"/>
                  <a:pt x="1264" y="384"/>
                  <a:pt x="1264" y="385"/>
                </a:cubicBezTo>
                <a:cubicBezTo>
                  <a:pt x="1263" y="386"/>
                  <a:pt x="1263" y="387"/>
                  <a:pt x="1263" y="387"/>
                </a:cubicBezTo>
                <a:cubicBezTo>
                  <a:pt x="1263" y="387"/>
                  <a:pt x="1263" y="387"/>
                  <a:pt x="1264" y="389"/>
                </a:cubicBezTo>
                <a:cubicBezTo>
                  <a:pt x="1263" y="390"/>
                  <a:pt x="1260" y="392"/>
                  <a:pt x="1259" y="392"/>
                </a:cubicBezTo>
                <a:cubicBezTo>
                  <a:pt x="1259" y="392"/>
                  <a:pt x="1259" y="392"/>
                  <a:pt x="1259" y="392"/>
                </a:cubicBezTo>
                <a:cubicBezTo>
                  <a:pt x="1258" y="392"/>
                  <a:pt x="1258" y="390"/>
                  <a:pt x="1258" y="390"/>
                </a:cubicBezTo>
                <a:cubicBezTo>
                  <a:pt x="1258" y="390"/>
                  <a:pt x="1254" y="391"/>
                  <a:pt x="1252" y="391"/>
                </a:cubicBezTo>
                <a:cubicBezTo>
                  <a:pt x="1252" y="391"/>
                  <a:pt x="1252" y="391"/>
                  <a:pt x="1252" y="391"/>
                </a:cubicBezTo>
                <a:cubicBezTo>
                  <a:pt x="1251" y="391"/>
                  <a:pt x="1254" y="383"/>
                  <a:pt x="1254" y="383"/>
                </a:cubicBezTo>
                <a:cubicBezTo>
                  <a:pt x="1254" y="383"/>
                  <a:pt x="1254" y="383"/>
                  <a:pt x="1252" y="376"/>
                </a:cubicBezTo>
                <a:cubicBezTo>
                  <a:pt x="1252" y="376"/>
                  <a:pt x="1250" y="376"/>
                  <a:pt x="1249" y="374"/>
                </a:cubicBezTo>
                <a:cubicBezTo>
                  <a:pt x="1248" y="373"/>
                  <a:pt x="1250" y="368"/>
                  <a:pt x="1250" y="368"/>
                </a:cubicBezTo>
                <a:cubicBezTo>
                  <a:pt x="1250" y="368"/>
                  <a:pt x="1250" y="368"/>
                  <a:pt x="1252" y="363"/>
                </a:cubicBezTo>
                <a:cubicBezTo>
                  <a:pt x="1252" y="363"/>
                  <a:pt x="1256" y="355"/>
                  <a:pt x="1256" y="352"/>
                </a:cubicBezTo>
                <a:cubicBezTo>
                  <a:pt x="1257" y="349"/>
                  <a:pt x="1256" y="346"/>
                  <a:pt x="1256" y="344"/>
                </a:cubicBezTo>
                <a:cubicBezTo>
                  <a:pt x="1256" y="344"/>
                  <a:pt x="1256" y="344"/>
                  <a:pt x="1256" y="344"/>
                </a:cubicBezTo>
                <a:cubicBezTo>
                  <a:pt x="1255" y="343"/>
                  <a:pt x="1255" y="343"/>
                  <a:pt x="1255" y="343"/>
                </a:cubicBezTo>
                <a:cubicBezTo>
                  <a:pt x="1255" y="343"/>
                  <a:pt x="1255" y="343"/>
                  <a:pt x="1257" y="339"/>
                </a:cubicBezTo>
                <a:cubicBezTo>
                  <a:pt x="1257" y="339"/>
                  <a:pt x="1253" y="336"/>
                  <a:pt x="1253" y="333"/>
                </a:cubicBezTo>
                <a:cubicBezTo>
                  <a:pt x="1254" y="331"/>
                  <a:pt x="1262" y="330"/>
                  <a:pt x="1262" y="330"/>
                </a:cubicBezTo>
                <a:cubicBezTo>
                  <a:pt x="1262" y="330"/>
                  <a:pt x="1265" y="327"/>
                  <a:pt x="1266" y="327"/>
                </a:cubicBezTo>
                <a:cubicBezTo>
                  <a:pt x="1268" y="327"/>
                  <a:pt x="1269" y="328"/>
                  <a:pt x="1269" y="328"/>
                </a:cubicBezTo>
                <a:cubicBezTo>
                  <a:pt x="1269" y="328"/>
                  <a:pt x="1273" y="329"/>
                  <a:pt x="1274" y="329"/>
                </a:cubicBezTo>
                <a:cubicBezTo>
                  <a:pt x="1275" y="329"/>
                  <a:pt x="1278" y="328"/>
                  <a:pt x="1281" y="328"/>
                </a:cubicBezTo>
                <a:cubicBezTo>
                  <a:pt x="1281" y="328"/>
                  <a:pt x="1282" y="328"/>
                  <a:pt x="1282" y="328"/>
                </a:cubicBezTo>
                <a:cubicBezTo>
                  <a:pt x="1284" y="328"/>
                  <a:pt x="1288" y="330"/>
                  <a:pt x="1288" y="330"/>
                </a:cubicBezTo>
                <a:cubicBezTo>
                  <a:pt x="1288" y="330"/>
                  <a:pt x="1288" y="330"/>
                  <a:pt x="1295" y="331"/>
                </a:cubicBezTo>
                <a:cubicBezTo>
                  <a:pt x="1295" y="331"/>
                  <a:pt x="1295" y="331"/>
                  <a:pt x="1299" y="329"/>
                </a:cubicBezTo>
                <a:cubicBezTo>
                  <a:pt x="1299" y="329"/>
                  <a:pt x="1307" y="331"/>
                  <a:pt x="1310" y="331"/>
                </a:cubicBezTo>
                <a:cubicBezTo>
                  <a:pt x="1311" y="331"/>
                  <a:pt x="1311" y="331"/>
                  <a:pt x="1311" y="331"/>
                </a:cubicBezTo>
                <a:cubicBezTo>
                  <a:pt x="1311" y="331"/>
                  <a:pt x="1311" y="331"/>
                  <a:pt x="1312" y="331"/>
                </a:cubicBezTo>
                <a:cubicBezTo>
                  <a:pt x="1313" y="331"/>
                  <a:pt x="1313" y="329"/>
                  <a:pt x="1314" y="328"/>
                </a:cubicBezTo>
                <a:cubicBezTo>
                  <a:pt x="1314" y="327"/>
                  <a:pt x="1316" y="320"/>
                  <a:pt x="1317" y="318"/>
                </a:cubicBezTo>
                <a:cubicBezTo>
                  <a:pt x="1317" y="316"/>
                  <a:pt x="1317" y="311"/>
                  <a:pt x="1317" y="311"/>
                </a:cubicBezTo>
                <a:cubicBezTo>
                  <a:pt x="1317" y="311"/>
                  <a:pt x="1317" y="311"/>
                  <a:pt x="1321" y="315"/>
                </a:cubicBezTo>
                <a:cubicBezTo>
                  <a:pt x="1321" y="315"/>
                  <a:pt x="1321" y="315"/>
                  <a:pt x="1319" y="311"/>
                </a:cubicBezTo>
                <a:cubicBezTo>
                  <a:pt x="1319" y="311"/>
                  <a:pt x="1319" y="311"/>
                  <a:pt x="1317" y="308"/>
                </a:cubicBezTo>
                <a:cubicBezTo>
                  <a:pt x="1317" y="308"/>
                  <a:pt x="1317" y="308"/>
                  <a:pt x="1317" y="302"/>
                </a:cubicBezTo>
                <a:cubicBezTo>
                  <a:pt x="1317" y="302"/>
                  <a:pt x="1314" y="302"/>
                  <a:pt x="1314" y="302"/>
                </a:cubicBezTo>
                <a:cubicBezTo>
                  <a:pt x="1313" y="301"/>
                  <a:pt x="1309" y="295"/>
                  <a:pt x="1309" y="295"/>
                </a:cubicBezTo>
                <a:cubicBezTo>
                  <a:pt x="1309" y="295"/>
                  <a:pt x="1309" y="295"/>
                  <a:pt x="1313" y="294"/>
                </a:cubicBezTo>
                <a:cubicBezTo>
                  <a:pt x="1313" y="294"/>
                  <a:pt x="1313" y="294"/>
                  <a:pt x="1308" y="293"/>
                </a:cubicBezTo>
                <a:cubicBezTo>
                  <a:pt x="1308" y="293"/>
                  <a:pt x="1308" y="293"/>
                  <a:pt x="1306" y="291"/>
                </a:cubicBezTo>
                <a:cubicBezTo>
                  <a:pt x="1306" y="291"/>
                  <a:pt x="1306" y="291"/>
                  <a:pt x="1302" y="291"/>
                </a:cubicBezTo>
                <a:cubicBezTo>
                  <a:pt x="1302" y="291"/>
                  <a:pt x="1302" y="291"/>
                  <a:pt x="1297" y="288"/>
                </a:cubicBezTo>
                <a:cubicBezTo>
                  <a:pt x="1297" y="288"/>
                  <a:pt x="1297" y="288"/>
                  <a:pt x="1295" y="288"/>
                </a:cubicBezTo>
                <a:cubicBezTo>
                  <a:pt x="1295" y="288"/>
                  <a:pt x="1292" y="288"/>
                  <a:pt x="1291" y="287"/>
                </a:cubicBezTo>
                <a:cubicBezTo>
                  <a:pt x="1290" y="285"/>
                  <a:pt x="1295" y="286"/>
                  <a:pt x="1295" y="285"/>
                </a:cubicBezTo>
                <a:cubicBezTo>
                  <a:pt x="1295" y="285"/>
                  <a:pt x="1292" y="284"/>
                  <a:pt x="1292" y="282"/>
                </a:cubicBezTo>
                <a:cubicBezTo>
                  <a:pt x="1293" y="281"/>
                  <a:pt x="1299" y="280"/>
                  <a:pt x="1299" y="280"/>
                </a:cubicBezTo>
                <a:cubicBezTo>
                  <a:pt x="1299" y="280"/>
                  <a:pt x="1303" y="279"/>
                  <a:pt x="1304" y="279"/>
                </a:cubicBezTo>
                <a:cubicBezTo>
                  <a:pt x="1304" y="279"/>
                  <a:pt x="1304" y="279"/>
                  <a:pt x="1304" y="279"/>
                </a:cubicBezTo>
                <a:cubicBezTo>
                  <a:pt x="1305" y="279"/>
                  <a:pt x="1308" y="282"/>
                  <a:pt x="1308" y="282"/>
                </a:cubicBezTo>
                <a:cubicBezTo>
                  <a:pt x="1308" y="282"/>
                  <a:pt x="1308" y="282"/>
                  <a:pt x="1309" y="280"/>
                </a:cubicBezTo>
                <a:cubicBezTo>
                  <a:pt x="1309" y="280"/>
                  <a:pt x="1309" y="280"/>
                  <a:pt x="1310" y="280"/>
                </a:cubicBezTo>
                <a:cubicBezTo>
                  <a:pt x="1312" y="280"/>
                  <a:pt x="1314" y="280"/>
                  <a:pt x="1315" y="280"/>
                </a:cubicBezTo>
                <a:cubicBezTo>
                  <a:pt x="1319" y="280"/>
                  <a:pt x="1316" y="275"/>
                  <a:pt x="1316" y="275"/>
                </a:cubicBezTo>
                <a:cubicBezTo>
                  <a:pt x="1316" y="275"/>
                  <a:pt x="1314" y="273"/>
                  <a:pt x="1314" y="271"/>
                </a:cubicBezTo>
                <a:cubicBezTo>
                  <a:pt x="1314" y="271"/>
                  <a:pt x="1314" y="271"/>
                  <a:pt x="1315" y="271"/>
                </a:cubicBezTo>
                <a:cubicBezTo>
                  <a:pt x="1316" y="271"/>
                  <a:pt x="1318" y="272"/>
                  <a:pt x="1318" y="272"/>
                </a:cubicBezTo>
                <a:cubicBezTo>
                  <a:pt x="1318" y="272"/>
                  <a:pt x="1318" y="272"/>
                  <a:pt x="1320" y="274"/>
                </a:cubicBezTo>
                <a:cubicBezTo>
                  <a:pt x="1320" y="274"/>
                  <a:pt x="1321" y="275"/>
                  <a:pt x="1324" y="275"/>
                </a:cubicBezTo>
                <a:cubicBezTo>
                  <a:pt x="1324" y="275"/>
                  <a:pt x="1324" y="275"/>
                  <a:pt x="1324" y="275"/>
                </a:cubicBezTo>
                <a:cubicBezTo>
                  <a:pt x="1327" y="275"/>
                  <a:pt x="1330" y="273"/>
                  <a:pt x="1330" y="273"/>
                </a:cubicBezTo>
                <a:cubicBezTo>
                  <a:pt x="1330" y="273"/>
                  <a:pt x="1330" y="273"/>
                  <a:pt x="1329" y="272"/>
                </a:cubicBezTo>
                <a:cubicBezTo>
                  <a:pt x="1329" y="272"/>
                  <a:pt x="1329" y="272"/>
                  <a:pt x="1333" y="269"/>
                </a:cubicBezTo>
                <a:cubicBezTo>
                  <a:pt x="1333" y="269"/>
                  <a:pt x="1337" y="269"/>
                  <a:pt x="1339" y="267"/>
                </a:cubicBezTo>
                <a:cubicBezTo>
                  <a:pt x="1341" y="266"/>
                  <a:pt x="1340" y="263"/>
                  <a:pt x="1340" y="263"/>
                </a:cubicBezTo>
                <a:cubicBezTo>
                  <a:pt x="1340" y="263"/>
                  <a:pt x="1339" y="262"/>
                  <a:pt x="1338" y="260"/>
                </a:cubicBezTo>
                <a:cubicBezTo>
                  <a:pt x="1338" y="259"/>
                  <a:pt x="1342" y="259"/>
                  <a:pt x="1344" y="259"/>
                </a:cubicBezTo>
                <a:cubicBezTo>
                  <a:pt x="1345" y="258"/>
                  <a:pt x="1345" y="258"/>
                  <a:pt x="1346" y="258"/>
                </a:cubicBezTo>
                <a:cubicBezTo>
                  <a:pt x="1348" y="258"/>
                  <a:pt x="1349" y="259"/>
                  <a:pt x="1349" y="259"/>
                </a:cubicBezTo>
                <a:cubicBezTo>
                  <a:pt x="1349" y="259"/>
                  <a:pt x="1349" y="259"/>
                  <a:pt x="1348" y="260"/>
                </a:cubicBezTo>
                <a:cubicBezTo>
                  <a:pt x="1348" y="260"/>
                  <a:pt x="1348" y="260"/>
                  <a:pt x="1349" y="263"/>
                </a:cubicBezTo>
                <a:cubicBezTo>
                  <a:pt x="1349" y="263"/>
                  <a:pt x="1349" y="263"/>
                  <a:pt x="1352" y="263"/>
                </a:cubicBezTo>
                <a:cubicBezTo>
                  <a:pt x="1352" y="263"/>
                  <a:pt x="1352" y="263"/>
                  <a:pt x="1354" y="265"/>
                </a:cubicBezTo>
                <a:cubicBezTo>
                  <a:pt x="1354" y="265"/>
                  <a:pt x="1354" y="265"/>
                  <a:pt x="1354" y="265"/>
                </a:cubicBezTo>
                <a:cubicBezTo>
                  <a:pt x="1354" y="265"/>
                  <a:pt x="1354" y="264"/>
                  <a:pt x="1353" y="264"/>
                </a:cubicBezTo>
                <a:cubicBezTo>
                  <a:pt x="1353" y="264"/>
                  <a:pt x="1353" y="264"/>
                  <a:pt x="1350" y="263"/>
                </a:cubicBezTo>
                <a:cubicBezTo>
                  <a:pt x="1350" y="263"/>
                  <a:pt x="1350" y="263"/>
                  <a:pt x="1349" y="260"/>
                </a:cubicBezTo>
                <a:cubicBezTo>
                  <a:pt x="1349" y="259"/>
                  <a:pt x="1349" y="259"/>
                  <a:pt x="1349" y="259"/>
                </a:cubicBezTo>
                <a:cubicBezTo>
                  <a:pt x="1349" y="259"/>
                  <a:pt x="1349" y="259"/>
                  <a:pt x="1352" y="256"/>
                </a:cubicBezTo>
                <a:cubicBezTo>
                  <a:pt x="1352" y="256"/>
                  <a:pt x="1352" y="256"/>
                  <a:pt x="1352" y="256"/>
                </a:cubicBezTo>
                <a:cubicBezTo>
                  <a:pt x="1352" y="256"/>
                  <a:pt x="1352" y="256"/>
                  <a:pt x="1352" y="256"/>
                </a:cubicBezTo>
                <a:cubicBezTo>
                  <a:pt x="1352" y="256"/>
                  <a:pt x="1352" y="256"/>
                  <a:pt x="1352" y="256"/>
                </a:cubicBezTo>
                <a:cubicBezTo>
                  <a:pt x="1352" y="256"/>
                  <a:pt x="1352" y="256"/>
                  <a:pt x="1352" y="256"/>
                </a:cubicBezTo>
                <a:cubicBezTo>
                  <a:pt x="1352" y="257"/>
                  <a:pt x="1352" y="257"/>
                  <a:pt x="1352" y="257"/>
                </a:cubicBezTo>
                <a:cubicBezTo>
                  <a:pt x="1352" y="257"/>
                  <a:pt x="1352" y="257"/>
                  <a:pt x="1352" y="257"/>
                </a:cubicBezTo>
                <a:cubicBezTo>
                  <a:pt x="1352" y="256"/>
                  <a:pt x="1352" y="256"/>
                  <a:pt x="1352" y="256"/>
                </a:cubicBezTo>
                <a:cubicBezTo>
                  <a:pt x="1352" y="256"/>
                  <a:pt x="1353" y="256"/>
                  <a:pt x="1353" y="255"/>
                </a:cubicBezTo>
                <a:cubicBezTo>
                  <a:pt x="1356" y="254"/>
                  <a:pt x="1356" y="254"/>
                  <a:pt x="1356" y="254"/>
                </a:cubicBezTo>
                <a:cubicBezTo>
                  <a:pt x="1356" y="254"/>
                  <a:pt x="1356" y="254"/>
                  <a:pt x="1359" y="254"/>
                </a:cubicBezTo>
                <a:cubicBezTo>
                  <a:pt x="1359" y="254"/>
                  <a:pt x="1359" y="254"/>
                  <a:pt x="1358" y="253"/>
                </a:cubicBezTo>
                <a:cubicBezTo>
                  <a:pt x="1358" y="253"/>
                  <a:pt x="1358" y="253"/>
                  <a:pt x="1361" y="249"/>
                </a:cubicBezTo>
                <a:cubicBezTo>
                  <a:pt x="1361" y="249"/>
                  <a:pt x="1362" y="247"/>
                  <a:pt x="1362" y="246"/>
                </a:cubicBezTo>
                <a:cubicBezTo>
                  <a:pt x="1362" y="244"/>
                  <a:pt x="1365" y="242"/>
                  <a:pt x="1365" y="242"/>
                </a:cubicBezTo>
                <a:cubicBezTo>
                  <a:pt x="1365" y="242"/>
                  <a:pt x="1367" y="241"/>
                  <a:pt x="1368" y="240"/>
                </a:cubicBezTo>
                <a:cubicBezTo>
                  <a:pt x="1368" y="241"/>
                  <a:pt x="1369" y="241"/>
                  <a:pt x="1369" y="241"/>
                </a:cubicBezTo>
                <a:cubicBezTo>
                  <a:pt x="1369" y="241"/>
                  <a:pt x="1369" y="242"/>
                  <a:pt x="1368" y="243"/>
                </a:cubicBezTo>
                <a:cubicBezTo>
                  <a:pt x="1367" y="245"/>
                  <a:pt x="1366" y="245"/>
                  <a:pt x="1367" y="246"/>
                </a:cubicBezTo>
                <a:cubicBezTo>
                  <a:pt x="1367" y="247"/>
                  <a:pt x="1368" y="248"/>
                  <a:pt x="1369" y="248"/>
                </a:cubicBezTo>
                <a:cubicBezTo>
                  <a:pt x="1370" y="247"/>
                  <a:pt x="1372" y="246"/>
                  <a:pt x="1372" y="245"/>
                </a:cubicBezTo>
                <a:cubicBezTo>
                  <a:pt x="1372" y="245"/>
                  <a:pt x="1372" y="244"/>
                  <a:pt x="1371" y="244"/>
                </a:cubicBezTo>
                <a:cubicBezTo>
                  <a:pt x="1370" y="243"/>
                  <a:pt x="1370" y="243"/>
                  <a:pt x="1370" y="243"/>
                </a:cubicBezTo>
                <a:cubicBezTo>
                  <a:pt x="1370" y="243"/>
                  <a:pt x="1370" y="241"/>
                  <a:pt x="1370" y="241"/>
                </a:cubicBezTo>
                <a:cubicBezTo>
                  <a:pt x="1370" y="240"/>
                  <a:pt x="1369" y="239"/>
                  <a:pt x="1369" y="239"/>
                </a:cubicBezTo>
                <a:cubicBezTo>
                  <a:pt x="1370" y="238"/>
                  <a:pt x="1373" y="237"/>
                  <a:pt x="1373" y="237"/>
                </a:cubicBezTo>
                <a:cubicBezTo>
                  <a:pt x="1373" y="237"/>
                  <a:pt x="1377" y="237"/>
                  <a:pt x="1378" y="237"/>
                </a:cubicBezTo>
                <a:cubicBezTo>
                  <a:pt x="1379" y="237"/>
                  <a:pt x="1381" y="238"/>
                  <a:pt x="1382" y="238"/>
                </a:cubicBezTo>
                <a:cubicBezTo>
                  <a:pt x="1382" y="238"/>
                  <a:pt x="1382" y="238"/>
                  <a:pt x="1382" y="238"/>
                </a:cubicBezTo>
                <a:cubicBezTo>
                  <a:pt x="1382" y="238"/>
                  <a:pt x="1382" y="236"/>
                  <a:pt x="1382" y="235"/>
                </a:cubicBezTo>
                <a:cubicBezTo>
                  <a:pt x="1382" y="234"/>
                  <a:pt x="1387" y="235"/>
                  <a:pt x="1387" y="235"/>
                </a:cubicBezTo>
                <a:cubicBezTo>
                  <a:pt x="1387" y="235"/>
                  <a:pt x="1387" y="235"/>
                  <a:pt x="1388" y="236"/>
                </a:cubicBezTo>
                <a:cubicBezTo>
                  <a:pt x="1388" y="236"/>
                  <a:pt x="1390" y="237"/>
                  <a:pt x="1391" y="236"/>
                </a:cubicBezTo>
                <a:cubicBezTo>
                  <a:pt x="1392" y="236"/>
                  <a:pt x="1391" y="233"/>
                  <a:pt x="1391" y="233"/>
                </a:cubicBezTo>
                <a:cubicBezTo>
                  <a:pt x="1391" y="233"/>
                  <a:pt x="1391" y="233"/>
                  <a:pt x="1394" y="233"/>
                </a:cubicBezTo>
                <a:cubicBezTo>
                  <a:pt x="1394" y="233"/>
                  <a:pt x="1394" y="233"/>
                  <a:pt x="1398" y="234"/>
                </a:cubicBezTo>
                <a:cubicBezTo>
                  <a:pt x="1398" y="234"/>
                  <a:pt x="1398" y="234"/>
                  <a:pt x="1395" y="232"/>
                </a:cubicBezTo>
                <a:cubicBezTo>
                  <a:pt x="1395" y="232"/>
                  <a:pt x="1395" y="232"/>
                  <a:pt x="1393" y="229"/>
                </a:cubicBezTo>
                <a:cubicBezTo>
                  <a:pt x="1393" y="229"/>
                  <a:pt x="1393" y="229"/>
                  <a:pt x="1395" y="228"/>
                </a:cubicBezTo>
                <a:cubicBezTo>
                  <a:pt x="1395" y="228"/>
                  <a:pt x="1395" y="228"/>
                  <a:pt x="1392" y="224"/>
                </a:cubicBezTo>
                <a:cubicBezTo>
                  <a:pt x="1392" y="223"/>
                  <a:pt x="1392" y="223"/>
                  <a:pt x="1391" y="223"/>
                </a:cubicBezTo>
                <a:cubicBezTo>
                  <a:pt x="1391" y="223"/>
                  <a:pt x="1391" y="223"/>
                  <a:pt x="1393" y="221"/>
                </a:cubicBezTo>
                <a:cubicBezTo>
                  <a:pt x="1393" y="221"/>
                  <a:pt x="1393" y="221"/>
                  <a:pt x="1393" y="219"/>
                </a:cubicBezTo>
                <a:cubicBezTo>
                  <a:pt x="1393" y="219"/>
                  <a:pt x="1391" y="219"/>
                  <a:pt x="1390" y="218"/>
                </a:cubicBezTo>
                <a:cubicBezTo>
                  <a:pt x="1390" y="218"/>
                  <a:pt x="1392" y="215"/>
                  <a:pt x="1392" y="215"/>
                </a:cubicBezTo>
                <a:cubicBezTo>
                  <a:pt x="1392" y="215"/>
                  <a:pt x="1389" y="215"/>
                  <a:pt x="1389" y="213"/>
                </a:cubicBezTo>
                <a:cubicBezTo>
                  <a:pt x="1389" y="212"/>
                  <a:pt x="1391" y="209"/>
                  <a:pt x="1391" y="209"/>
                </a:cubicBezTo>
                <a:cubicBezTo>
                  <a:pt x="1391" y="209"/>
                  <a:pt x="1391" y="209"/>
                  <a:pt x="1395" y="210"/>
                </a:cubicBezTo>
                <a:cubicBezTo>
                  <a:pt x="1395" y="210"/>
                  <a:pt x="1393" y="207"/>
                  <a:pt x="1393" y="207"/>
                </a:cubicBezTo>
                <a:cubicBezTo>
                  <a:pt x="1393" y="206"/>
                  <a:pt x="1391" y="207"/>
                  <a:pt x="1391" y="206"/>
                </a:cubicBezTo>
                <a:cubicBezTo>
                  <a:pt x="1390" y="206"/>
                  <a:pt x="1395" y="203"/>
                  <a:pt x="1395" y="203"/>
                </a:cubicBezTo>
                <a:cubicBezTo>
                  <a:pt x="1395" y="203"/>
                  <a:pt x="1395" y="203"/>
                  <a:pt x="1396" y="206"/>
                </a:cubicBezTo>
                <a:cubicBezTo>
                  <a:pt x="1396" y="206"/>
                  <a:pt x="1396" y="206"/>
                  <a:pt x="1398" y="208"/>
                </a:cubicBezTo>
                <a:cubicBezTo>
                  <a:pt x="1398" y="208"/>
                  <a:pt x="1398" y="206"/>
                  <a:pt x="1398" y="205"/>
                </a:cubicBezTo>
                <a:cubicBezTo>
                  <a:pt x="1398" y="205"/>
                  <a:pt x="1401" y="200"/>
                  <a:pt x="1401" y="199"/>
                </a:cubicBezTo>
                <a:cubicBezTo>
                  <a:pt x="1402" y="199"/>
                  <a:pt x="1402" y="199"/>
                  <a:pt x="1403" y="199"/>
                </a:cubicBezTo>
                <a:cubicBezTo>
                  <a:pt x="1404" y="199"/>
                  <a:pt x="1405" y="199"/>
                  <a:pt x="1405" y="199"/>
                </a:cubicBezTo>
                <a:cubicBezTo>
                  <a:pt x="1405" y="199"/>
                  <a:pt x="1406" y="201"/>
                  <a:pt x="1406" y="201"/>
                </a:cubicBezTo>
                <a:cubicBezTo>
                  <a:pt x="1407" y="202"/>
                  <a:pt x="1404" y="205"/>
                  <a:pt x="1404" y="205"/>
                </a:cubicBezTo>
                <a:cubicBezTo>
                  <a:pt x="1403" y="206"/>
                  <a:pt x="1404" y="209"/>
                  <a:pt x="1404" y="209"/>
                </a:cubicBezTo>
                <a:cubicBezTo>
                  <a:pt x="1404" y="209"/>
                  <a:pt x="1404" y="209"/>
                  <a:pt x="1408" y="209"/>
                </a:cubicBezTo>
                <a:cubicBezTo>
                  <a:pt x="1408" y="209"/>
                  <a:pt x="1408" y="209"/>
                  <a:pt x="1407" y="212"/>
                </a:cubicBezTo>
                <a:cubicBezTo>
                  <a:pt x="1407" y="212"/>
                  <a:pt x="1407" y="212"/>
                  <a:pt x="1404" y="212"/>
                </a:cubicBezTo>
                <a:cubicBezTo>
                  <a:pt x="1404" y="212"/>
                  <a:pt x="1404" y="212"/>
                  <a:pt x="1404" y="215"/>
                </a:cubicBezTo>
                <a:cubicBezTo>
                  <a:pt x="1404" y="215"/>
                  <a:pt x="1402" y="216"/>
                  <a:pt x="1400" y="217"/>
                </a:cubicBezTo>
                <a:cubicBezTo>
                  <a:pt x="1399" y="217"/>
                  <a:pt x="1402" y="220"/>
                  <a:pt x="1402" y="220"/>
                </a:cubicBezTo>
                <a:cubicBezTo>
                  <a:pt x="1402" y="220"/>
                  <a:pt x="1402" y="220"/>
                  <a:pt x="1400" y="222"/>
                </a:cubicBezTo>
                <a:cubicBezTo>
                  <a:pt x="1400" y="222"/>
                  <a:pt x="1400" y="223"/>
                  <a:pt x="1401" y="225"/>
                </a:cubicBezTo>
                <a:cubicBezTo>
                  <a:pt x="1401" y="225"/>
                  <a:pt x="1401" y="225"/>
                  <a:pt x="1401" y="225"/>
                </a:cubicBezTo>
                <a:cubicBezTo>
                  <a:pt x="1401" y="225"/>
                  <a:pt x="1401" y="225"/>
                  <a:pt x="1400" y="225"/>
                </a:cubicBezTo>
                <a:cubicBezTo>
                  <a:pt x="1401" y="226"/>
                  <a:pt x="1402" y="227"/>
                  <a:pt x="1402" y="227"/>
                </a:cubicBezTo>
                <a:cubicBezTo>
                  <a:pt x="1402" y="227"/>
                  <a:pt x="1402" y="227"/>
                  <a:pt x="1407" y="228"/>
                </a:cubicBezTo>
                <a:cubicBezTo>
                  <a:pt x="1407" y="228"/>
                  <a:pt x="1407" y="228"/>
                  <a:pt x="1410" y="227"/>
                </a:cubicBezTo>
                <a:cubicBezTo>
                  <a:pt x="1410" y="227"/>
                  <a:pt x="1409" y="229"/>
                  <a:pt x="1408" y="230"/>
                </a:cubicBezTo>
                <a:cubicBezTo>
                  <a:pt x="1408" y="230"/>
                  <a:pt x="1408" y="232"/>
                  <a:pt x="1408" y="232"/>
                </a:cubicBezTo>
                <a:cubicBezTo>
                  <a:pt x="1408" y="232"/>
                  <a:pt x="1408" y="232"/>
                  <a:pt x="1413" y="232"/>
                </a:cubicBezTo>
                <a:cubicBezTo>
                  <a:pt x="1413" y="232"/>
                  <a:pt x="1413" y="232"/>
                  <a:pt x="1413" y="230"/>
                </a:cubicBezTo>
                <a:cubicBezTo>
                  <a:pt x="1413" y="230"/>
                  <a:pt x="1413" y="230"/>
                  <a:pt x="1418" y="230"/>
                </a:cubicBezTo>
                <a:cubicBezTo>
                  <a:pt x="1418" y="230"/>
                  <a:pt x="1419" y="229"/>
                  <a:pt x="1420" y="228"/>
                </a:cubicBezTo>
                <a:cubicBezTo>
                  <a:pt x="1421" y="228"/>
                  <a:pt x="1425" y="230"/>
                  <a:pt x="1425" y="230"/>
                </a:cubicBezTo>
                <a:cubicBezTo>
                  <a:pt x="1425" y="230"/>
                  <a:pt x="1425" y="230"/>
                  <a:pt x="1426" y="231"/>
                </a:cubicBezTo>
                <a:cubicBezTo>
                  <a:pt x="1426" y="231"/>
                  <a:pt x="1428" y="230"/>
                  <a:pt x="1429" y="231"/>
                </a:cubicBezTo>
                <a:cubicBezTo>
                  <a:pt x="1430" y="232"/>
                  <a:pt x="1430" y="233"/>
                  <a:pt x="1430" y="233"/>
                </a:cubicBezTo>
                <a:cubicBezTo>
                  <a:pt x="1430" y="233"/>
                  <a:pt x="1430" y="233"/>
                  <a:pt x="1430" y="234"/>
                </a:cubicBezTo>
                <a:cubicBezTo>
                  <a:pt x="1434" y="234"/>
                  <a:pt x="1434" y="234"/>
                  <a:pt x="1434" y="234"/>
                </a:cubicBezTo>
                <a:cubicBezTo>
                  <a:pt x="1434" y="233"/>
                  <a:pt x="1434" y="233"/>
                  <a:pt x="1434" y="233"/>
                </a:cubicBezTo>
                <a:cubicBezTo>
                  <a:pt x="1433" y="232"/>
                  <a:pt x="1439" y="230"/>
                  <a:pt x="1439" y="230"/>
                </a:cubicBezTo>
                <a:cubicBezTo>
                  <a:pt x="1439" y="230"/>
                  <a:pt x="1439" y="230"/>
                  <a:pt x="1446" y="229"/>
                </a:cubicBezTo>
                <a:cubicBezTo>
                  <a:pt x="1446" y="229"/>
                  <a:pt x="1446" y="229"/>
                  <a:pt x="1448" y="227"/>
                </a:cubicBezTo>
                <a:cubicBezTo>
                  <a:pt x="1448" y="227"/>
                  <a:pt x="1456" y="224"/>
                  <a:pt x="1458" y="224"/>
                </a:cubicBezTo>
                <a:cubicBezTo>
                  <a:pt x="1461" y="224"/>
                  <a:pt x="1464" y="225"/>
                  <a:pt x="1464" y="225"/>
                </a:cubicBezTo>
                <a:cubicBezTo>
                  <a:pt x="1464" y="225"/>
                  <a:pt x="1464" y="228"/>
                  <a:pt x="1466" y="228"/>
                </a:cubicBezTo>
                <a:cubicBezTo>
                  <a:pt x="1466" y="228"/>
                  <a:pt x="1466" y="228"/>
                  <a:pt x="1466" y="228"/>
                </a:cubicBezTo>
                <a:cubicBezTo>
                  <a:pt x="1468" y="228"/>
                  <a:pt x="1473" y="227"/>
                  <a:pt x="1473" y="227"/>
                </a:cubicBezTo>
                <a:cubicBezTo>
                  <a:pt x="1473" y="227"/>
                  <a:pt x="1473" y="227"/>
                  <a:pt x="1473" y="227"/>
                </a:cubicBezTo>
                <a:cubicBezTo>
                  <a:pt x="1473" y="227"/>
                  <a:pt x="1473" y="227"/>
                  <a:pt x="1473" y="227"/>
                </a:cubicBezTo>
                <a:cubicBezTo>
                  <a:pt x="1473" y="227"/>
                  <a:pt x="1473" y="227"/>
                  <a:pt x="1473" y="227"/>
                </a:cubicBezTo>
                <a:cubicBezTo>
                  <a:pt x="1473" y="227"/>
                  <a:pt x="1473" y="227"/>
                  <a:pt x="1473" y="227"/>
                </a:cubicBezTo>
                <a:cubicBezTo>
                  <a:pt x="1473" y="227"/>
                  <a:pt x="1473" y="227"/>
                  <a:pt x="1473" y="227"/>
                </a:cubicBezTo>
                <a:cubicBezTo>
                  <a:pt x="1473" y="228"/>
                  <a:pt x="1474" y="228"/>
                  <a:pt x="1474" y="228"/>
                </a:cubicBezTo>
                <a:cubicBezTo>
                  <a:pt x="1474" y="228"/>
                  <a:pt x="1474" y="228"/>
                  <a:pt x="1474" y="228"/>
                </a:cubicBezTo>
                <a:cubicBezTo>
                  <a:pt x="1474" y="228"/>
                  <a:pt x="1474" y="228"/>
                  <a:pt x="1473" y="227"/>
                </a:cubicBezTo>
                <a:cubicBezTo>
                  <a:pt x="1473" y="227"/>
                  <a:pt x="1474" y="227"/>
                  <a:pt x="1474" y="226"/>
                </a:cubicBezTo>
                <a:cubicBezTo>
                  <a:pt x="1474" y="226"/>
                  <a:pt x="1472" y="224"/>
                  <a:pt x="1473" y="223"/>
                </a:cubicBezTo>
                <a:cubicBezTo>
                  <a:pt x="1473" y="223"/>
                  <a:pt x="1475" y="222"/>
                  <a:pt x="1476" y="222"/>
                </a:cubicBezTo>
                <a:cubicBezTo>
                  <a:pt x="1479" y="222"/>
                  <a:pt x="1481" y="223"/>
                  <a:pt x="1481" y="223"/>
                </a:cubicBezTo>
                <a:cubicBezTo>
                  <a:pt x="1481" y="223"/>
                  <a:pt x="1482" y="222"/>
                  <a:pt x="1482" y="221"/>
                </a:cubicBezTo>
                <a:cubicBezTo>
                  <a:pt x="1480" y="216"/>
                  <a:pt x="1480" y="216"/>
                  <a:pt x="1480" y="216"/>
                </a:cubicBezTo>
                <a:cubicBezTo>
                  <a:pt x="1481" y="216"/>
                  <a:pt x="1481" y="216"/>
                  <a:pt x="1481" y="216"/>
                </a:cubicBezTo>
                <a:cubicBezTo>
                  <a:pt x="1480" y="214"/>
                  <a:pt x="1480" y="213"/>
                  <a:pt x="1480" y="213"/>
                </a:cubicBezTo>
                <a:cubicBezTo>
                  <a:pt x="1480" y="213"/>
                  <a:pt x="1480" y="212"/>
                  <a:pt x="1480" y="211"/>
                </a:cubicBezTo>
                <a:cubicBezTo>
                  <a:pt x="1480" y="211"/>
                  <a:pt x="1480" y="211"/>
                  <a:pt x="1480" y="211"/>
                </a:cubicBezTo>
                <a:cubicBezTo>
                  <a:pt x="1480" y="210"/>
                  <a:pt x="1480" y="207"/>
                  <a:pt x="1480" y="207"/>
                </a:cubicBezTo>
                <a:cubicBezTo>
                  <a:pt x="1480" y="206"/>
                  <a:pt x="1482" y="202"/>
                  <a:pt x="1482" y="202"/>
                </a:cubicBezTo>
                <a:cubicBezTo>
                  <a:pt x="1482" y="202"/>
                  <a:pt x="1483" y="201"/>
                  <a:pt x="1483" y="200"/>
                </a:cubicBezTo>
                <a:cubicBezTo>
                  <a:pt x="1484" y="198"/>
                  <a:pt x="1489" y="197"/>
                  <a:pt x="1489" y="197"/>
                </a:cubicBezTo>
                <a:cubicBezTo>
                  <a:pt x="1489" y="197"/>
                  <a:pt x="1489" y="197"/>
                  <a:pt x="1494" y="201"/>
                </a:cubicBezTo>
                <a:cubicBezTo>
                  <a:pt x="1494" y="201"/>
                  <a:pt x="1494" y="201"/>
                  <a:pt x="1495" y="203"/>
                </a:cubicBezTo>
                <a:cubicBezTo>
                  <a:pt x="1495" y="203"/>
                  <a:pt x="1499" y="204"/>
                  <a:pt x="1501" y="204"/>
                </a:cubicBezTo>
                <a:cubicBezTo>
                  <a:pt x="1504" y="204"/>
                  <a:pt x="1501" y="196"/>
                  <a:pt x="1501" y="196"/>
                </a:cubicBezTo>
                <a:cubicBezTo>
                  <a:pt x="1501" y="196"/>
                  <a:pt x="1501" y="196"/>
                  <a:pt x="1501" y="196"/>
                </a:cubicBezTo>
                <a:cubicBezTo>
                  <a:pt x="1501" y="196"/>
                  <a:pt x="1501" y="196"/>
                  <a:pt x="1501" y="196"/>
                </a:cubicBezTo>
                <a:cubicBezTo>
                  <a:pt x="1501" y="196"/>
                  <a:pt x="1501" y="196"/>
                  <a:pt x="1502" y="192"/>
                </a:cubicBezTo>
                <a:cubicBezTo>
                  <a:pt x="1502" y="192"/>
                  <a:pt x="1502" y="192"/>
                  <a:pt x="1495" y="191"/>
                </a:cubicBezTo>
                <a:cubicBezTo>
                  <a:pt x="1495" y="191"/>
                  <a:pt x="1494" y="188"/>
                  <a:pt x="1494" y="186"/>
                </a:cubicBezTo>
                <a:cubicBezTo>
                  <a:pt x="1494" y="185"/>
                  <a:pt x="1503" y="182"/>
                  <a:pt x="1503" y="182"/>
                </a:cubicBezTo>
                <a:cubicBezTo>
                  <a:pt x="1503" y="182"/>
                  <a:pt x="1510" y="181"/>
                  <a:pt x="1513" y="181"/>
                </a:cubicBezTo>
                <a:cubicBezTo>
                  <a:pt x="1513" y="181"/>
                  <a:pt x="1513" y="181"/>
                  <a:pt x="1514" y="181"/>
                </a:cubicBezTo>
                <a:cubicBezTo>
                  <a:pt x="1515" y="181"/>
                  <a:pt x="1522" y="182"/>
                  <a:pt x="1525" y="183"/>
                </a:cubicBezTo>
                <a:cubicBezTo>
                  <a:pt x="1525" y="183"/>
                  <a:pt x="1525" y="183"/>
                  <a:pt x="1524" y="184"/>
                </a:cubicBezTo>
                <a:cubicBezTo>
                  <a:pt x="1524" y="184"/>
                  <a:pt x="1524" y="184"/>
                  <a:pt x="1525" y="186"/>
                </a:cubicBezTo>
                <a:cubicBezTo>
                  <a:pt x="1525" y="186"/>
                  <a:pt x="1523" y="187"/>
                  <a:pt x="1523" y="187"/>
                </a:cubicBezTo>
                <a:cubicBezTo>
                  <a:pt x="1522" y="188"/>
                  <a:pt x="1522" y="190"/>
                  <a:pt x="1522" y="190"/>
                </a:cubicBezTo>
                <a:cubicBezTo>
                  <a:pt x="1522" y="190"/>
                  <a:pt x="1522" y="190"/>
                  <a:pt x="1524" y="191"/>
                </a:cubicBezTo>
                <a:cubicBezTo>
                  <a:pt x="1524" y="191"/>
                  <a:pt x="1524" y="191"/>
                  <a:pt x="1523" y="194"/>
                </a:cubicBezTo>
                <a:cubicBezTo>
                  <a:pt x="1523" y="194"/>
                  <a:pt x="1523" y="194"/>
                  <a:pt x="1524" y="194"/>
                </a:cubicBezTo>
                <a:cubicBezTo>
                  <a:pt x="1526" y="197"/>
                  <a:pt x="1526" y="197"/>
                  <a:pt x="1526" y="197"/>
                </a:cubicBezTo>
                <a:cubicBezTo>
                  <a:pt x="1526" y="197"/>
                  <a:pt x="1526" y="197"/>
                  <a:pt x="1523" y="198"/>
                </a:cubicBezTo>
                <a:cubicBezTo>
                  <a:pt x="1523" y="198"/>
                  <a:pt x="1523" y="198"/>
                  <a:pt x="1523" y="200"/>
                </a:cubicBezTo>
                <a:cubicBezTo>
                  <a:pt x="1523" y="200"/>
                  <a:pt x="1523" y="200"/>
                  <a:pt x="1523" y="200"/>
                </a:cubicBezTo>
                <a:cubicBezTo>
                  <a:pt x="1523" y="200"/>
                  <a:pt x="1527" y="201"/>
                  <a:pt x="1527" y="202"/>
                </a:cubicBezTo>
                <a:cubicBezTo>
                  <a:pt x="1527" y="203"/>
                  <a:pt x="1525" y="203"/>
                  <a:pt x="1525" y="203"/>
                </a:cubicBezTo>
                <a:cubicBezTo>
                  <a:pt x="1525" y="203"/>
                  <a:pt x="1525" y="204"/>
                  <a:pt x="1525" y="204"/>
                </a:cubicBezTo>
                <a:cubicBezTo>
                  <a:pt x="1527" y="203"/>
                  <a:pt x="1527" y="203"/>
                  <a:pt x="1527" y="203"/>
                </a:cubicBezTo>
                <a:cubicBezTo>
                  <a:pt x="1527" y="203"/>
                  <a:pt x="1527" y="203"/>
                  <a:pt x="1527" y="202"/>
                </a:cubicBezTo>
                <a:cubicBezTo>
                  <a:pt x="1527" y="201"/>
                  <a:pt x="1523" y="200"/>
                  <a:pt x="1523" y="200"/>
                </a:cubicBezTo>
                <a:cubicBezTo>
                  <a:pt x="1523" y="200"/>
                  <a:pt x="1523" y="200"/>
                  <a:pt x="1523" y="198"/>
                </a:cubicBezTo>
                <a:cubicBezTo>
                  <a:pt x="1523" y="198"/>
                  <a:pt x="1523" y="198"/>
                  <a:pt x="1526" y="197"/>
                </a:cubicBezTo>
                <a:cubicBezTo>
                  <a:pt x="1526" y="197"/>
                  <a:pt x="1526" y="197"/>
                  <a:pt x="1524" y="194"/>
                </a:cubicBezTo>
                <a:cubicBezTo>
                  <a:pt x="1524" y="194"/>
                  <a:pt x="1524" y="194"/>
                  <a:pt x="1523" y="194"/>
                </a:cubicBezTo>
                <a:cubicBezTo>
                  <a:pt x="1523" y="194"/>
                  <a:pt x="1523" y="194"/>
                  <a:pt x="1524" y="191"/>
                </a:cubicBezTo>
                <a:cubicBezTo>
                  <a:pt x="1524" y="191"/>
                  <a:pt x="1524" y="191"/>
                  <a:pt x="1522" y="190"/>
                </a:cubicBezTo>
                <a:cubicBezTo>
                  <a:pt x="1522" y="190"/>
                  <a:pt x="1522" y="188"/>
                  <a:pt x="1523" y="187"/>
                </a:cubicBezTo>
                <a:cubicBezTo>
                  <a:pt x="1523" y="187"/>
                  <a:pt x="1525" y="186"/>
                  <a:pt x="1525" y="186"/>
                </a:cubicBezTo>
                <a:cubicBezTo>
                  <a:pt x="1525" y="186"/>
                  <a:pt x="1525" y="186"/>
                  <a:pt x="1524" y="185"/>
                </a:cubicBezTo>
                <a:cubicBezTo>
                  <a:pt x="1524" y="185"/>
                  <a:pt x="1524" y="185"/>
                  <a:pt x="1525" y="183"/>
                </a:cubicBezTo>
                <a:cubicBezTo>
                  <a:pt x="1526" y="183"/>
                  <a:pt x="1526" y="183"/>
                  <a:pt x="1526" y="183"/>
                </a:cubicBezTo>
                <a:cubicBezTo>
                  <a:pt x="1526" y="183"/>
                  <a:pt x="1526" y="183"/>
                  <a:pt x="1527" y="180"/>
                </a:cubicBezTo>
                <a:cubicBezTo>
                  <a:pt x="1527" y="180"/>
                  <a:pt x="1527" y="180"/>
                  <a:pt x="1532" y="180"/>
                </a:cubicBezTo>
                <a:cubicBezTo>
                  <a:pt x="1532" y="180"/>
                  <a:pt x="1532" y="179"/>
                  <a:pt x="1532" y="178"/>
                </a:cubicBezTo>
                <a:cubicBezTo>
                  <a:pt x="1532" y="178"/>
                  <a:pt x="1532" y="178"/>
                  <a:pt x="1533" y="178"/>
                </a:cubicBezTo>
                <a:cubicBezTo>
                  <a:pt x="1535" y="178"/>
                  <a:pt x="1539" y="178"/>
                  <a:pt x="1539" y="178"/>
                </a:cubicBezTo>
                <a:cubicBezTo>
                  <a:pt x="1539" y="178"/>
                  <a:pt x="1539" y="178"/>
                  <a:pt x="1538" y="176"/>
                </a:cubicBezTo>
                <a:cubicBezTo>
                  <a:pt x="1538" y="176"/>
                  <a:pt x="1533" y="176"/>
                  <a:pt x="1532" y="176"/>
                </a:cubicBezTo>
                <a:cubicBezTo>
                  <a:pt x="1531" y="175"/>
                  <a:pt x="1528" y="173"/>
                  <a:pt x="1528" y="173"/>
                </a:cubicBezTo>
                <a:cubicBezTo>
                  <a:pt x="1528" y="173"/>
                  <a:pt x="1528" y="173"/>
                  <a:pt x="1528" y="171"/>
                </a:cubicBezTo>
                <a:cubicBezTo>
                  <a:pt x="1528" y="171"/>
                  <a:pt x="1528" y="171"/>
                  <a:pt x="1524" y="173"/>
                </a:cubicBezTo>
                <a:cubicBezTo>
                  <a:pt x="1524" y="173"/>
                  <a:pt x="1524" y="173"/>
                  <a:pt x="1524" y="172"/>
                </a:cubicBezTo>
                <a:cubicBezTo>
                  <a:pt x="1524" y="172"/>
                  <a:pt x="1523" y="172"/>
                  <a:pt x="1523" y="172"/>
                </a:cubicBezTo>
                <a:cubicBezTo>
                  <a:pt x="1523" y="172"/>
                  <a:pt x="1523" y="172"/>
                  <a:pt x="1524" y="173"/>
                </a:cubicBezTo>
                <a:cubicBezTo>
                  <a:pt x="1524" y="173"/>
                  <a:pt x="1524" y="173"/>
                  <a:pt x="1523" y="174"/>
                </a:cubicBezTo>
                <a:cubicBezTo>
                  <a:pt x="1523" y="174"/>
                  <a:pt x="1523" y="174"/>
                  <a:pt x="1515" y="173"/>
                </a:cubicBezTo>
                <a:cubicBezTo>
                  <a:pt x="1515" y="173"/>
                  <a:pt x="1515" y="173"/>
                  <a:pt x="1509" y="176"/>
                </a:cubicBezTo>
                <a:cubicBezTo>
                  <a:pt x="1509" y="176"/>
                  <a:pt x="1509" y="176"/>
                  <a:pt x="1505" y="176"/>
                </a:cubicBezTo>
                <a:cubicBezTo>
                  <a:pt x="1505" y="176"/>
                  <a:pt x="1505" y="176"/>
                  <a:pt x="1501" y="178"/>
                </a:cubicBezTo>
                <a:cubicBezTo>
                  <a:pt x="1501" y="178"/>
                  <a:pt x="1497" y="179"/>
                  <a:pt x="1493" y="179"/>
                </a:cubicBezTo>
                <a:cubicBezTo>
                  <a:pt x="1493" y="179"/>
                  <a:pt x="1492" y="179"/>
                  <a:pt x="1491" y="178"/>
                </a:cubicBezTo>
                <a:cubicBezTo>
                  <a:pt x="1488" y="178"/>
                  <a:pt x="1489" y="175"/>
                  <a:pt x="1489" y="175"/>
                </a:cubicBezTo>
                <a:cubicBezTo>
                  <a:pt x="1489" y="175"/>
                  <a:pt x="1489" y="175"/>
                  <a:pt x="1484" y="176"/>
                </a:cubicBezTo>
                <a:cubicBezTo>
                  <a:pt x="1484" y="176"/>
                  <a:pt x="1484" y="176"/>
                  <a:pt x="1482" y="174"/>
                </a:cubicBezTo>
                <a:cubicBezTo>
                  <a:pt x="1482" y="174"/>
                  <a:pt x="1480" y="172"/>
                  <a:pt x="1479" y="171"/>
                </a:cubicBezTo>
                <a:cubicBezTo>
                  <a:pt x="1478" y="169"/>
                  <a:pt x="1480" y="163"/>
                  <a:pt x="1480" y="163"/>
                </a:cubicBezTo>
                <a:cubicBezTo>
                  <a:pt x="1480" y="163"/>
                  <a:pt x="1480" y="163"/>
                  <a:pt x="1477" y="161"/>
                </a:cubicBezTo>
                <a:cubicBezTo>
                  <a:pt x="1477" y="161"/>
                  <a:pt x="1477" y="161"/>
                  <a:pt x="1478" y="158"/>
                </a:cubicBezTo>
                <a:cubicBezTo>
                  <a:pt x="1478" y="158"/>
                  <a:pt x="1477" y="157"/>
                  <a:pt x="1477" y="156"/>
                </a:cubicBezTo>
                <a:cubicBezTo>
                  <a:pt x="1476" y="155"/>
                  <a:pt x="1477" y="153"/>
                  <a:pt x="1477" y="153"/>
                </a:cubicBezTo>
                <a:cubicBezTo>
                  <a:pt x="1477" y="153"/>
                  <a:pt x="1477" y="153"/>
                  <a:pt x="1480" y="150"/>
                </a:cubicBezTo>
                <a:cubicBezTo>
                  <a:pt x="1480" y="150"/>
                  <a:pt x="1483" y="150"/>
                  <a:pt x="1483" y="148"/>
                </a:cubicBezTo>
                <a:cubicBezTo>
                  <a:pt x="1483" y="147"/>
                  <a:pt x="1486" y="144"/>
                  <a:pt x="1486" y="144"/>
                </a:cubicBezTo>
                <a:cubicBezTo>
                  <a:pt x="1486" y="144"/>
                  <a:pt x="1486" y="144"/>
                  <a:pt x="1490" y="144"/>
                </a:cubicBezTo>
                <a:cubicBezTo>
                  <a:pt x="1490" y="144"/>
                  <a:pt x="1490" y="144"/>
                  <a:pt x="1494" y="139"/>
                </a:cubicBezTo>
                <a:cubicBezTo>
                  <a:pt x="1494" y="139"/>
                  <a:pt x="1498" y="135"/>
                  <a:pt x="1499" y="135"/>
                </a:cubicBezTo>
                <a:cubicBezTo>
                  <a:pt x="1499" y="135"/>
                  <a:pt x="1499" y="135"/>
                  <a:pt x="1499" y="135"/>
                </a:cubicBezTo>
                <a:cubicBezTo>
                  <a:pt x="1500" y="135"/>
                  <a:pt x="1501" y="136"/>
                  <a:pt x="1501" y="136"/>
                </a:cubicBezTo>
                <a:cubicBezTo>
                  <a:pt x="1501" y="136"/>
                  <a:pt x="1501" y="134"/>
                  <a:pt x="1501" y="132"/>
                </a:cubicBezTo>
                <a:cubicBezTo>
                  <a:pt x="1501" y="130"/>
                  <a:pt x="1495" y="128"/>
                  <a:pt x="1495" y="128"/>
                </a:cubicBezTo>
                <a:cubicBezTo>
                  <a:pt x="1495" y="128"/>
                  <a:pt x="1495" y="128"/>
                  <a:pt x="1494" y="129"/>
                </a:cubicBezTo>
                <a:cubicBezTo>
                  <a:pt x="1494" y="129"/>
                  <a:pt x="1494" y="129"/>
                  <a:pt x="1492" y="126"/>
                </a:cubicBezTo>
                <a:cubicBezTo>
                  <a:pt x="1492" y="126"/>
                  <a:pt x="1492" y="126"/>
                  <a:pt x="1492" y="126"/>
                </a:cubicBezTo>
                <a:cubicBezTo>
                  <a:pt x="1493" y="129"/>
                  <a:pt x="1493" y="129"/>
                  <a:pt x="1493" y="129"/>
                </a:cubicBezTo>
                <a:cubicBezTo>
                  <a:pt x="1493" y="130"/>
                  <a:pt x="1493" y="130"/>
                  <a:pt x="1493" y="130"/>
                </a:cubicBezTo>
                <a:cubicBezTo>
                  <a:pt x="1493" y="130"/>
                  <a:pt x="1493" y="130"/>
                  <a:pt x="1492" y="127"/>
                </a:cubicBezTo>
                <a:cubicBezTo>
                  <a:pt x="1492" y="127"/>
                  <a:pt x="1492" y="127"/>
                  <a:pt x="1482" y="127"/>
                </a:cubicBezTo>
                <a:cubicBezTo>
                  <a:pt x="1482" y="127"/>
                  <a:pt x="1482" y="127"/>
                  <a:pt x="1480" y="129"/>
                </a:cubicBezTo>
                <a:cubicBezTo>
                  <a:pt x="1480" y="129"/>
                  <a:pt x="1480" y="129"/>
                  <a:pt x="1476" y="130"/>
                </a:cubicBezTo>
                <a:cubicBezTo>
                  <a:pt x="1476" y="130"/>
                  <a:pt x="1476" y="130"/>
                  <a:pt x="1478" y="132"/>
                </a:cubicBezTo>
                <a:cubicBezTo>
                  <a:pt x="1478" y="132"/>
                  <a:pt x="1478" y="132"/>
                  <a:pt x="1474" y="137"/>
                </a:cubicBezTo>
                <a:cubicBezTo>
                  <a:pt x="1474" y="137"/>
                  <a:pt x="1474" y="137"/>
                  <a:pt x="1476" y="139"/>
                </a:cubicBezTo>
                <a:cubicBezTo>
                  <a:pt x="1476" y="139"/>
                  <a:pt x="1474" y="144"/>
                  <a:pt x="1472" y="146"/>
                </a:cubicBezTo>
                <a:cubicBezTo>
                  <a:pt x="1471" y="147"/>
                  <a:pt x="1467" y="147"/>
                  <a:pt x="1465" y="147"/>
                </a:cubicBezTo>
                <a:cubicBezTo>
                  <a:pt x="1465" y="147"/>
                  <a:pt x="1465" y="147"/>
                  <a:pt x="1465" y="147"/>
                </a:cubicBezTo>
                <a:cubicBezTo>
                  <a:pt x="1465" y="147"/>
                  <a:pt x="1465" y="147"/>
                  <a:pt x="1463" y="150"/>
                </a:cubicBezTo>
                <a:cubicBezTo>
                  <a:pt x="1463" y="150"/>
                  <a:pt x="1463" y="150"/>
                  <a:pt x="1460" y="149"/>
                </a:cubicBezTo>
                <a:cubicBezTo>
                  <a:pt x="1460" y="149"/>
                  <a:pt x="1458" y="152"/>
                  <a:pt x="1457" y="152"/>
                </a:cubicBezTo>
                <a:cubicBezTo>
                  <a:pt x="1457" y="153"/>
                  <a:pt x="1456" y="153"/>
                  <a:pt x="1456" y="153"/>
                </a:cubicBezTo>
                <a:cubicBezTo>
                  <a:pt x="1455" y="153"/>
                  <a:pt x="1453" y="152"/>
                  <a:pt x="1453" y="152"/>
                </a:cubicBezTo>
                <a:cubicBezTo>
                  <a:pt x="1453" y="152"/>
                  <a:pt x="1454" y="154"/>
                  <a:pt x="1454" y="155"/>
                </a:cubicBezTo>
                <a:cubicBezTo>
                  <a:pt x="1453" y="156"/>
                  <a:pt x="1452" y="156"/>
                  <a:pt x="1452" y="156"/>
                </a:cubicBezTo>
                <a:cubicBezTo>
                  <a:pt x="1451" y="156"/>
                  <a:pt x="1451" y="156"/>
                  <a:pt x="1451" y="156"/>
                </a:cubicBezTo>
                <a:cubicBezTo>
                  <a:pt x="1451" y="156"/>
                  <a:pt x="1452" y="158"/>
                  <a:pt x="1452" y="160"/>
                </a:cubicBezTo>
                <a:cubicBezTo>
                  <a:pt x="1452" y="162"/>
                  <a:pt x="1450" y="164"/>
                  <a:pt x="1450" y="164"/>
                </a:cubicBezTo>
                <a:cubicBezTo>
                  <a:pt x="1450" y="164"/>
                  <a:pt x="1451" y="171"/>
                  <a:pt x="1452" y="173"/>
                </a:cubicBezTo>
                <a:cubicBezTo>
                  <a:pt x="1453" y="173"/>
                  <a:pt x="1453" y="173"/>
                  <a:pt x="1454" y="173"/>
                </a:cubicBezTo>
                <a:cubicBezTo>
                  <a:pt x="1455" y="173"/>
                  <a:pt x="1456" y="173"/>
                  <a:pt x="1456" y="173"/>
                </a:cubicBezTo>
                <a:cubicBezTo>
                  <a:pt x="1456" y="173"/>
                  <a:pt x="1456" y="173"/>
                  <a:pt x="1460" y="174"/>
                </a:cubicBezTo>
                <a:cubicBezTo>
                  <a:pt x="1460" y="174"/>
                  <a:pt x="1460" y="174"/>
                  <a:pt x="1460" y="176"/>
                </a:cubicBezTo>
                <a:cubicBezTo>
                  <a:pt x="1460" y="176"/>
                  <a:pt x="1462" y="177"/>
                  <a:pt x="1463" y="179"/>
                </a:cubicBezTo>
                <a:cubicBezTo>
                  <a:pt x="1464" y="182"/>
                  <a:pt x="1460" y="183"/>
                  <a:pt x="1460" y="183"/>
                </a:cubicBezTo>
                <a:cubicBezTo>
                  <a:pt x="1460" y="183"/>
                  <a:pt x="1461" y="185"/>
                  <a:pt x="1459" y="187"/>
                </a:cubicBezTo>
                <a:cubicBezTo>
                  <a:pt x="1458" y="187"/>
                  <a:pt x="1458" y="187"/>
                  <a:pt x="1458" y="187"/>
                </a:cubicBezTo>
                <a:cubicBezTo>
                  <a:pt x="1456" y="187"/>
                  <a:pt x="1455" y="186"/>
                  <a:pt x="1455" y="186"/>
                </a:cubicBezTo>
                <a:cubicBezTo>
                  <a:pt x="1455" y="186"/>
                  <a:pt x="1454" y="187"/>
                  <a:pt x="1454" y="189"/>
                </a:cubicBezTo>
                <a:cubicBezTo>
                  <a:pt x="1453" y="190"/>
                  <a:pt x="1450" y="190"/>
                  <a:pt x="1448" y="190"/>
                </a:cubicBezTo>
                <a:cubicBezTo>
                  <a:pt x="1448" y="190"/>
                  <a:pt x="1447" y="190"/>
                  <a:pt x="1447" y="190"/>
                </a:cubicBezTo>
                <a:cubicBezTo>
                  <a:pt x="1447" y="190"/>
                  <a:pt x="1447" y="190"/>
                  <a:pt x="1449" y="191"/>
                </a:cubicBezTo>
                <a:cubicBezTo>
                  <a:pt x="1449" y="191"/>
                  <a:pt x="1449" y="191"/>
                  <a:pt x="1446" y="192"/>
                </a:cubicBezTo>
                <a:cubicBezTo>
                  <a:pt x="1446" y="192"/>
                  <a:pt x="1450" y="192"/>
                  <a:pt x="1450" y="194"/>
                </a:cubicBezTo>
                <a:cubicBezTo>
                  <a:pt x="1451" y="196"/>
                  <a:pt x="1447" y="196"/>
                  <a:pt x="1447" y="196"/>
                </a:cubicBezTo>
                <a:cubicBezTo>
                  <a:pt x="1447" y="196"/>
                  <a:pt x="1448" y="198"/>
                  <a:pt x="1448" y="199"/>
                </a:cubicBezTo>
                <a:cubicBezTo>
                  <a:pt x="1449" y="201"/>
                  <a:pt x="1447" y="205"/>
                  <a:pt x="1447" y="205"/>
                </a:cubicBezTo>
                <a:cubicBezTo>
                  <a:pt x="1447" y="205"/>
                  <a:pt x="1447" y="205"/>
                  <a:pt x="1444" y="213"/>
                </a:cubicBezTo>
                <a:cubicBezTo>
                  <a:pt x="1444" y="213"/>
                  <a:pt x="1444" y="213"/>
                  <a:pt x="1443" y="212"/>
                </a:cubicBezTo>
                <a:cubicBezTo>
                  <a:pt x="1443" y="212"/>
                  <a:pt x="1443" y="212"/>
                  <a:pt x="1435" y="211"/>
                </a:cubicBezTo>
                <a:cubicBezTo>
                  <a:pt x="1435" y="211"/>
                  <a:pt x="1435" y="211"/>
                  <a:pt x="1435" y="213"/>
                </a:cubicBezTo>
                <a:cubicBezTo>
                  <a:pt x="1435" y="213"/>
                  <a:pt x="1435" y="213"/>
                  <a:pt x="1433" y="214"/>
                </a:cubicBezTo>
                <a:cubicBezTo>
                  <a:pt x="1433" y="214"/>
                  <a:pt x="1433" y="217"/>
                  <a:pt x="1433" y="218"/>
                </a:cubicBezTo>
                <a:cubicBezTo>
                  <a:pt x="1433" y="219"/>
                  <a:pt x="1432" y="219"/>
                  <a:pt x="1431" y="219"/>
                </a:cubicBezTo>
                <a:cubicBezTo>
                  <a:pt x="1430" y="219"/>
                  <a:pt x="1428" y="219"/>
                  <a:pt x="1428" y="219"/>
                </a:cubicBezTo>
                <a:cubicBezTo>
                  <a:pt x="1428" y="219"/>
                  <a:pt x="1427" y="219"/>
                  <a:pt x="1426" y="219"/>
                </a:cubicBezTo>
                <a:cubicBezTo>
                  <a:pt x="1425" y="219"/>
                  <a:pt x="1424" y="219"/>
                  <a:pt x="1424" y="219"/>
                </a:cubicBezTo>
                <a:cubicBezTo>
                  <a:pt x="1423" y="218"/>
                  <a:pt x="1424" y="216"/>
                  <a:pt x="1424" y="216"/>
                </a:cubicBezTo>
                <a:cubicBezTo>
                  <a:pt x="1424" y="216"/>
                  <a:pt x="1421" y="213"/>
                  <a:pt x="1421" y="212"/>
                </a:cubicBezTo>
                <a:cubicBezTo>
                  <a:pt x="1420" y="211"/>
                  <a:pt x="1421" y="210"/>
                  <a:pt x="1421" y="210"/>
                </a:cubicBezTo>
                <a:cubicBezTo>
                  <a:pt x="1421" y="210"/>
                  <a:pt x="1421" y="210"/>
                  <a:pt x="1423" y="210"/>
                </a:cubicBezTo>
                <a:cubicBezTo>
                  <a:pt x="1423" y="210"/>
                  <a:pt x="1423" y="210"/>
                  <a:pt x="1423" y="208"/>
                </a:cubicBezTo>
                <a:cubicBezTo>
                  <a:pt x="1423" y="208"/>
                  <a:pt x="1421" y="207"/>
                  <a:pt x="1420" y="206"/>
                </a:cubicBezTo>
                <a:cubicBezTo>
                  <a:pt x="1419" y="205"/>
                  <a:pt x="1417" y="202"/>
                  <a:pt x="1417" y="202"/>
                </a:cubicBezTo>
                <a:cubicBezTo>
                  <a:pt x="1417" y="202"/>
                  <a:pt x="1415" y="201"/>
                  <a:pt x="1415" y="200"/>
                </a:cubicBezTo>
                <a:cubicBezTo>
                  <a:pt x="1414" y="199"/>
                  <a:pt x="1415" y="193"/>
                  <a:pt x="1415" y="193"/>
                </a:cubicBezTo>
                <a:cubicBezTo>
                  <a:pt x="1415" y="193"/>
                  <a:pt x="1415" y="194"/>
                  <a:pt x="1416" y="194"/>
                </a:cubicBezTo>
                <a:cubicBezTo>
                  <a:pt x="1416" y="194"/>
                  <a:pt x="1416" y="194"/>
                  <a:pt x="1415" y="193"/>
                </a:cubicBezTo>
                <a:cubicBezTo>
                  <a:pt x="1415" y="192"/>
                  <a:pt x="1414" y="192"/>
                  <a:pt x="1414" y="192"/>
                </a:cubicBezTo>
                <a:cubicBezTo>
                  <a:pt x="1413" y="192"/>
                  <a:pt x="1412" y="192"/>
                  <a:pt x="1412" y="192"/>
                </a:cubicBezTo>
                <a:cubicBezTo>
                  <a:pt x="1412" y="192"/>
                  <a:pt x="1412" y="192"/>
                  <a:pt x="1411" y="185"/>
                </a:cubicBezTo>
                <a:cubicBezTo>
                  <a:pt x="1411" y="185"/>
                  <a:pt x="1411" y="185"/>
                  <a:pt x="1414" y="187"/>
                </a:cubicBezTo>
                <a:cubicBezTo>
                  <a:pt x="1414" y="187"/>
                  <a:pt x="1414" y="187"/>
                  <a:pt x="1414" y="187"/>
                </a:cubicBezTo>
                <a:cubicBezTo>
                  <a:pt x="1414" y="187"/>
                  <a:pt x="1413" y="186"/>
                  <a:pt x="1412" y="185"/>
                </a:cubicBezTo>
                <a:cubicBezTo>
                  <a:pt x="1412" y="185"/>
                  <a:pt x="1410" y="185"/>
                  <a:pt x="1407" y="184"/>
                </a:cubicBezTo>
                <a:cubicBezTo>
                  <a:pt x="1405" y="183"/>
                  <a:pt x="1407" y="180"/>
                  <a:pt x="1407" y="180"/>
                </a:cubicBezTo>
                <a:cubicBezTo>
                  <a:pt x="1407" y="180"/>
                  <a:pt x="1407" y="180"/>
                  <a:pt x="1405" y="180"/>
                </a:cubicBezTo>
                <a:cubicBezTo>
                  <a:pt x="1405" y="180"/>
                  <a:pt x="1407" y="184"/>
                  <a:pt x="1405" y="185"/>
                </a:cubicBezTo>
                <a:cubicBezTo>
                  <a:pt x="1404" y="186"/>
                  <a:pt x="1403" y="186"/>
                  <a:pt x="1402" y="186"/>
                </a:cubicBezTo>
                <a:cubicBezTo>
                  <a:pt x="1402" y="186"/>
                  <a:pt x="1401" y="186"/>
                  <a:pt x="1401" y="186"/>
                </a:cubicBezTo>
                <a:cubicBezTo>
                  <a:pt x="1401" y="186"/>
                  <a:pt x="1401" y="186"/>
                  <a:pt x="1397" y="189"/>
                </a:cubicBezTo>
                <a:cubicBezTo>
                  <a:pt x="1397" y="189"/>
                  <a:pt x="1392" y="194"/>
                  <a:pt x="1389" y="195"/>
                </a:cubicBezTo>
                <a:cubicBezTo>
                  <a:pt x="1388" y="195"/>
                  <a:pt x="1387" y="195"/>
                  <a:pt x="1387" y="195"/>
                </a:cubicBezTo>
                <a:cubicBezTo>
                  <a:pt x="1385" y="195"/>
                  <a:pt x="1385" y="194"/>
                  <a:pt x="1385" y="194"/>
                </a:cubicBezTo>
                <a:cubicBezTo>
                  <a:pt x="1385" y="194"/>
                  <a:pt x="1383" y="195"/>
                  <a:pt x="1381" y="195"/>
                </a:cubicBezTo>
                <a:cubicBezTo>
                  <a:pt x="1381" y="195"/>
                  <a:pt x="1380" y="195"/>
                  <a:pt x="1380" y="195"/>
                </a:cubicBezTo>
                <a:cubicBezTo>
                  <a:pt x="1379" y="194"/>
                  <a:pt x="1380" y="193"/>
                  <a:pt x="1380" y="193"/>
                </a:cubicBezTo>
                <a:cubicBezTo>
                  <a:pt x="1380" y="193"/>
                  <a:pt x="1380" y="193"/>
                  <a:pt x="1374" y="191"/>
                </a:cubicBezTo>
                <a:cubicBezTo>
                  <a:pt x="1374" y="191"/>
                  <a:pt x="1372" y="189"/>
                  <a:pt x="1372" y="187"/>
                </a:cubicBezTo>
                <a:cubicBezTo>
                  <a:pt x="1372" y="187"/>
                  <a:pt x="1372" y="187"/>
                  <a:pt x="1373" y="187"/>
                </a:cubicBezTo>
                <a:cubicBezTo>
                  <a:pt x="1374" y="187"/>
                  <a:pt x="1377" y="188"/>
                  <a:pt x="1377" y="188"/>
                </a:cubicBezTo>
                <a:cubicBezTo>
                  <a:pt x="1377" y="188"/>
                  <a:pt x="1377" y="188"/>
                  <a:pt x="1377" y="186"/>
                </a:cubicBezTo>
                <a:cubicBezTo>
                  <a:pt x="1377" y="186"/>
                  <a:pt x="1377" y="186"/>
                  <a:pt x="1376" y="186"/>
                </a:cubicBezTo>
                <a:cubicBezTo>
                  <a:pt x="1376" y="186"/>
                  <a:pt x="1376" y="186"/>
                  <a:pt x="1378" y="183"/>
                </a:cubicBezTo>
                <a:cubicBezTo>
                  <a:pt x="1378" y="183"/>
                  <a:pt x="1372" y="183"/>
                  <a:pt x="1371" y="183"/>
                </a:cubicBezTo>
                <a:cubicBezTo>
                  <a:pt x="1371" y="183"/>
                  <a:pt x="1370" y="181"/>
                  <a:pt x="1370" y="181"/>
                </a:cubicBezTo>
                <a:cubicBezTo>
                  <a:pt x="1370" y="181"/>
                  <a:pt x="1370" y="181"/>
                  <a:pt x="1373" y="181"/>
                </a:cubicBezTo>
                <a:cubicBezTo>
                  <a:pt x="1373" y="181"/>
                  <a:pt x="1373" y="181"/>
                  <a:pt x="1375" y="180"/>
                </a:cubicBezTo>
                <a:cubicBezTo>
                  <a:pt x="1375" y="180"/>
                  <a:pt x="1374" y="179"/>
                  <a:pt x="1373" y="178"/>
                </a:cubicBezTo>
                <a:cubicBezTo>
                  <a:pt x="1373" y="177"/>
                  <a:pt x="1373" y="177"/>
                  <a:pt x="1374" y="177"/>
                </a:cubicBezTo>
                <a:cubicBezTo>
                  <a:pt x="1376" y="177"/>
                  <a:pt x="1378" y="178"/>
                  <a:pt x="1378" y="178"/>
                </a:cubicBezTo>
                <a:cubicBezTo>
                  <a:pt x="1378" y="178"/>
                  <a:pt x="1378" y="178"/>
                  <a:pt x="1379" y="175"/>
                </a:cubicBezTo>
                <a:cubicBezTo>
                  <a:pt x="1379" y="175"/>
                  <a:pt x="1379" y="175"/>
                  <a:pt x="1381" y="176"/>
                </a:cubicBezTo>
                <a:cubicBezTo>
                  <a:pt x="1381" y="176"/>
                  <a:pt x="1381" y="176"/>
                  <a:pt x="1382" y="173"/>
                </a:cubicBezTo>
                <a:cubicBezTo>
                  <a:pt x="1382" y="173"/>
                  <a:pt x="1382" y="173"/>
                  <a:pt x="1379" y="174"/>
                </a:cubicBezTo>
                <a:cubicBezTo>
                  <a:pt x="1379" y="174"/>
                  <a:pt x="1379" y="174"/>
                  <a:pt x="1375" y="176"/>
                </a:cubicBezTo>
                <a:cubicBezTo>
                  <a:pt x="1375" y="176"/>
                  <a:pt x="1374" y="176"/>
                  <a:pt x="1372" y="175"/>
                </a:cubicBezTo>
                <a:cubicBezTo>
                  <a:pt x="1371" y="173"/>
                  <a:pt x="1374" y="172"/>
                  <a:pt x="1374" y="172"/>
                </a:cubicBezTo>
                <a:cubicBezTo>
                  <a:pt x="1374" y="172"/>
                  <a:pt x="1372" y="172"/>
                  <a:pt x="1371" y="171"/>
                </a:cubicBezTo>
                <a:cubicBezTo>
                  <a:pt x="1370" y="171"/>
                  <a:pt x="1370" y="169"/>
                  <a:pt x="1370" y="169"/>
                </a:cubicBezTo>
                <a:cubicBezTo>
                  <a:pt x="1370" y="169"/>
                  <a:pt x="1374" y="168"/>
                  <a:pt x="1375" y="168"/>
                </a:cubicBezTo>
                <a:cubicBezTo>
                  <a:pt x="1375" y="168"/>
                  <a:pt x="1378" y="169"/>
                  <a:pt x="1378" y="169"/>
                </a:cubicBezTo>
                <a:cubicBezTo>
                  <a:pt x="1378" y="169"/>
                  <a:pt x="1378" y="169"/>
                  <a:pt x="1381" y="169"/>
                </a:cubicBezTo>
                <a:cubicBezTo>
                  <a:pt x="1381" y="169"/>
                  <a:pt x="1383" y="169"/>
                  <a:pt x="1384" y="169"/>
                </a:cubicBezTo>
                <a:cubicBezTo>
                  <a:pt x="1386" y="169"/>
                  <a:pt x="1386" y="166"/>
                  <a:pt x="1386" y="166"/>
                </a:cubicBezTo>
                <a:cubicBezTo>
                  <a:pt x="1386" y="166"/>
                  <a:pt x="1386" y="166"/>
                  <a:pt x="1383" y="168"/>
                </a:cubicBezTo>
                <a:cubicBezTo>
                  <a:pt x="1383" y="168"/>
                  <a:pt x="1383" y="168"/>
                  <a:pt x="1381" y="167"/>
                </a:cubicBezTo>
                <a:cubicBezTo>
                  <a:pt x="1381" y="167"/>
                  <a:pt x="1381" y="167"/>
                  <a:pt x="1379" y="168"/>
                </a:cubicBezTo>
                <a:cubicBezTo>
                  <a:pt x="1379" y="168"/>
                  <a:pt x="1379" y="168"/>
                  <a:pt x="1378" y="167"/>
                </a:cubicBezTo>
                <a:cubicBezTo>
                  <a:pt x="1378" y="167"/>
                  <a:pt x="1374" y="167"/>
                  <a:pt x="1372" y="167"/>
                </a:cubicBezTo>
                <a:cubicBezTo>
                  <a:pt x="1370" y="167"/>
                  <a:pt x="1372" y="165"/>
                  <a:pt x="1372" y="165"/>
                </a:cubicBezTo>
                <a:cubicBezTo>
                  <a:pt x="1372" y="165"/>
                  <a:pt x="1372" y="165"/>
                  <a:pt x="1374" y="164"/>
                </a:cubicBezTo>
                <a:cubicBezTo>
                  <a:pt x="1374" y="164"/>
                  <a:pt x="1371" y="164"/>
                  <a:pt x="1371" y="163"/>
                </a:cubicBezTo>
                <a:cubicBezTo>
                  <a:pt x="1371" y="162"/>
                  <a:pt x="1372" y="161"/>
                  <a:pt x="1372" y="161"/>
                </a:cubicBezTo>
                <a:cubicBezTo>
                  <a:pt x="1372" y="161"/>
                  <a:pt x="1372" y="161"/>
                  <a:pt x="1376" y="162"/>
                </a:cubicBezTo>
                <a:cubicBezTo>
                  <a:pt x="1376" y="162"/>
                  <a:pt x="1376" y="162"/>
                  <a:pt x="1379" y="161"/>
                </a:cubicBezTo>
                <a:cubicBezTo>
                  <a:pt x="1379" y="161"/>
                  <a:pt x="1379" y="161"/>
                  <a:pt x="1374" y="161"/>
                </a:cubicBezTo>
                <a:cubicBezTo>
                  <a:pt x="1374" y="161"/>
                  <a:pt x="1374" y="161"/>
                  <a:pt x="1374" y="159"/>
                </a:cubicBezTo>
                <a:cubicBezTo>
                  <a:pt x="1374" y="159"/>
                  <a:pt x="1374" y="159"/>
                  <a:pt x="1378" y="159"/>
                </a:cubicBezTo>
                <a:cubicBezTo>
                  <a:pt x="1378" y="159"/>
                  <a:pt x="1378" y="159"/>
                  <a:pt x="1376" y="159"/>
                </a:cubicBezTo>
                <a:cubicBezTo>
                  <a:pt x="1376" y="159"/>
                  <a:pt x="1376" y="159"/>
                  <a:pt x="1377" y="157"/>
                </a:cubicBezTo>
                <a:cubicBezTo>
                  <a:pt x="1377" y="157"/>
                  <a:pt x="1377" y="157"/>
                  <a:pt x="1380" y="159"/>
                </a:cubicBezTo>
                <a:cubicBezTo>
                  <a:pt x="1380" y="159"/>
                  <a:pt x="1381" y="158"/>
                  <a:pt x="1382" y="158"/>
                </a:cubicBezTo>
                <a:cubicBezTo>
                  <a:pt x="1382" y="158"/>
                  <a:pt x="1382" y="158"/>
                  <a:pt x="1382" y="158"/>
                </a:cubicBezTo>
                <a:cubicBezTo>
                  <a:pt x="1383" y="158"/>
                  <a:pt x="1383" y="160"/>
                  <a:pt x="1383" y="160"/>
                </a:cubicBezTo>
                <a:cubicBezTo>
                  <a:pt x="1383" y="160"/>
                  <a:pt x="1383" y="160"/>
                  <a:pt x="1385" y="157"/>
                </a:cubicBezTo>
                <a:cubicBezTo>
                  <a:pt x="1385" y="157"/>
                  <a:pt x="1381" y="156"/>
                  <a:pt x="1381" y="155"/>
                </a:cubicBezTo>
                <a:cubicBezTo>
                  <a:pt x="1381" y="155"/>
                  <a:pt x="1381" y="154"/>
                  <a:pt x="1381" y="154"/>
                </a:cubicBezTo>
                <a:cubicBezTo>
                  <a:pt x="1382" y="154"/>
                  <a:pt x="1385" y="156"/>
                  <a:pt x="1385" y="156"/>
                </a:cubicBezTo>
                <a:cubicBezTo>
                  <a:pt x="1385" y="156"/>
                  <a:pt x="1385" y="154"/>
                  <a:pt x="1386" y="153"/>
                </a:cubicBezTo>
                <a:cubicBezTo>
                  <a:pt x="1386" y="153"/>
                  <a:pt x="1386" y="153"/>
                  <a:pt x="1387" y="153"/>
                </a:cubicBezTo>
                <a:cubicBezTo>
                  <a:pt x="1387" y="153"/>
                  <a:pt x="1387" y="154"/>
                  <a:pt x="1387" y="154"/>
                </a:cubicBezTo>
                <a:cubicBezTo>
                  <a:pt x="1387" y="154"/>
                  <a:pt x="1387" y="154"/>
                  <a:pt x="1390" y="154"/>
                </a:cubicBezTo>
                <a:cubicBezTo>
                  <a:pt x="1391" y="154"/>
                  <a:pt x="1391" y="154"/>
                  <a:pt x="1391" y="154"/>
                </a:cubicBezTo>
                <a:cubicBezTo>
                  <a:pt x="1392" y="154"/>
                  <a:pt x="1391" y="153"/>
                  <a:pt x="1391" y="153"/>
                </a:cubicBezTo>
                <a:cubicBezTo>
                  <a:pt x="1392" y="152"/>
                  <a:pt x="1389" y="152"/>
                  <a:pt x="1388" y="152"/>
                </a:cubicBezTo>
                <a:cubicBezTo>
                  <a:pt x="1388" y="151"/>
                  <a:pt x="1389" y="150"/>
                  <a:pt x="1390" y="149"/>
                </a:cubicBezTo>
                <a:cubicBezTo>
                  <a:pt x="1390" y="149"/>
                  <a:pt x="1390" y="149"/>
                  <a:pt x="1390" y="149"/>
                </a:cubicBezTo>
                <a:cubicBezTo>
                  <a:pt x="1390" y="149"/>
                  <a:pt x="1391" y="151"/>
                  <a:pt x="1392" y="151"/>
                </a:cubicBezTo>
                <a:cubicBezTo>
                  <a:pt x="1392" y="151"/>
                  <a:pt x="1393" y="151"/>
                  <a:pt x="1393" y="151"/>
                </a:cubicBezTo>
                <a:cubicBezTo>
                  <a:pt x="1393" y="151"/>
                  <a:pt x="1393" y="150"/>
                  <a:pt x="1393" y="150"/>
                </a:cubicBezTo>
                <a:cubicBezTo>
                  <a:pt x="1393" y="149"/>
                  <a:pt x="1391" y="150"/>
                  <a:pt x="1391" y="148"/>
                </a:cubicBezTo>
                <a:cubicBezTo>
                  <a:pt x="1391" y="147"/>
                  <a:pt x="1392" y="146"/>
                  <a:pt x="1392" y="146"/>
                </a:cubicBezTo>
                <a:cubicBezTo>
                  <a:pt x="1392" y="146"/>
                  <a:pt x="1392" y="146"/>
                  <a:pt x="1393" y="147"/>
                </a:cubicBezTo>
                <a:cubicBezTo>
                  <a:pt x="1393" y="147"/>
                  <a:pt x="1393" y="147"/>
                  <a:pt x="1393" y="147"/>
                </a:cubicBezTo>
                <a:cubicBezTo>
                  <a:pt x="1394" y="147"/>
                  <a:pt x="1394" y="146"/>
                  <a:pt x="1396" y="145"/>
                </a:cubicBezTo>
                <a:cubicBezTo>
                  <a:pt x="1397" y="145"/>
                  <a:pt x="1397" y="145"/>
                  <a:pt x="1397" y="145"/>
                </a:cubicBezTo>
                <a:cubicBezTo>
                  <a:pt x="1398" y="145"/>
                  <a:pt x="1397" y="145"/>
                  <a:pt x="1398" y="145"/>
                </a:cubicBezTo>
                <a:cubicBezTo>
                  <a:pt x="1398" y="145"/>
                  <a:pt x="1400" y="146"/>
                  <a:pt x="1401" y="146"/>
                </a:cubicBezTo>
                <a:cubicBezTo>
                  <a:pt x="1402" y="146"/>
                  <a:pt x="1402" y="146"/>
                  <a:pt x="1403" y="145"/>
                </a:cubicBezTo>
                <a:cubicBezTo>
                  <a:pt x="1404" y="145"/>
                  <a:pt x="1402" y="144"/>
                  <a:pt x="1402" y="143"/>
                </a:cubicBezTo>
                <a:cubicBezTo>
                  <a:pt x="1403" y="142"/>
                  <a:pt x="1404" y="142"/>
                  <a:pt x="1404" y="142"/>
                </a:cubicBezTo>
                <a:cubicBezTo>
                  <a:pt x="1404" y="142"/>
                  <a:pt x="1405" y="142"/>
                  <a:pt x="1406" y="141"/>
                </a:cubicBezTo>
                <a:cubicBezTo>
                  <a:pt x="1406" y="140"/>
                  <a:pt x="1406" y="140"/>
                  <a:pt x="1407" y="139"/>
                </a:cubicBezTo>
                <a:cubicBezTo>
                  <a:pt x="1408" y="139"/>
                  <a:pt x="1408" y="139"/>
                  <a:pt x="1409" y="139"/>
                </a:cubicBezTo>
                <a:cubicBezTo>
                  <a:pt x="1409" y="139"/>
                  <a:pt x="1409" y="139"/>
                  <a:pt x="1409" y="139"/>
                </a:cubicBezTo>
                <a:cubicBezTo>
                  <a:pt x="1410" y="139"/>
                  <a:pt x="1411" y="140"/>
                  <a:pt x="1412" y="140"/>
                </a:cubicBezTo>
                <a:cubicBezTo>
                  <a:pt x="1413" y="140"/>
                  <a:pt x="1413" y="138"/>
                  <a:pt x="1413" y="138"/>
                </a:cubicBezTo>
                <a:cubicBezTo>
                  <a:pt x="1413" y="138"/>
                  <a:pt x="1413" y="137"/>
                  <a:pt x="1413" y="136"/>
                </a:cubicBezTo>
                <a:cubicBezTo>
                  <a:pt x="1414" y="136"/>
                  <a:pt x="1414" y="136"/>
                  <a:pt x="1415" y="136"/>
                </a:cubicBezTo>
                <a:cubicBezTo>
                  <a:pt x="1415" y="136"/>
                  <a:pt x="1416" y="136"/>
                  <a:pt x="1417" y="136"/>
                </a:cubicBezTo>
                <a:cubicBezTo>
                  <a:pt x="1417" y="136"/>
                  <a:pt x="1417" y="136"/>
                  <a:pt x="1418" y="136"/>
                </a:cubicBezTo>
                <a:cubicBezTo>
                  <a:pt x="1419" y="135"/>
                  <a:pt x="1418" y="133"/>
                  <a:pt x="1418" y="133"/>
                </a:cubicBezTo>
                <a:cubicBezTo>
                  <a:pt x="1418" y="133"/>
                  <a:pt x="1417" y="133"/>
                  <a:pt x="1416" y="131"/>
                </a:cubicBezTo>
                <a:cubicBezTo>
                  <a:pt x="1416" y="130"/>
                  <a:pt x="1417" y="130"/>
                  <a:pt x="1418" y="130"/>
                </a:cubicBezTo>
                <a:cubicBezTo>
                  <a:pt x="1419" y="130"/>
                  <a:pt x="1420" y="130"/>
                  <a:pt x="1420" y="129"/>
                </a:cubicBezTo>
                <a:cubicBezTo>
                  <a:pt x="1421" y="129"/>
                  <a:pt x="1419" y="128"/>
                  <a:pt x="1419" y="126"/>
                </a:cubicBezTo>
                <a:cubicBezTo>
                  <a:pt x="1419" y="125"/>
                  <a:pt x="1422" y="125"/>
                  <a:pt x="1422" y="125"/>
                </a:cubicBezTo>
                <a:cubicBezTo>
                  <a:pt x="1422" y="125"/>
                  <a:pt x="1422" y="125"/>
                  <a:pt x="1426" y="125"/>
                </a:cubicBezTo>
                <a:cubicBezTo>
                  <a:pt x="1426" y="125"/>
                  <a:pt x="1426" y="125"/>
                  <a:pt x="1427" y="124"/>
                </a:cubicBezTo>
                <a:cubicBezTo>
                  <a:pt x="1427" y="124"/>
                  <a:pt x="1423" y="124"/>
                  <a:pt x="1423" y="124"/>
                </a:cubicBezTo>
                <a:cubicBezTo>
                  <a:pt x="1422" y="123"/>
                  <a:pt x="1423" y="122"/>
                  <a:pt x="1423" y="122"/>
                </a:cubicBezTo>
                <a:cubicBezTo>
                  <a:pt x="1423" y="122"/>
                  <a:pt x="1425" y="121"/>
                  <a:pt x="1425" y="120"/>
                </a:cubicBezTo>
                <a:cubicBezTo>
                  <a:pt x="1424" y="120"/>
                  <a:pt x="1425" y="119"/>
                  <a:pt x="1426" y="118"/>
                </a:cubicBezTo>
                <a:cubicBezTo>
                  <a:pt x="1427" y="117"/>
                  <a:pt x="1427" y="117"/>
                  <a:pt x="1428" y="117"/>
                </a:cubicBezTo>
                <a:cubicBezTo>
                  <a:pt x="1429" y="117"/>
                  <a:pt x="1430" y="118"/>
                  <a:pt x="1430" y="118"/>
                </a:cubicBezTo>
                <a:cubicBezTo>
                  <a:pt x="1430" y="118"/>
                  <a:pt x="1429" y="116"/>
                  <a:pt x="1431" y="116"/>
                </a:cubicBezTo>
                <a:cubicBezTo>
                  <a:pt x="1432" y="116"/>
                  <a:pt x="1436" y="115"/>
                  <a:pt x="1436" y="115"/>
                </a:cubicBezTo>
                <a:cubicBezTo>
                  <a:pt x="1436" y="115"/>
                  <a:pt x="1436" y="115"/>
                  <a:pt x="1432" y="115"/>
                </a:cubicBezTo>
                <a:cubicBezTo>
                  <a:pt x="1432" y="115"/>
                  <a:pt x="1432" y="115"/>
                  <a:pt x="1433" y="113"/>
                </a:cubicBezTo>
                <a:cubicBezTo>
                  <a:pt x="1433" y="113"/>
                  <a:pt x="1433" y="113"/>
                  <a:pt x="1437" y="114"/>
                </a:cubicBezTo>
                <a:cubicBezTo>
                  <a:pt x="1437" y="114"/>
                  <a:pt x="1437" y="114"/>
                  <a:pt x="1437" y="112"/>
                </a:cubicBezTo>
                <a:cubicBezTo>
                  <a:pt x="1437" y="112"/>
                  <a:pt x="1437" y="112"/>
                  <a:pt x="1434" y="111"/>
                </a:cubicBezTo>
                <a:cubicBezTo>
                  <a:pt x="1434" y="111"/>
                  <a:pt x="1434" y="111"/>
                  <a:pt x="1435" y="109"/>
                </a:cubicBezTo>
                <a:cubicBezTo>
                  <a:pt x="1435" y="109"/>
                  <a:pt x="1435" y="109"/>
                  <a:pt x="1439" y="109"/>
                </a:cubicBezTo>
                <a:cubicBezTo>
                  <a:pt x="1439" y="109"/>
                  <a:pt x="1439" y="109"/>
                  <a:pt x="1439" y="108"/>
                </a:cubicBezTo>
                <a:cubicBezTo>
                  <a:pt x="1439" y="108"/>
                  <a:pt x="1439" y="108"/>
                  <a:pt x="1441" y="107"/>
                </a:cubicBezTo>
                <a:cubicBezTo>
                  <a:pt x="1441" y="107"/>
                  <a:pt x="1441" y="107"/>
                  <a:pt x="1442" y="109"/>
                </a:cubicBezTo>
                <a:cubicBezTo>
                  <a:pt x="1442" y="109"/>
                  <a:pt x="1442" y="109"/>
                  <a:pt x="1445" y="107"/>
                </a:cubicBezTo>
                <a:cubicBezTo>
                  <a:pt x="1445" y="107"/>
                  <a:pt x="1445" y="107"/>
                  <a:pt x="1442" y="105"/>
                </a:cubicBezTo>
                <a:cubicBezTo>
                  <a:pt x="1442" y="105"/>
                  <a:pt x="1442" y="105"/>
                  <a:pt x="1443" y="105"/>
                </a:cubicBezTo>
                <a:cubicBezTo>
                  <a:pt x="1443" y="105"/>
                  <a:pt x="1443" y="105"/>
                  <a:pt x="1448" y="107"/>
                </a:cubicBezTo>
                <a:cubicBezTo>
                  <a:pt x="1448" y="107"/>
                  <a:pt x="1448" y="107"/>
                  <a:pt x="1449" y="105"/>
                </a:cubicBezTo>
                <a:cubicBezTo>
                  <a:pt x="1449" y="105"/>
                  <a:pt x="1449" y="105"/>
                  <a:pt x="1445" y="104"/>
                </a:cubicBezTo>
                <a:cubicBezTo>
                  <a:pt x="1445" y="104"/>
                  <a:pt x="1445" y="104"/>
                  <a:pt x="1445" y="103"/>
                </a:cubicBezTo>
                <a:cubicBezTo>
                  <a:pt x="1445" y="103"/>
                  <a:pt x="1445" y="103"/>
                  <a:pt x="1450" y="103"/>
                </a:cubicBezTo>
                <a:cubicBezTo>
                  <a:pt x="1450" y="103"/>
                  <a:pt x="1450" y="103"/>
                  <a:pt x="1449" y="101"/>
                </a:cubicBezTo>
                <a:cubicBezTo>
                  <a:pt x="1449" y="101"/>
                  <a:pt x="1449" y="101"/>
                  <a:pt x="1453" y="101"/>
                </a:cubicBezTo>
                <a:cubicBezTo>
                  <a:pt x="1453" y="101"/>
                  <a:pt x="1453" y="101"/>
                  <a:pt x="1451" y="99"/>
                </a:cubicBezTo>
                <a:cubicBezTo>
                  <a:pt x="1451" y="99"/>
                  <a:pt x="1451" y="99"/>
                  <a:pt x="1454" y="98"/>
                </a:cubicBezTo>
                <a:cubicBezTo>
                  <a:pt x="1454" y="98"/>
                  <a:pt x="1454" y="98"/>
                  <a:pt x="1455" y="93"/>
                </a:cubicBezTo>
                <a:cubicBezTo>
                  <a:pt x="1455" y="93"/>
                  <a:pt x="1455" y="93"/>
                  <a:pt x="1459" y="93"/>
                </a:cubicBezTo>
                <a:cubicBezTo>
                  <a:pt x="1459" y="93"/>
                  <a:pt x="1457" y="95"/>
                  <a:pt x="1457" y="95"/>
                </a:cubicBezTo>
                <a:cubicBezTo>
                  <a:pt x="1456" y="96"/>
                  <a:pt x="1457" y="98"/>
                  <a:pt x="1457" y="98"/>
                </a:cubicBezTo>
                <a:cubicBezTo>
                  <a:pt x="1457" y="98"/>
                  <a:pt x="1457" y="98"/>
                  <a:pt x="1460" y="99"/>
                </a:cubicBezTo>
                <a:cubicBezTo>
                  <a:pt x="1460" y="99"/>
                  <a:pt x="1460" y="99"/>
                  <a:pt x="1459" y="95"/>
                </a:cubicBezTo>
                <a:cubicBezTo>
                  <a:pt x="1459" y="95"/>
                  <a:pt x="1459" y="95"/>
                  <a:pt x="1462" y="97"/>
                </a:cubicBezTo>
                <a:cubicBezTo>
                  <a:pt x="1462" y="97"/>
                  <a:pt x="1462" y="97"/>
                  <a:pt x="1461" y="94"/>
                </a:cubicBezTo>
                <a:cubicBezTo>
                  <a:pt x="1461" y="94"/>
                  <a:pt x="1461" y="94"/>
                  <a:pt x="1465" y="94"/>
                </a:cubicBezTo>
                <a:cubicBezTo>
                  <a:pt x="1465" y="94"/>
                  <a:pt x="1465" y="94"/>
                  <a:pt x="1464" y="98"/>
                </a:cubicBezTo>
                <a:cubicBezTo>
                  <a:pt x="1464" y="98"/>
                  <a:pt x="1464" y="98"/>
                  <a:pt x="1470" y="97"/>
                </a:cubicBezTo>
                <a:cubicBezTo>
                  <a:pt x="1470" y="97"/>
                  <a:pt x="1470" y="97"/>
                  <a:pt x="1469" y="94"/>
                </a:cubicBezTo>
                <a:cubicBezTo>
                  <a:pt x="1469" y="94"/>
                  <a:pt x="1469" y="94"/>
                  <a:pt x="1471" y="93"/>
                </a:cubicBezTo>
                <a:cubicBezTo>
                  <a:pt x="1471" y="93"/>
                  <a:pt x="1471" y="93"/>
                  <a:pt x="1477" y="95"/>
                </a:cubicBezTo>
                <a:cubicBezTo>
                  <a:pt x="1477" y="95"/>
                  <a:pt x="1477" y="95"/>
                  <a:pt x="1475" y="92"/>
                </a:cubicBezTo>
                <a:cubicBezTo>
                  <a:pt x="1475" y="92"/>
                  <a:pt x="1475" y="92"/>
                  <a:pt x="1480" y="91"/>
                </a:cubicBezTo>
                <a:cubicBezTo>
                  <a:pt x="1480" y="91"/>
                  <a:pt x="1480" y="91"/>
                  <a:pt x="1484" y="92"/>
                </a:cubicBezTo>
                <a:cubicBezTo>
                  <a:pt x="1484" y="92"/>
                  <a:pt x="1484" y="92"/>
                  <a:pt x="1485" y="89"/>
                </a:cubicBezTo>
                <a:cubicBezTo>
                  <a:pt x="1485" y="89"/>
                  <a:pt x="1485" y="89"/>
                  <a:pt x="1487" y="88"/>
                </a:cubicBezTo>
                <a:cubicBezTo>
                  <a:pt x="1487" y="88"/>
                  <a:pt x="1487" y="88"/>
                  <a:pt x="1493" y="85"/>
                </a:cubicBezTo>
                <a:cubicBezTo>
                  <a:pt x="1493" y="85"/>
                  <a:pt x="1493" y="85"/>
                  <a:pt x="1496" y="86"/>
                </a:cubicBezTo>
                <a:cubicBezTo>
                  <a:pt x="1496" y="86"/>
                  <a:pt x="1496" y="86"/>
                  <a:pt x="1498" y="84"/>
                </a:cubicBezTo>
                <a:cubicBezTo>
                  <a:pt x="1498" y="84"/>
                  <a:pt x="1498" y="84"/>
                  <a:pt x="1502" y="84"/>
                </a:cubicBezTo>
                <a:cubicBezTo>
                  <a:pt x="1502" y="84"/>
                  <a:pt x="1494" y="91"/>
                  <a:pt x="1496" y="92"/>
                </a:cubicBezTo>
                <a:cubicBezTo>
                  <a:pt x="1496" y="92"/>
                  <a:pt x="1496" y="92"/>
                  <a:pt x="1496" y="92"/>
                </a:cubicBezTo>
                <a:cubicBezTo>
                  <a:pt x="1498" y="92"/>
                  <a:pt x="1504" y="85"/>
                  <a:pt x="1504" y="85"/>
                </a:cubicBezTo>
                <a:cubicBezTo>
                  <a:pt x="1504" y="85"/>
                  <a:pt x="1502" y="90"/>
                  <a:pt x="1505" y="91"/>
                </a:cubicBezTo>
                <a:cubicBezTo>
                  <a:pt x="1505" y="91"/>
                  <a:pt x="1505" y="91"/>
                  <a:pt x="1505" y="91"/>
                </a:cubicBezTo>
                <a:cubicBezTo>
                  <a:pt x="1507" y="91"/>
                  <a:pt x="1509" y="83"/>
                  <a:pt x="1509" y="83"/>
                </a:cubicBezTo>
                <a:cubicBezTo>
                  <a:pt x="1509" y="83"/>
                  <a:pt x="1509" y="83"/>
                  <a:pt x="1517" y="86"/>
                </a:cubicBezTo>
                <a:cubicBezTo>
                  <a:pt x="1517" y="86"/>
                  <a:pt x="1512" y="89"/>
                  <a:pt x="1514" y="90"/>
                </a:cubicBezTo>
                <a:cubicBezTo>
                  <a:pt x="1515" y="90"/>
                  <a:pt x="1515" y="90"/>
                  <a:pt x="1515" y="90"/>
                </a:cubicBezTo>
                <a:cubicBezTo>
                  <a:pt x="1517" y="90"/>
                  <a:pt x="1519" y="86"/>
                  <a:pt x="1519" y="86"/>
                </a:cubicBezTo>
                <a:cubicBezTo>
                  <a:pt x="1519" y="86"/>
                  <a:pt x="1523" y="88"/>
                  <a:pt x="1525" y="88"/>
                </a:cubicBezTo>
                <a:cubicBezTo>
                  <a:pt x="1528" y="88"/>
                  <a:pt x="1532" y="90"/>
                  <a:pt x="1532" y="90"/>
                </a:cubicBezTo>
                <a:cubicBezTo>
                  <a:pt x="1532" y="90"/>
                  <a:pt x="1529" y="91"/>
                  <a:pt x="1527" y="92"/>
                </a:cubicBezTo>
                <a:cubicBezTo>
                  <a:pt x="1526" y="93"/>
                  <a:pt x="1525" y="93"/>
                  <a:pt x="1524" y="93"/>
                </a:cubicBezTo>
                <a:cubicBezTo>
                  <a:pt x="1522" y="93"/>
                  <a:pt x="1520" y="92"/>
                  <a:pt x="1520" y="92"/>
                </a:cubicBezTo>
                <a:cubicBezTo>
                  <a:pt x="1520" y="92"/>
                  <a:pt x="1520" y="92"/>
                  <a:pt x="1524" y="94"/>
                </a:cubicBezTo>
                <a:cubicBezTo>
                  <a:pt x="1524" y="94"/>
                  <a:pt x="1524" y="94"/>
                  <a:pt x="1529" y="96"/>
                </a:cubicBezTo>
                <a:cubicBezTo>
                  <a:pt x="1529" y="96"/>
                  <a:pt x="1529" y="96"/>
                  <a:pt x="1532" y="95"/>
                </a:cubicBezTo>
                <a:cubicBezTo>
                  <a:pt x="1533" y="95"/>
                  <a:pt x="1533" y="95"/>
                  <a:pt x="1533" y="95"/>
                </a:cubicBezTo>
                <a:cubicBezTo>
                  <a:pt x="1533" y="95"/>
                  <a:pt x="1533" y="95"/>
                  <a:pt x="1533" y="95"/>
                </a:cubicBezTo>
                <a:cubicBezTo>
                  <a:pt x="1533" y="95"/>
                  <a:pt x="1534" y="95"/>
                  <a:pt x="1534" y="95"/>
                </a:cubicBezTo>
                <a:cubicBezTo>
                  <a:pt x="1534" y="95"/>
                  <a:pt x="1535" y="94"/>
                  <a:pt x="1536" y="93"/>
                </a:cubicBezTo>
                <a:cubicBezTo>
                  <a:pt x="1536" y="92"/>
                  <a:pt x="1536" y="92"/>
                  <a:pt x="1537" y="92"/>
                </a:cubicBezTo>
                <a:cubicBezTo>
                  <a:pt x="1539" y="92"/>
                  <a:pt x="1545" y="94"/>
                  <a:pt x="1545" y="94"/>
                </a:cubicBezTo>
                <a:cubicBezTo>
                  <a:pt x="1545" y="94"/>
                  <a:pt x="1545" y="94"/>
                  <a:pt x="1542" y="96"/>
                </a:cubicBezTo>
                <a:cubicBezTo>
                  <a:pt x="1542" y="96"/>
                  <a:pt x="1542" y="96"/>
                  <a:pt x="1539" y="97"/>
                </a:cubicBezTo>
                <a:cubicBezTo>
                  <a:pt x="1539" y="97"/>
                  <a:pt x="1539" y="97"/>
                  <a:pt x="1542" y="98"/>
                </a:cubicBezTo>
                <a:cubicBezTo>
                  <a:pt x="1542" y="98"/>
                  <a:pt x="1542" y="98"/>
                  <a:pt x="1546" y="98"/>
                </a:cubicBezTo>
                <a:cubicBezTo>
                  <a:pt x="1546" y="98"/>
                  <a:pt x="1546" y="98"/>
                  <a:pt x="1547" y="100"/>
                </a:cubicBezTo>
                <a:cubicBezTo>
                  <a:pt x="1547" y="100"/>
                  <a:pt x="1551" y="100"/>
                  <a:pt x="1553" y="100"/>
                </a:cubicBezTo>
                <a:cubicBezTo>
                  <a:pt x="1556" y="100"/>
                  <a:pt x="1559" y="100"/>
                  <a:pt x="1562" y="100"/>
                </a:cubicBezTo>
                <a:cubicBezTo>
                  <a:pt x="1566" y="100"/>
                  <a:pt x="1572" y="103"/>
                  <a:pt x="1576" y="105"/>
                </a:cubicBezTo>
                <a:cubicBezTo>
                  <a:pt x="1579" y="106"/>
                  <a:pt x="1586" y="109"/>
                  <a:pt x="1591" y="110"/>
                </a:cubicBezTo>
                <a:cubicBezTo>
                  <a:pt x="1597" y="111"/>
                  <a:pt x="1597" y="113"/>
                  <a:pt x="1601" y="117"/>
                </a:cubicBezTo>
                <a:cubicBezTo>
                  <a:pt x="1605" y="120"/>
                  <a:pt x="1597" y="123"/>
                  <a:pt x="1589" y="125"/>
                </a:cubicBezTo>
                <a:cubicBezTo>
                  <a:pt x="1587" y="125"/>
                  <a:pt x="1585" y="126"/>
                  <a:pt x="1584" y="126"/>
                </a:cubicBezTo>
                <a:cubicBezTo>
                  <a:pt x="1579" y="126"/>
                  <a:pt x="1575" y="124"/>
                  <a:pt x="1575" y="124"/>
                </a:cubicBezTo>
                <a:cubicBezTo>
                  <a:pt x="1575" y="124"/>
                  <a:pt x="1565" y="123"/>
                  <a:pt x="1563" y="123"/>
                </a:cubicBezTo>
                <a:cubicBezTo>
                  <a:pt x="1561" y="122"/>
                  <a:pt x="1558" y="119"/>
                  <a:pt x="1558" y="119"/>
                </a:cubicBezTo>
                <a:cubicBezTo>
                  <a:pt x="1558" y="119"/>
                  <a:pt x="1557" y="119"/>
                  <a:pt x="1555" y="119"/>
                </a:cubicBezTo>
                <a:cubicBezTo>
                  <a:pt x="1553" y="119"/>
                  <a:pt x="1552" y="119"/>
                  <a:pt x="1550" y="119"/>
                </a:cubicBezTo>
                <a:cubicBezTo>
                  <a:pt x="1547" y="118"/>
                  <a:pt x="1548" y="117"/>
                  <a:pt x="1548" y="117"/>
                </a:cubicBezTo>
                <a:cubicBezTo>
                  <a:pt x="1548" y="117"/>
                  <a:pt x="1548" y="117"/>
                  <a:pt x="1543" y="117"/>
                </a:cubicBezTo>
                <a:cubicBezTo>
                  <a:pt x="1543" y="117"/>
                  <a:pt x="1543" y="117"/>
                  <a:pt x="1545" y="119"/>
                </a:cubicBezTo>
                <a:cubicBezTo>
                  <a:pt x="1545" y="119"/>
                  <a:pt x="1545" y="119"/>
                  <a:pt x="1548" y="121"/>
                </a:cubicBezTo>
                <a:cubicBezTo>
                  <a:pt x="1548" y="121"/>
                  <a:pt x="1548" y="121"/>
                  <a:pt x="1551" y="123"/>
                </a:cubicBezTo>
                <a:cubicBezTo>
                  <a:pt x="1551" y="123"/>
                  <a:pt x="1561" y="126"/>
                  <a:pt x="1563" y="128"/>
                </a:cubicBezTo>
                <a:cubicBezTo>
                  <a:pt x="1564" y="129"/>
                  <a:pt x="1561" y="132"/>
                  <a:pt x="1561" y="132"/>
                </a:cubicBezTo>
                <a:cubicBezTo>
                  <a:pt x="1561" y="132"/>
                  <a:pt x="1561" y="132"/>
                  <a:pt x="1563" y="134"/>
                </a:cubicBezTo>
                <a:cubicBezTo>
                  <a:pt x="1563" y="134"/>
                  <a:pt x="1563" y="137"/>
                  <a:pt x="1563" y="139"/>
                </a:cubicBezTo>
                <a:cubicBezTo>
                  <a:pt x="1563" y="140"/>
                  <a:pt x="1564" y="140"/>
                  <a:pt x="1565" y="140"/>
                </a:cubicBezTo>
                <a:cubicBezTo>
                  <a:pt x="1566" y="140"/>
                  <a:pt x="1567" y="140"/>
                  <a:pt x="1567" y="140"/>
                </a:cubicBezTo>
                <a:cubicBezTo>
                  <a:pt x="1568" y="140"/>
                  <a:pt x="1569" y="140"/>
                  <a:pt x="1570" y="140"/>
                </a:cubicBezTo>
                <a:cubicBezTo>
                  <a:pt x="1570" y="140"/>
                  <a:pt x="1570" y="140"/>
                  <a:pt x="1570" y="140"/>
                </a:cubicBezTo>
                <a:cubicBezTo>
                  <a:pt x="1572" y="140"/>
                  <a:pt x="1574" y="143"/>
                  <a:pt x="1574" y="143"/>
                </a:cubicBezTo>
                <a:cubicBezTo>
                  <a:pt x="1574" y="143"/>
                  <a:pt x="1574" y="143"/>
                  <a:pt x="1582" y="144"/>
                </a:cubicBezTo>
                <a:cubicBezTo>
                  <a:pt x="1582" y="144"/>
                  <a:pt x="1585" y="142"/>
                  <a:pt x="1585" y="141"/>
                </a:cubicBezTo>
                <a:cubicBezTo>
                  <a:pt x="1585" y="140"/>
                  <a:pt x="1578" y="140"/>
                  <a:pt x="1578" y="140"/>
                </a:cubicBezTo>
                <a:cubicBezTo>
                  <a:pt x="1578" y="140"/>
                  <a:pt x="1578" y="140"/>
                  <a:pt x="1573" y="135"/>
                </a:cubicBezTo>
                <a:cubicBezTo>
                  <a:pt x="1573" y="135"/>
                  <a:pt x="1573" y="135"/>
                  <a:pt x="1575" y="135"/>
                </a:cubicBezTo>
                <a:cubicBezTo>
                  <a:pt x="1575" y="135"/>
                  <a:pt x="1576" y="134"/>
                  <a:pt x="1579" y="133"/>
                </a:cubicBezTo>
                <a:cubicBezTo>
                  <a:pt x="1579" y="133"/>
                  <a:pt x="1579" y="133"/>
                  <a:pt x="1580" y="133"/>
                </a:cubicBezTo>
                <a:cubicBezTo>
                  <a:pt x="1582" y="133"/>
                  <a:pt x="1583" y="136"/>
                  <a:pt x="1583" y="136"/>
                </a:cubicBezTo>
                <a:cubicBezTo>
                  <a:pt x="1583" y="136"/>
                  <a:pt x="1590" y="137"/>
                  <a:pt x="1593" y="138"/>
                </a:cubicBezTo>
                <a:cubicBezTo>
                  <a:pt x="1593" y="139"/>
                  <a:pt x="1594" y="139"/>
                  <a:pt x="1594" y="139"/>
                </a:cubicBezTo>
                <a:cubicBezTo>
                  <a:pt x="1596" y="139"/>
                  <a:pt x="1598" y="138"/>
                  <a:pt x="1598" y="138"/>
                </a:cubicBezTo>
                <a:cubicBezTo>
                  <a:pt x="1598" y="138"/>
                  <a:pt x="1598" y="138"/>
                  <a:pt x="1602" y="139"/>
                </a:cubicBezTo>
                <a:cubicBezTo>
                  <a:pt x="1602" y="139"/>
                  <a:pt x="1602" y="139"/>
                  <a:pt x="1600" y="136"/>
                </a:cubicBezTo>
                <a:cubicBezTo>
                  <a:pt x="1600" y="136"/>
                  <a:pt x="1594" y="132"/>
                  <a:pt x="1592" y="131"/>
                </a:cubicBezTo>
                <a:cubicBezTo>
                  <a:pt x="1591" y="129"/>
                  <a:pt x="1595" y="129"/>
                  <a:pt x="1596" y="128"/>
                </a:cubicBezTo>
                <a:cubicBezTo>
                  <a:pt x="1598" y="127"/>
                  <a:pt x="1599" y="125"/>
                  <a:pt x="1599" y="125"/>
                </a:cubicBezTo>
                <a:cubicBezTo>
                  <a:pt x="1599" y="125"/>
                  <a:pt x="1599" y="125"/>
                  <a:pt x="1602" y="125"/>
                </a:cubicBezTo>
                <a:cubicBezTo>
                  <a:pt x="1602" y="125"/>
                  <a:pt x="1602" y="125"/>
                  <a:pt x="1606" y="121"/>
                </a:cubicBezTo>
                <a:cubicBezTo>
                  <a:pt x="1606" y="121"/>
                  <a:pt x="1606" y="121"/>
                  <a:pt x="1614" y="123"/>
                </a:cubicBezTo>
                <a:cubicBezTo>
                  <a:pt x="1614" y="123"/>
                  <a:pt x="1614" y="123"/>
                  <a:pt x="1615" y="127"/>
                </a:cubicBezTo>
                <a:cubicBezTo>
                  <a:pt x="1615" y="127"/>
                  <a:pt x="1615" y="127"/>
                  <a:pt x="1617" y="124"/>
                </a:cubicBezTo>
                <a:cubicBezTo>
                  <a:pt x="1617" y="124"/>
                  <a:pt x="1617" y="124"/>
                  <a:pt x="1621" y="126"/>
                </a:cubicBezTo>
                <a:cubicBezTo>
                  <a:pt x="1621" y="126"/>
                  <a:pt x="1621" y="126"/>
                  <a:pt x="1620" y="123"/>
                </a:cubicBezTo>
                <a:cubicBezTo>
                  <a:pt x="1620" y="123"/>
                  <a:pt x="1620" y="123"/>
                  <a:pt x="1621" y="119"/>
                </a:cubicBezTo>
                <a:cubicBezTo>
                  <a:pt x="1621" y="119"/>
                  <a:pt x="1616" y="117"/>
                  <a:pt x="1615" y="117"/>
                </a:cubicBezTo>
                <a:cubicBezTo>
                  <a:pt x="1613" y="117"/>
                  <a:pt x="1615" y="112"/>
                  <a:pt x="1616" y="108"/>
                </a:cubicBezTo>
                <a:cubicBezTo>
                  <a:pt x="1617" y="106"/>
                  <a:pt x="1614" y="106"/>
                  <a:pt x="1613" y="106"/>
                </a:cubicBezTo>
                <a:cubicBezTo>
                  <a:pt x="1612" y="106"/>
                  <a:pt x="1611" y="106"/>
                  <a:pt x="1611" y="106"/>
                </a:cubicBezTo>
                <a:cubicBezTo>
                  <a:pt x="1611" y="106"/>
                  <a:pt x="1611" y="106"/>
                  <a:pt x="1610" y="104"/>
                </a:cubicBezTo>
                <a:cubicBezTo>
                  <a:pt x="1610" y="104"/>
                  <a:pt x="1612" y="104"/>
                  <a:pt x="1615" y="104"/>
                </a:cubicBezTo>
                <a:cubicBezTo>
                  <a:pt x="1619" y="104"/>
                  <a:pt x="1624" y="104"/>
                  <a:pt x="1625" y="104"/>
                </a:cubicBezTo>
                <a:cubicBezTo>
                  <a:pt x="1626" y="105"/>
                  <a:pt x="1633" y="110"/>
                  <a:pt x="1633" y="110"/>
                </a:cubicBezTo>
                <a:cubicBezTo>
                  <a:pt x="1633" y="110"/>
                  <a:pt x="1631" y="111"/>
                  <a:pt x="1629" y="111"/>
                </a:cubicBezTo>
                <a:cubicBezTo>
                  <a:pt x="1628" y="111"/>
                  <a:pt x="1627" y="111"/>
                  <a:pt x="1626" y="110"/>
                </a:cubicBezTo>
                <a:cubicBezTo>
                  <a:pt x="1625" y="110"/>
                  <a:pt x="1625" y="110"/>
                  <a:pt x="1625" y="110"/>
                </a:cubicBezTo>
                <a:cubicBezTo>
                  <a:pt x="1623" y="110"/>
                  <a:pt x="1623" y="113"/>
                  <a:pt x="1623" y="115"/>
                </a:cubicBezTo>
                <a:cubicBezTo>
                  <a:pt x="1623" y="116"/>
                  <a:pt x="1624" y="117"/>
                  <a:pt x="1625" y="117"/>
                </a:cubicBezTo>
                <a:cubicBezTo>
                  <a:pt x="1626" y="117"/>
                  <a:pt x="1626" y="117"/>
                  <a:pt x="1627" y="117"/>
                </a:cubicBezTo>
                <a:cubicBezTo>
                  <a:pt x="1627" y="117"/>
                  <a:pt x="1627" y="117"/>
                  <a:pt x="1627" y="117"/>
                </a:cubicBezTo>
                <a:cubicBezTo>
                  <a:pt x="1628" y="117"/>
                  <a:pt x="1628" y="117"/>
                  <a:pt x="1628" y="117"/>
                </a:cubicBezTo>
                <a:cubicBezTo>
                  <a:pt x="1629" y="117"/>
                  <a:pt x="1631" y="119"/>
                  <a:pt x="1631" y="119"/>
                </a:cubicBezTo>
                <a:cubicBezTo>
                  <a:pt x="1631" y="119"/>
                  <a:pt x="1631" y="119"/>
                  <a:pt x="1640" y="118"/>
                </a:cubicBezTo>
                <a:cubicBezTo>
                  <a:pt x="1640" y="118"/>
                  <a:pt x="1640" y="115"/>
                  <a:pt x="1640" y="113"/>
                </a:cubicBezTo>
                <a:cubicBezTo>
                  <a:pt x="1641" y="112"/>
                  <a:pt x="1642" y="112"/>
                  <a:pt x="1643" y="112"/>
                </a:cubicBezTo>
                <a:cubicBezTo>
                  <a:pt x="1644" y="112"/>
                  <a:pt x="1646" y="112"/>
                  <a:pt x="1646" y="112"/>
                </a:cubicBezTo>
                <a:cubicBezTo>
                  <a:pt x="1646" y="112"/>
                  <a:pt x="1646" y="112"/>
                  <a:pt x="1644" y="110"/>
                </a:cubicBezTo>
                <a:cubicBezTo>
                  <a:pt x="1644" y="110"/>
                  <a:pt x="1644" y="110"/>
                  <a:pt x="1650" y="109"/>
                </a:cubicBezTo>
                <a:cubicBezTo>
                  <a:pt x="1650" y="109"/>
                  <a:pt x="1650" y="109"/>
                  <a:pt x="1655" y="106"/>
                </a:cubicBezTo>
                <a:cubicBezTo>
                  <a:pt x="1655" y="106"/>
                  <a:pt x="1655" y="106"/>
                  <a:pt x="1662" y="105"/>
                </a:cubicBezTo>
                <a:cubicBezTo>
                  <a:pt x="1662" y="105"/>
                  <a:pt x="1662" y="105"/>
                  <a:pt x="1664" y="104"/>
                </a:cubicBezTo>
                <a:cubicBezTo>
                  <a:pt x="1664" y="104"/>
                  <a:pt x="1664" y="104"/>
                  <a:pt x="1664" y="107"/>
                </a:cubicBezTo>
                <a:cubicBezTo>
                  <a:pt x="1664" y="107"/>
                  <a:pt x="1664" y="107"/>
                  <a:pt x="1667" y="107"/>
                </a:cubicBezTo>
                <a:cubicBezTo>
                  <a:pt x="1667" y="107"/>
                  <a:pt x="1666" y="105"/>
                  <a:pt x="1666" y="104"/>
                </a:cubicBezTo>
                <a:cubicBezTo>
                  <a:pt x="1666" y="102"/>
                  <a:pt x="1674" y="101"/>
                  <a:pt x="1674" y="101"/>
                </a:cubicBezTo>
                <a:cubicBezTo>
                  <a:pt x="1674" y="101"/>
                  <a:pt x="1674" y="101"/>
                  <a:pt x="1674" y="105"/>
                </a:cubicBezTo>
                <a:cubicBezTo>
                  <a:pt x="1674" y="105"/>
                  <a:pt x="1674" y="105"/>
                  <a:pt x="1673" y="108"/>
                </a:cubicBezTo>
                <a:cubicBezTo>
                  <a:pt x="1673" y="108"/>
                  <a:pt x="1675" y="108"/>
                  <a:pt x="1677" y="108"/>
                </a:cubicBezTo>
                <a:cubicBezTo>
                  <a:pt x="1679" y="108"/>
                  <a:pt x="1682" y="108"/>
                  <a:pt x="1682" y="107"/>
                </a:cubicBezTo>
                <a:cubicBezTo>
                  <a:pt x="1682" y="106"/>
                  <a:pt x="1686" y="104"/>
                  <a:pt x="1690" y="104"/>
                </a:cubicBezTo>
                <a:cubicBezTo>
                  <a:pt x="1690" y="104"/>
                  <a:pt x="1691" y="104"/>
                  <a:pt x="1691" y="104"/>
                </a:cubicBezTo>
                <a:cubicBezTo>
                  <a:pt x="1692" y="104"/>
                  <a:pt x="1694" y="104"/>
                  <a:pt x="1695" y="105"/>
                </a:cubicBezTo>
                <a:cubicBezTo>
                  <a:pt x="1695" y="105"/>
                  <a:pt x="1696" y="105"/>
                  <a:pt x="1697" y="105"/>
                </a:cubicBezTo>
                <a:cubicBezTo>
                  <a:pt x="1697" y="105"/>
                  <a:pt x="1697" y="105"/>
                  <a:pt x="1697" y="105"/>
                </a:cubicBezTo>
                <a:cubicBezTo>
                  <a:pt x="1698" y="105"/>
                  <a:pt x="1704" y="101"/>
                  <a:pt x="1707" y="100"/>
                </a:cubicBezTo>
                <a:cubicBezTo>
                  <a:pt x="1707" y="100"/>
                  <a:pt x="1707" y="100"/>
                  <a:pt x="1707" y="100"/>
                </a:cubicBezTo>
                <a:cubicBezTo>
                  <a:pt x="1709" y="100"/>
                  <a:pt x="1708" y="104"/>
                  <a:pt x="1708" y="105"/>
                </a:cubicBezTo>
                <a:cubicBezTo>
                  <a:pt x="1708" y="106"/>
                  <a:pt x="1713" y="106"/>
                  <a:pt x="1713" y="106"/>
                </a:cubicBezTo>
                <a:cubicBezTo>
                  <a:pt x="1713" y="106"/>
                  <a:pt x="1713" y="106"/>
                  <a:pt x="1713" y="103"/>
                </a:cubicBezTo>
                <a:cubicBezTo>
                  <a:pt x="1713" y="103"/>
                  <a:pt x="1713" y="103"/>
                  <a:pt x="1714" y="104"/>
                </a:cubicBezTo>
                <a:cubicBezTo>
                  <a:pt x="1714" y="104"/>
                  <a:pt x="1714" y="104"/>
                  <a:pt x="1717" y="101"/>
                </a:cubicBezTo>
                <a:cubicBezTo>
                  <a:pt x="1717" y="101"/>
                  <a:pt x="1712" y="98"/>
                  <a:pt x="1712" y="97"/>
                </a:cubicBezTo>
                <a:cubicBezTo>
                  <a:pt x="1712" y="95"/>
                  <a:pt x="1714" y="95"/>
                  <a:pt x="1714" y="95"/>
                </a:cubicBezTo>
                <a:cubicBezTo>
                  <a:pt x="1714" y="95"/>
                  <a:pt x="1715" y="95"/>
                  <a:pt x="1715" y="95"/>
                </a:cubicBezTo>
                <a:cubicBezTo>
                  <a:pt x="1718" y="95"/>
                  <a:pt x="1724" y="95"/>
                  <a:pt x="1724" y="95"/>
                </a:cubicBezTo>
                <a:cubicBezTo>
                  <a:pt x="1724" y="95"/>
                  <a:pt x="1727" y="95"/>
                  <a:pt x="1729" y="95"/>
                </a:cubicBezTo>
                <a:cubicBezTo>
                  <a:pt x="1730" y="95"/>
                  <a:pt x="1738" y="98"/>
                  <a:pt x="1738" y="98"/>
                </a:cubicBezTo>
                <a:cubicBezTo>
                  <a:pt x="1738" y="98"/>
                  <a:pt x="1738" y="98"/>
                  <a:pt x="1740" y="101"/>
                </a:cubicBezTo>
                <a:cubicBezTo>
                  <a:pt x="1740" y="101"/>
                  <a:pt x="1740" y="101"/>
                  <a:pt x="1741" y="98"/>
                </a:cubicBezTo>
                <a:cubicBezTo>
                  <a:pt x="1741" y="98"/>
                  <a:pt x="1741" y="98"/>
                  <a:pt x="1743" y="101"/>
                </a:cubicBezTo>
                <a:cubicBezTo>
                  <a:pt x="1743" y="101"/>
                  <a:pt x="1745" y="101"/>
                  <a:pt x="1747" y="101"/>
                </a:cubicBezTo>
                <a:cubicBezTo>
                  <a:pt x="1748" y="101"/>
                  <a:pt x="1749" y="101"/>
                  <a:pt x="1751" y="101"/>
                </a:cubicBezTo>
                <a:cubicBezTo>
                  <a:pt x="1753" y="101"/>
                  <a:pt x="1763" y="106"/>
                  <a:pt x="1763" y="106"/>
                </a:cubicBezTo>
                <a:cubicBezTo>
                  <a:pt x="1763" y="106"/>
                  <a:pt x="1763" y="106"/>
                  <a:pt x="1765" y="105"/>
                </a:cubicBezTo>
                <a:cubicBezTo>
                  <a:pt x="1765" y="105"/>
                  <a:pt x="1765" y="105"/>
                  <a:pt x="1767" y="108"/>
                </a:cubicBezTo>
                <a:cubicBezTo>
                  <a:pt x="1767" y="108"/>
                  <a:pt x="1767" y="108"/>
                  <a:pt x="1768" y="101"/>
                </a:cubicBezTo>
                <a:cubicBezTo>
                  <a:pt x="1768" y="101"/>
                  <a:pt x="1765" y="101"/>
                  <a:pt x="1763" y="100"/>
                </a:cubicBezTo>
                <a:cubicBezTo>
                  <a:pt x="1761" y="100"/>
                  <a:pt x="1757" y="96"/>
                  <a:pt x="1757" y="96"/>
                </a:cubicBezTo>
                <a:cubicBezTo>
                  <a:pt x="1757" y="96"/>
                  <a:pt x="1757" y="96"/>
                  <a:pt x="1753" y="97"/>
                </a:cubicBezTo>
                <a:cubicBezTo>
                  <a:pt x="1753" y="97"/>
                  <a:pt x="1753" y="97"/>
                  <a:pt x="1750" y="95"/>
                </a:cubicBezTo>
                <a:cubicBezTo>
                  <a:pt x="1750" y="95"/>
                  <a:pt x="1750" y="95"/>
                  <a:pt x="1751" y="92"/>
                </a:cubicBezTo>
                <a:cubicBezTo>
                  <a:pt x="1751" y="92"/>
                  <a:pt x="1751" y="92"/>
                  <a:pt x="1747" y="86"/>
                </a:cubicBezTo>
                <a:cubicBezTo>
                  <a:pt x="1747" y="86"/>
                  <a:pt x="1747" y="86"/>
                  <a:pt x="1744" y="86"/>
                </a:cubicBezTo>
                <a:cubicBezTo>
                  <a:pt x="1744" y="86"/>
                  <a:pt x="1744" y="86"/>
                  <a:pt x="1745" y="82"/>
                </a:cubicBezTo>
                <a:cubicBezTo>
                  <a:pt x="1745" y="82"/>
                  <a:pt x="1745" y="82"/>
                  <a:pt x="1751" y="79"/>
                </a:cubicBezTo>
                <a:cubicBezTo>
                  <a:pt x="1751" y="79"/>
                  <a:pt x="1751" y="79"/>
                  <a:pt x="1752" y="75"/>
                </a:cubicBezTo>
                <a:cubicBezTo>
                  <a:pt x="1752" y="75"/>
                  <a:pt x="1752" y="75"/>
                  <a:pt x="1750" y="73"/>
                </a:cubicBezTo>
                <a:cubicBezTo>
                  <a:pt x="1750" y="73"/>
                  <a:pt x="1750" y="73"/>
                  <a:pt x="1752" y="70"/>
                </a:cubicBezTo>
                <a:cubicBezTo>
                  <a:pt x="1752" y="70"/>
                  <a:pt x="1752" y="70"/>
                  <a:pt x="1768" y="71"/>
                </a:cubicBezTo>
                <a:cubicBezTo>
                  <a:pt x="1768" y="71"/>
                  <a:pt x="1773" y="71"/>
                  <a:pt x="1776" y="75"/>
                </a:cubicBezTo>
                <a:cubicBezTo>
                  <a:pt x="1778" y="78"/>
                  <a:pt x="1774" y="82"/>
                  <a:pt x="1774" y="82"/>
                </a:cubicBezTo>
                <a:cubicBezTo>
                  <a:pt x="1774" y="82"/>
                  <a:pt x="1774" y="82"/>
                  <a:pt x="1781" y="86"/>
                </a:cubicBezTo>
                <a:cubicBezTo>
                  <a:pt x="1781" y="86"/>
                  <a:pt x="1781" y="86"/>
                  <a:pt x="1782" y="91"/>
                </a:cubicBezTo>
                <a:cubicBezTo>
                  <a:pt x="1782" y="91"/>
                  <a:pt x="1784" y="93"/>
                  <a:pt x="1786" y="94"/>
                </a:cubicBezTo>
                <a:cubicBezTo>
                  <a:pt x="1787" y="95"/>
                  <a:pt x="1787" y="99"/>
                  <a:pt x="1787" y="102"/>
                </a:cubicBezTo>
                <a:cubicBezTo>
                  <a:pt x="1788" y="104"/>
                  <a:pt x="1795" y="104"/>
                  <a:pt x="1797" y="105"/>
                </a:cubicBezTo>
                <a:cubicBezTo>
                  <a:pt x="1799" y="105"/>
                  <a:pt x="1796" y="109"/>
                  <a:pt x="1796" y="109"/>
                </a:cubicBezTo>
                <a:cubicBezTo>
                  <a:pt x="1796" y="109"/>
                  <a:pt x="1796" y="109"/>
                  <a:pt x="1798" y="109"/>
                </a:cubicBezTo>
                <a:cubicBezTo>
                  <a:pt x="1798" y="109"/>
                  <a:pt x="1798" y="109"/>
                  <a:pt x="1798" y="112"/>
                </a:cubicBezTo>
                <a:cubicBezTo>
                  <a:pt x="1798" y="112"/>
                  <a:pt x="1798" y="112"/>
                  <a:pt x="1795" y="113"/>
                </a:cubicBezTo>
                <a:cubicBezTo>
                  <a:pt x="1795" y="113"/>
                  <a:pt x="1794" y="116"/>
                  <a:pt x="1794" y="117"/>
                </a:cubicBezTo>
                <a:cubicBezTo>
                  <a:pt x="1794" y="118"/>
                  <a:pt x="1793" y="118"/>
                  <a:pt x="1792" y="118"/>
                </a:cubicBezTo>
                <a:cubicBezTo>
                  <a:pt x="1790" y="118"/>
                  <a:pt x="1788" y="118"/>
                  <a:pt x="1788" y="118"/>
                </a:cubicBezTo>
                <a:cubicBezTo>
                  <a:pt x="1788" y="118"/>
                  <a:pt x="1788" y="118"/>
                  <a:pt x="1785" y="120"/>
                </a:cubicBezTo>
                <a:cubicBezTo>
                  <a:pt x="1785" y="120"/>
                  <a:pt x="1785" y="120"/>
                  <a:pt x="1783" y="119"/>
                </a:cubicBezTo>
                <a:cubicBezTo>
                  <a:pt x="1783" y="119"/>
                  <a:pt x="1779" y="119"/>
                  <a:pt x="1777" y="119"/>
                </a:cubicBezTo>
                <a:cubicBezTo>
                  <a:pt x="1775" y="120"/>
                  <a:pt x="1782" y="122"/>
                  <a:pt x="1782" y="122"/>
                </a:cubicBezTo>
                <a:cubicBezTo>
                  <a:pt x="1782" y="122"/>
                  <a:pt x="1782" y="122"/>
                  <a:pt x="1789" y="123"/>
                </a:cubicBezTo>
                <a:cubicBezTo>
                  <a:pt x="1789" y="123"/>
                  <a:pt x="1790" y="123"/>
                  <a:pt x="1791" y="123"/>
                </a:cubicBezTo>
                <a:cubicBezTo>
                  <a:pt x="1792" y="123"/>
                  <a:pt x="1795" y="123"/>
                  <a:pt x="1796" y="124"/>
                </a:cubicBezTo>
                <a:cubicBezTo>
                  <a:pt x="1796" y="124"/>
                  <a:pt x="1797" y="124"/>
                  <a:pt x="1797" y="124"/>
                </a:cubicBezTo>
                <a:cubicBezTo>
                  <a:pt x="1799" y="124"/>
                  <a:pt x="1799" y="121"/>
                  <a:pt x="1799" y="121"/>
                </a:cubicBezTo>
                <a:cubicBezTo>
                  <a:pt x="1799" y="121"/>
                  <a:pt x="1799" y="121"/>
                  <a:pt x="1805" y="119"/>
                </a:cubicBezTo>
                <a:cubicBezTo>
                  <a:pt x="1805" y="119"/>
                  <a:pt x="1805" y="119"/>
                  <a:pt x="1805" y="113"/>
                </a:cubicBezTo>
                <a:cubicBezTo>
                  <a:pt x="1805" y="113"/>
                  <a:pt x="1808" y="111"/>
                  <a:pt x="1808" y="110"/>
                </a:cubicBezTo>
                <a:cubicBezTo>
                  <a:pt x="1808" y="110"/>
                  <a:pt x="1803" y="107"/>
                  <a:pt x="1802" y="105"/>
                </a:cubicBezTo>
                <a:cubicBezTo>
                  <a:pt x="1802" y="103"/>
                  <a:pt x="1805" y="102"/>
                  <a:pt x="1805" y="102"/>
                </a:cubicBezTo>
                <a:cubicBezTo>
                  <a:pt x="1805" y="102"/>
                  <a:pt x="1811" y="101"/>
                  <a:pt x="1813" y="101"/>
                </a:cubicBezTo>
                <a:cubicBezTo>
                  <a:pt x="1813" y="101"/>
                  <a:pt x="1813" y="101"/>
                  <a:pt x="1813" y="101"/>
                </a:cubicBezTo>
                <a:cubicBezTo>
                  <a:pt x="1815" y="101"/>
                  <a:pt x="1816" y="104"/>
                  <a:pt x="1816" y="104"/>
                </a:cubicBezTo>
                <a:cubicBezTo>
                  <a:pt x="1816" y="104"/>
                  <a:pt x="1818" y="104"/>
                  <a:pt x="1821" y="106"/>
                </a:cubicBezTo>
                <a:cubicBezTo>
                  <a:pt x="1824" y="108"/>
                  <a:pt x="1823" y="112"/>
                  <a:pt x="1823" y="112"/>
                </a:cubicBezTo>
                <a:cubicBezTo>
                  <a:pt x="1823" y="112"/>
                  <a:pt x="1826" y="113"/>
                  <a:pt x="1829" y="113"/>
                </a:cubicBezTo>
                <a:cubicBezTo>
                  <a:pt x="1831" y="113"/>
                  <a:pt x="1834" y="112"/>
                  <a:pt x="1834" y="112"/>
                </a:cubicBezTo>
                <a:cubicBezTo>
                  <a:pt x="1834" y="112"/>
                  <a:pt x="1834" y="112"/>
                  <a:pt x="1829" y="112"/>
                </a:cubicBezTo>
                <a:cubicBezTo>
                  <a:pt x="1829" y="112"/>
                  <a:pt x="1826" y="111"/>
                  <a:pt x="1824" y="109"/>
                </a:cubicBezTo>
                <a:cubicBezTo>
                  <a:pt x="1822" y="108"/>
                  <a:pt x="1828" y="107"/>
                  <a:pt x="1828" y="107"/>
                </a:cubicBezTo>
                <a:cubicBezTo>
                  <a:pt x="1828" y="107"/>
                  <a:pt x="1827" y="105"/>
                  <a:pt x="1825" y="104"/>
                </a:cubicBezTo>
                <a:cubicBezTo>
                  <a:pt x="1822" y="102"/>
                  <a:pt x="1817" y="101"/>
                  <a:pt x="1817" y="101"/>
                </a:cubicBezTo>
                <a:cubicBezTo>
                  <a:pt x="1817" y="101"/>
                  <a:pt x="1814" y="99"/>
                  <a:pt x="1811" y="99"/>
                </a:cubicBezTo>
                <a:cubicBezTo>
                  <a:pt x="1811" y="99"/>
                  <a:pt x="1811" y="99"/>
                  <a:pt x="1811" y="99"/>
                </a:cubicBezTo>
                <a:cubicBezTo>
                  <a:pt x="1809" y="99"/>
                  <a:pt x="1804" y="101"/>
                  <a:pt x="1804" y="101"/>
                </a:cubicBezTo>
                <a:cubicBezTo>
                  <a:pt x="1804" y="101"/>
                  <a:pt x="1804" y="101"/>
                  <a:pt x="1796" y="100"/>
                </a:cubicBezTo>
                <a:cubicBezTo>
                  <a:pt x="1796" y="100"/>
                  <a:pt x="1796" y="100"/>
                  <a:pt x="1797" y="96"/>
                </a:cubicBezTo>
                <a:cubicBezTo>
                  <a:pt x="1797" y="96"/>
                  <a:pt x="1797" y="96"/>
                  <a:pt x="1792" y="96"/>
                </a:cubicBezTo>
                <a:cubicBezTo>
                  <a:pt x="1792" y="96"/>
                  <a:pt x="1792" y="96"/>
                  <a:pt x="1791" y="93"/>
                </a:cubicBezTo>
                <a:cubicBezTo>
                  <a:pt x="1791" y="93"/>
                  <a:pt x="1792" y="88"/>
                  <a:pt x="1792" y="87"/>
                </a:cubicBezTo>
                <a:cubicBezTo>
                  <a:pt x="1792" y="86"/>
                  <a:pt x="1792" y="86"/>
                  <a:pt x="1792" y="86"/>
                </a:cubicBezTo>
                <a:cubicBezTo>
                  <a:pt x="1791" y="86"/>
                  <a:pt x="1790" y="86"/>
                  <a:pt x="1790" y="86"/>
                </a:cubicBezTo>
                <a:cubicBezTo>
                  <a:pt x="1790" y="86"/>
                  <a:pt x="1790" y="86"/>
                  <a:pt x="1781" y="82"/>
                </a:cubicBezTo>
                <a:cubicBezTo>
                  <a:pt x="1781" y="82"/>
                  <a:pt x="1781" y="82"/>
                  <a:pt x="1784" y="77"/>
                </a:cubicBezTo>
                <a:cubicBezTo>
                  <a:pt x="1784" y="77"/>
                  <a:pt x="1787" y="77"/>
                  <a:pt x="1789" y="75"/>
                </a:cubicBezTo>
                <a:cubicBezTo>
                  <a:pt x="1790" y="74"/>
                  <a:pt x="1785" y="71"/>
                  <a:pt x="1785" y="71"/>
                </a:cubicBezTo>
                <a:cubicBezTo>
                  <a:pt x="1785" y="71"/>
                  <a:pt x="1785" y="71"/>
                  <a:pt x="1789" y="71"/>
                </a:cubicBezTo>
                <a:cubicBezTo>
                  <a:pt x="1789" y="71"/>
                  <a:pt x="1791" y="73"/>
                  <a:pt x="1793" y="74"/>
                </a:cubicBezTo>
                <a:cubicBezTo>
                  <a:pt x="1795" y="76"/>
                  <a:pt x="1790" y="78"/>
                  <a:pt x="1790" y="78"/>
                </a:cubicBezTo>
                <a:cubicBezTo>
                  <a:pt x="1790" y="78"/>
                  <a:pt x="1790" y="78"/>
                  <a:pt x="1794" y="80"/>
                </a:cubicBezTo>
                <a:cubicBezTo>
                  <a:pt x="1794" y="80"/>
                  <a:pt x="1794" y="80"/>
                  <a:pt x="1795" y="82"/>
                </a:cubicBezTo>
                <a:cubicBezTo>
                  <a:pt x="1795" y="82"/>
                  <a:pt x="1795" y="82"/>
                  <a:pt x="1798" y="82"/>
                </a:cubicBezTo>
                <a:cubicBezTo>
                  <a:pt x="1798" y="82"/>
                  <a:pt x="1798" y="82"/>
                  <a:pt x="1798" y="84"/>
                </a:cubicBezTo>
                <a:cubicBezTo>
                  <a:pt x="1798" y="84"/>
                  <a:pt x="1806" y="84"/>
                  <a:pt x="1809" y="84"/>
                </a:cubicBezTo>
                <a:cubicBezTo>
                  <a:pt x="1811" y="84"/>
                  <a:pt x="1812" y="86"/>
                  <a:pt x="1812" y="86"/>
                </a:cubicBezTo>
                <a:cubicBezTo>
                  <a:pt x="1812" y="86"/>
                  <a:pt x="1812" y="86"/>
                  <a:pt x="1816" y="86"/>
                </a:cubicBezTo>
                <a:cubicBezTo>
                  <a:pt x="1816" y="86"/>
                  <a:pt x="1813" y="83"/>
                  <a:pt x="1811" y="83"/>
                </a:cubicBezTo>
                <a:cubicBezTo>
                  <a:pt x="1810" y="83"/>
                  <a:pt x="1806" y="82"/>
                  <a:pt x="1803" y="82"/>
                </a:cubicBezTo>
                <a:cubicBezTo>
                  <a:pt x="1803" y="82"/>
                  <a:pt x="1803" y="82"/>
                  <a:pt x="1803" y="82"/>
                </a:cubicBezTo>
                <a:cubicBezTo>
                  <a:pt x="1803" y="82"/>
                  <a:pt x="1803" y="82"/>
                  <a:pt x="1802" y="82"/>
                </a:cubicBezTo>
                <a:cubicBezTo>
                  <a:pt x="1800" y="82"/>
                  <a:pt x="1798" y="80"/>
                  <a:pt x="1798" y="77"/>
                </a:cubicBezTo>
                <a:cubicBezTo>
                  <a:pt x="1798" y="76"/>
                  <a:pt x="1798" y="76"/>
                  <a:pt x="1799" y="76"/>
                </a:cubicBezTo>
                <a:cubicBezTo>
                  <a:pt x="1800" y="76"/>
                  <a:pt x="1801" y="77"/>
                  <a:pt x="1802" y="77"/>
                </a:cubicBezTo>
                <a:cubicBezTo>
                  <a:pt x="1804" y="77"/>
                  <a:pt x="1805" y="79"/>
                  <a:pt x="1808" y="79"/>
                </a:cubicBezTo>
                <a:cubicBezTo>
                  <a:pt x="1808" y="79"/>
                  <a:pt x="1808" y="79"/>
                  <a:pt x="1808" y="79"/>
                </a:cubicBezTo>
                <a:cubicBezTo>
                  <a:pt x="1811" y="79"/>
                  <a:pt x="1806" y="77"/>
                  <a:pt x="1806" y="75"/>
                </a:cubicBezTo>
                <a:cubicBezTo>
                  <a:pt x="1806" y="74"/>
                  <a:pt x="1807" y="74"/>
                  <a:pt x="1809" y="74"/>
                </a:cubicBezTo>
                <a:cubicBezTo>
                  <a:pt x="1810" y="74"/>
                  <a:pt x="1810" y="74"/>
                  <a:pt x="1811" y="74"/>
                </a:cubicBezTo>
                <a:cubicBezTo>
                  <a:pt x="1812" y="74"/>
                  <a:pt x="1817" y="75"/>
                  <a:pt x="1820" y="76"/>
                </a:cubicBezTo>
                <a:cubicBezTo>
                  <a:pt x="1822" y="76"/>
                  <a:pt x="1831" y="80"/>
                  <a:pt x="1831" y="80"/>
                </a:cubicBezTo>
                <a:cubicBezTo>
                  <a:pt x="1831" y="80"/>
                  <a:pt x="1835" y="79"/>
                  <a:pt x="1837" y="79"/>
                </a:cubicBezTo>
                <a:cubicBezTo>
                  <a:pt x="1839" y="79"/>
                  <a:pt x="1836" y="77"/>
                  <a:pt x="1835" y="76"/>
                </a:cubicBezTo>
                <a:cubicBezTo>
                  <a:pt x="1834" y="76"/>
                  <a:pt x="1830" y="75"/>
                  <a:pt x="1829" y="75"/>
                </a:cubicBezTo>
                <a:cubicBezTo>
                  <a:pt x="1827" y="75"/>
                  <a:pt x="1821" y="73"/>
                  <a:pt x="1821" y="73"/>
                </a:cubicBezTo>
                <a:cubicBezTo>
                  <a:pt x="1821" y="73"/>
                  <a:pt x="1820" y="70"/>
                  <a:pt x="1818" y="70"/>
                </a:cubicBezTo>
                <a:cubicBezTo>
                  <a:pt x="1816" y="69"/>
                  <a:pt x="1815" y="67"/>
                  <a:pt x="1816" y="65"/>
                </a:cubicBezTo>
                <a:cubicBezTo>
                  <a:pt x="1816" y="64"/>
                  <a:pt x="1818" y="64"/>
                  <a:pt x="1820" y="64"/>
                </a:cubicBezTo>
                <a:cubicBezTo>
                  <a:pt x="1821" y="64"/>
                  <a:pt x="1823" y="64"/>
                  <a:pt x="1823" y="64"/>
                </a:cubicBezTo>
                <a:cubicBezTo>
                  <a:pt x="1823" y="64"/>
                  <a:pt x="1823" y="64"/>
                  <a:pt x="1825" y="63"/>
                </a:cubicBezTo>
                <a:cubicBezTo>
                  <a:pt x="1825" y="63"/>
                  <a:pt x="1825" y="63"/>
                  <a:pt x="1829" y="65"/>
                </a:cubicBezTo>
                <a:cubicBezTo>
                  <a:pt x="1829" y="65"/>
                  <a:pt x="1829" y="65"/>
                  <a:pt x="1830" y="64"/>
                </a:cubicBezTo>
                <a:cubicBezTo>
                  <a:pt x="1830" y="64"/>
                  <a:pt x="1830" y="64"/>
                  <a:pt x="1842" y="64"/>
                </a:cubicBezTo>
                <a:cubicBezTo>
                  <a:pt x="1842" y="64"/>
                  <a:pt x="1842" y="64"/>
                  <a:pt x="1845" y="63"/>
                </a:cubicBezTo>
                <a:cubicBezTo>
                  <a:pt x="1845" y="63"/>
                  <a:pt x="1845" y="63"/>
                  <a:pt x="1850" y="62"/>
                </a:cubicBezTo>
                <a:cubicBezTo>
                  <a:pt x="1850" y="62"/>
                  <a:pt x="1846" y="60"/>
                  <a:pt x="1843" y="57"/>
                </a:cubicBezTo>
                <a:cubicBezTo>
                  <a:pt x="1841" y="55"/>
                  <a:pt x="1844" y="55"/>
                  <a:pt x="1846" y="55"/>
                </a:cubicBezTo>
                <a:cubicBezTo>
                  <a:pt x="1846" y="55"/>
                  <a:pt x="1846" y="55"/>
                  <a:pt x="1846" y="55"/>
                </a:cubicBezTo>
                <a:cubicBezTo>
                  <a:pt x="1846" y="55"/>
                  <a:pt x="1846" y="55"/>
                  <a:pt x="1852" y="51"/>
                </a:cubicBezTo>
                <a:cubicBezTo>
                  <a:pt x="1852" y="51"/>
                  <a:pt x="1858" y="50"/>
                  <a:pt x="1860" y="49"/>
                </a:cubicBezTo>
                <a:cubicBezTo>
                  <a:pt x="1863" y="49"/>
                  <a:pt x="1874" y="48"/>
                  <a:pt x="1874" y="48"/>
                </a:cubicBezTo>
                <a:cubicBezTo>
                  <a:pt x="1874" y="48"/>
                  <a:pt x="1877" y="46"/>
                  <a:pt x="1878" y="45"/>
                </a:cubicBezTo>
                <a:cubicBezTo>
                  <a:pt x="1880" y="45"/>
                  <a:pt x="1889" y="45"/>
                  <a:pt x="1889" y="45"/>
                </a:cubicBezTo>
                <a:cubicBezTo>
                  <a:pt x="1889" y="45"/>
                  <a:pt x="1886" y="47"/>
                  <a:pt x="1888" y="48"/>
                </a:cubicBezTo>
                <a:cubicBezTo>
                  <a:pt x="1888" y="48"/>
                  <a:pt x="1888" y="48"/>
                  <a:pt x="1889" y="48"/>
                </a:cubicBezTo>
                <a:cubicBezTo>
                  <a:pt x="1892" y="48"/>
                  <a:pt x="1900" y="46"/>
                  <a:pt x="1900" y="46"/>
                </a:cubicBezTo>
                <a:cubicBezTo>
                  <a:pt x="1900" y="46"/>
                  <a:pt x="1900" y="46"/>
                  <a:pt x="1906" y="45"/>
                </a:cubicBezTo>
                <a:cubicBezTo>
                  <a:pt x="1906" y="45"/>
                  <a:pt x="1906" y="45"/>
                  <a:pt x="1900" y="43"/>
                </a:cubicBezTo>
                <a:cubicBezTo>
                  <a:pt x="1900" y="43"/>
                  <a:pt x="1900" y="43"/>
                  <a:pt x="1917" y="44"/>
                </a:cubicBezTo>
                <a:cubicBezTo>
                  <a:pt x="1917" y="44"/>
                  <a:pt x="1909" y="41"/>
                  <a:pt x="1908" y="38"/>
                </a:cubicBezTo>
                <a:cubicBezTo>
                  <a:pt x="1907" y="36"/>
                  <a:pt x="1913" y="36"/>
                  <a:pt x="1915" y="36"/>
                </a:cubicBezTo>
                <a:cubicBezTo>
                  <a:pt x="1916" y="36"/>
                  <a:pt x="1916" y="36"/>
                  <a:pt x="1916" y="36"/>
                </a:cubicBezTo>
                <a:cubicBezTo>
                  <a:pt x="1916" y="36"/>
                  <a:pt x="1916" y="36"/>
                  <a:pt x="1917" y="35"/>
                </a:cubicBezTo>
                <a:cubicBezTo>
                  <a:pt x="1917" y="35"/>
                  <a:pt x="1917" y="35"/>
                  <a:pt x="1922" y="35"/>
                </a:cubicBezTo>
                <a:cubicBezTo>
                  <a:pt x="1922" y="35"/>
                  <a:pt x="1930" y="35"/>
                  <a:pt x="1931" y="37"/>
                </a:cubicBezTo>
                <a:cubicBezTo>
                  <a:pt x="1932" y="39"/>
                  <a:pt x="1924" y="39"/>
                  <a:pt x="1924" y="39"/>
                </a:cubicBezTo>
                <a:cubicBezTo>
                  <a:pt x="1924" y="39"/>
                  <a:pt x="1924" y="39"/>
                  <a:pt x="1931" y="40"/>
                </a:cubicBezTo>
                <a:cubicBezTo>
                  <a:pt x="1931" y="40"/>
                  <a:pt x="1936" y="39"/>
                  <a:pt x="1939" y="39"/>
                </a:cubicBezTo>
                <a:cubicBezTo>
                  <a:pt x="1941" y="39"/>
                  <a:pt x="1942" y="39"/>
                  <a:pt x="1942" y="40"/>
                </a:cubicBezTo>
                <a:cubicBezTo>
                  <a:pt x="1945" y="40"/>
                  <a:pt x="1941" y="43"/>
                  <a:pt x="1941" y="43"/>
                </a:cubicBezTo>
                <a:cubicBezTo>
                  <a:pt x="1941" y="43"/>
                  <a:pt x="1941" y="43"/>
                  <a:pt x="1949" y="43"/>
                </a:cubicBezTo>
                <a:cubicBezTo>
                  <a:pt x="1949" y="43"/>
                  <a:pt x="1949" y="43"/>
                  <a:pt x="1949" y="41"/>
                </a:cubicBezTo>
                <a:cubicBezTo>
                  <a:pt x="1949" y="41"/>
                  <a:pt x="1949" y="41"/>
                  <a:pt x="1966" y="42"/>
                </a:cubicBezTo>
                <a:cubicBezTo>
                  <a:pt x="1966" y="42"/>
                  <a:pt x="1966" y="42"/>
                  <a:pt x="1972" y="43"/>
                </a:cubicBezTo>
                <a:cubicBezTo>
                  <a:pt x="1972" y="43"/>
                  <a:pt x="1975" y="43"/>
                  <a:pt x="1977" y="43"/>
                </a:cubicBezTo>
                <a:cubicBezTo>
                  <a:pt x="1979" y="43"/>
                  <a:pt x="1980" y="45"/>
                  <a:pt x="1980" y="45"/>
                </a:cubicBezTo>
                <a:cubicBezTo>
                  <a:pt x="1980" y="45"/>
                  <a:pt x="1983" y="45"/>
                  <a:pt x="1984" y="45"/>
                </a:cubicBezTo>
                <a:cubicBezTo>
                  <a:pt x="1984" y="45"/>
                  <a:pt x="1984" y="45"/>
                  <a:pt x="1984" y="45"/>
                </a:cubicBezTo>
                <a:cubicBezTo>
                  <a:pt x="1985" y="45"/>
                  <a:pt x="1989" y="48"/>
                  <a:pt x="1989" y="48"/>
                </a:cubicBezTo>
                <a:cubicBezTo>
                  <a:pt x="1989" y="48"/>
                  <a:pt x="1989" y="48"/>
                  <a:pt x="1985" y="49"/>
                </a:cubicBezTo>
                <a:cubicBezTo>
                  <a:pt x="1985" y="49"/>
                  <a:pt x="1985" y="49"/>
                  <a:pt x="1989" y="49"/>
                </a:cubicBezTo>
                <a:cubicBezTo>
                  <a:pt x="1989" y="49"/>
                  <a:pt x="1992" y="50"/>
                  <a:pt x="1992" y="53"/>
                </a:cubicBezTo>
                <a:cubicBezTo>
                  <a:pt x="1993" y="56"/>
                  <a:pt x="1984" y="56"/>
                  <a:pt x="1982" y="57"/>
                </a:cubicBezTo>
                <a:cubicBezTo>
                  <a:pt x="1980" y="58"/>
                  <a:pt x="1980" y="60"/>
                  <a:pt x="1980" y="60"/>
                </a:cubicBezTo>
                <a:cubicBezTo>
                  <a:pt x="1980" y="60"/>
                  <a:pt x="1980" y="60"/>
                  <a:pt x="1975" y="64"/>
                </a:cubicBezTo>
                <a:cubicBezTo>
                  <a:pt x="1975" y="64"/>
                  <a:pt x="1975" y="64"/>
                  <a:pt x="1969" y="65"/>
                </a:cubicBezTo>
                <a:cubicBezTo>
                  <a:pt x="1969" y="65"/>
                  <a:pt x="1969" y="65"/>
                  <a:pt x="1969" y="67"/>
                </a:cubicBezTo>
                <a:cubicBezTo>
                  <a:pt x="1969" y="67"/>
                  <a:pt x="1966" y="67"/>
                  <a:pt x="1965" y="67"/>
                </a:cubicBezTo>
                <a:cubicBezTo>
                  <a:pt x="1964" y="68"/>
                  <a:pt x="1963" y="71"/>
                  <a:pt x="1963" y="71"/>
                </a:cubicBezTo>
                <a:cubicBezTo>
                  <a:pt x="1963" y="71"/>
                  <a:pt x="1963" y="71"/>
                  <a:pt x="1966" y="72"/>
                </a:cubicBezTo>
                <a:cubicBezTo>
                  <a:pt x="1966" y="72"/>
                  <a:pt x="1966" y="72"/>
                  <a:pt x="1968" y="69"/>
                </a:cubicBezTo>
                <a:cubicBezTo>
                  <a:pt x="1968" y="69"/>
                  <a:pt x="1968" y="69"/>
                  <a:pt x="1972" y="68"/>
                </a:cubicBezTo>
                <a:cubicBezTo>
                  <a:pt x="1972" y="68"/>
                  <a:pt x="1980" y="68"/>
                  <a:pt x="1980" y="68"/>
                </a:cubicBezTo>
                <a:cubicBezTo>
                  <a:pt x="1981" y="68"/>
                  <a:pt x="1982" y="67"/>
                  <a:pt x="1983" y="66"/>
                </a:cubicBezTo>
                <a:cubicBezTo>
                  <a:pt x="1983" y="66"/>
                  <a:pt x="1984" y="66"/>
                  <a:pt x="1984" y="66"/>
                </a:cubicBezTo>
                <a:cubicBezTo>
                  <a:pt x="1985" y="66"/>
                  <a:pt x="1985" y="66"/>
                  <a:pt x="1986" y="66"/>
                </a:cubicBezTo>
                <a:cubicBezTo>
                  <a:pt x="1987" y="66"/>
                  <a:pt x="1990" y="64"/>
                  <a:pt x="1990" y="64"/>
                </a:cubicBezTo>
                <a:cubicBezTo>
                  <a:pt x="1990" y="64"/>
                  <a:pt x="1990" y="64"/>
                  <a:pt x="1988" y="64"/>
                </a:cubicBezTo>
                <a:cubicBezTo>
                  <a:pt x="1988" y="64"/>
                  <a:pt x="1988" y="64"/>
                  <a:pt x="1982" y="63"/>
                </a:cubicBezTo>
                <a:cubicBezTo>
                  <a:pt x="1982" y="63"/>
                  <a:pt x="1982" y="63"/>
                  <a:pt x="1985" y="61"/>
                </a:cubicBezTo>
                <a:cubicBezTo>
                  <a:pt x="1985" y="61"/>
                  <a:pt x="1985" y="61"/>
                  <a:pt x="1988" y="62"/>
                </a:cubicBezTo>
                <a:cubicBezTo>
                  <a:pt x="1988" y="62"/>
                  <a:pt x="1988" y="62"/>
                  <a:pt x="1990" y="62"/>
                </a:cubicBezTo>
                <a:cubicBezTo>
                  <a:pt x="1990" y="62"/>
                  <a:pt x="1990" y="62"/>
                  <a:pt x="1992" y="62"/>
                </a:cubicBezTo>
                <a:cubicBezTo>
                  <a:pt x="1992" y="62"/>
                  <a:pt x="1992" y="62"/>
                  <a:pt x="1992" y="64"/>
                </a:cubicBezTo>
                <a:cubicBezTo>
                  <a:pt x="1992" y="64"/>
                  <a:pt x="1992" y="64"/>
                  <a:pt x="1994" y="64"/>
                </a:cubicBezTo>
                <a:cubicBezTo>
                  <a:pt x="1994" y="64"/>
                  <a:pt x="1994" y="64"/>
                  <a:pt x="1995" y="64"/>
                </a:cubicBezTo>
                <a:cubicBezTo>
                  <a:pt x="1995" y="64"/>
                  <a:pt x="1995" y="64"/>
                  <a:pt x="2001" y="64"/>
                </a:cubicBezTo>
                <a:cubicBezTo>
                  <a:pt x="2001" y="64"/>
                  <a:pt x="2001" y="64"/>
                  <a:pt x="2000" y="62"/>
                </a:cubicBezTo>
                <a:cubicBezTo>
                  <a:pt x="2000" y="62"/>
                  <a:pt x="2000" y="62"/>
                  <a:pt x="2002" y="62"/>
                </a:cubicBezTo>
                <a:cubicBezTo>
                  <a:pt x="2002" y="62"/>
                  <a:pt x="2002" y="62"/>
                  <a:pt x="2005" y="64"/>
                </a:cubicBezTo>
                <a:cubicBezTo>
                  <a:pt x="2005" y="64"/>
                  <a:pt x="2005" y="64"/>
                  <a:pt x="2006" y="67"/>
                </a:cubicBezTo>
                <a:cubicBezTo>
                  <a:pt x="2006" y="67"/>
                  <a:pt x="2006" y="67"/>
                  <a:pt x="2011" y="67"/>
                </a:cubicBezTo>
                <a:cubicBezTo>
                  <a:pt x="2011" y="67"/>
                  <a:pt x="2011" y="67"/>
                  <a:pt x="2007" y="66"/>
                </a:cubicBezTo>
                <a:cubicBezTo>
                  <a:pt x="2007" y="66"/>
                  <a:pt x="2007" y="66"/>
                  <a:pt x="2009" y="65"/>
                </a:cubicBezTo>
                <a:cubicBezTo>
                  <a:pt x="2009" y="65"/>
                  <a:pt x="2009" y="65"/>
                  <a:pt x="2015" y="65"/>
                </a:cubicBezTo>
                <a:cubicBezTo>
                  <a:pt x="2015" y="65"/>
                  <a:pt x="2015" y="65"/>
                  <a:pt x="2015" y="64"/>
                </a:cubicBezTo>
                <a:cubicBezTo>
                  <a:pt x="2015" y="64"/>
                  <a:pt x="2015" y="64"/>
                  <a:pt x="2021" y="64"/>
                </a:cubicBezTo>
                <a:cubicBezTo>
                  <a:pt x="2021" y="64"/>
                  <a:pt x="2021" y="64"/>
                  <a:pt x="2022" y="64"/>
                </a:cubicBezTo>
                <a:cubicBezTo>
                  <a:pt x="2022" y="64"/>
                  <a:pt x="2022" y="64"/>
                  <a:pt x="2023" y="64"/>
                </a:cubicBezTo>
                <a:cubicBezTo>
                  <a:pt x="2023" y="64"/>
                  <a:pt x="2023" y="64"/>
                  <a:pt x="2024" y="65"/>
                </a:cubicBezTo>
                <a:cubicBezTo>
                  <a:pt x="2024" y="65"/>
                  <a:pt x="2024" y="65"/>
                  <a:pt x="2039" y="65"/>
                </a:cubicBezTo>
                <a:cubicBezTo>
                  <a:pt x="2039" y="65"/>
                  <a:pt x="2039" y="65"/>
                  <a:pt x="2037" y="67"/>
                </a:cubicBezTo>
                <a:cubicBezTo>
                  <a:pt x="2037" y="67"/>
                  <a:pt x="2037" y="67"/>
                  <a:pt x="2041" y="69"/>
                </a:cubicBezTo>
                <a:cubicBezTo>
                  <a:pt x="2041" y="69"/>
                  <a:pt x="2041" y="69"/>
                  <a:pt x="2048" y="69"/>
                </a:cubicBezTo>
                <a:cubicBezTo>
                  <a:pt x="2048" y="69"/>
                  <a:pt x="2048" y="69"/>
                  <a:pt x="2049" y="70"/>
                </a:cubicBezTo>
                <a:cubicBezTo>
                  <a:pt x="2049" y="70"/>
                  <a:pt x="2049" y="70"/>
                  <a:pt x="2054" y="69"/>
                </a:cubicBezTo>
                <a:cubicBezTo>
                  <a:pt x="2054" y="69"/>
                  <a:pt x="2054" y="69"/>
                  <a:pt x="2054" y="70"/>
                </a:cubicBezTo>
                <a:cubicBezTo>
                  <a:pt x="2054" y="70"/>
                  <a:pt x="2054" y="70"/>
                  <a:pt x="2056" y="70"/>
                </a:cubicBezTo>
                <a:cubicBezTo>
                  <a:pt x="2056" y="70"/>
                  <a:pt x="2056" y="70"/>
                  <a:pt x="2064" y="69"/>
                </a:cubicBezTo>
                <a:cubicBezTo>
                  <a:pt x="2064" y="69"/>
                  <a:pt x="2064" y="69"/>
                  <a:pt x="2065" y="70"/>
                </a:cubicBezTo>
                <a:cubicBezTo>
                  <a:pt x="2065" y="70"/>
                  <a:pt x="2065" y="70"/>
                  <a:pt x="2071" y="71"/>
                </a:cubicBezTo>
                <a:cubicBezTo>
                  <a:pt x="2071" y="71"/>
                  <a:pt x="2071" y="71"/>
                  <a:pt x="2068" y="67"/>
                </a:cubicBezTo>
                <a:cubicBezTo>
                  <a:pt x="2068" y="67"/>
                  <a:pt x="2068" y="67"/>
                  <a:pt x="2065" y="65"/>
                </a:cubicBezTo>
                <a:cubicBezTo>
                  <a:pt x="2065" y="65"/>
                  <a:pt x="2065" y="65"/>
                  <a:pt x="2066" y="64"/>
                </a:cubicBezTo>
                <a:cubicBezTo>
                  <a:pt x="2066" y="64"/>
                  <a:pt x="2066" y="64"/>
                  <a:pt x="2067" y="62"/>
                </a:cubicBezTo>
                <a:cubicBezTo>
                  <a:pt x="2067" y="62"/>
                  <a:pt x="2067" y="62"/>
                  <a:pt x="2068" y="63"/>
                </a:cubicBezTo>
                <a:cubicBezTo>
                  <a:pt x="2068" y="63"/>
                  <a:pt x="2068" y="63"/>
                  <a:pt x="2074" y="64"/>
                </a:cubicBezTo>
                <a:cubicBezTo>
                  <a:pt x="2074" y="64"/>
                  <a:pt x="2074" y="64"/>
                  <a:pt x="2074" y="66"/>
                </a:cubicBezTo>
                <a:cubicBezTo>
                  <a:pt x="2074" y="66"/>
                  <a:pt x="2074" y="66"/>
                  <a:pt x="2077" y="65"/>
                </a:cubicBezTo>
                <a:cubicBezTo>
                  <a:pt x="2077" y="65"/>
                  <a:pt x="2079" y="66"/>
                  <a:pt x="2083" y="66"/>
                </a:cubicBezTo>
                <a:cubicBezTo>
                  <a:pt x="2083" y="66"/>
                  <a:pt x="2084" y="66"/>
                  <a:pt x="2084" y="66"/>
                </a:cubicBezTo>
                <a:cubicBezTo>
                  <a:pt x="2088" y="66"/>
                  <a:pt x="2086" y="65"/>
                  <a:pt x="2086" y="65"/>
                </a:cubicBezTo>
                <a:cubicBezTo>
                  <a:pt x="2086" y="65"/>
                  <a:pt x="2086" y="65"/>
                  <a:pt x="2092" y="65"/>
                </a:cubicBezTo>
                <a:cubicBezTo>
                  <a:pt x="2092" y="65"/>
                  <a:pt x="2095" y="67"/>
                  <a:pt x="2095" y="67"/>
                </a:cubicBezTo>
                <a:cubicBezTo>
                  <a:pt x="2096" y="67"/>
                  <a:pt x="2102" y="69"/>
                  <a:pt x="2102" y="69"/>
                </a:cubicBezTo>
                <a:cubicBezTo>
                  <a:pt x="2102" y="69"/>
                  <a:pt x="2102" y="69"/>
                  <a:pt x="2100" y="70"/>
                </a:cubicBezTo>
                <a:cubicBezTo>
                  <a:pt x="2100" y="70"/>
                  <a:pt x="2104" y="70"/>
                  <a:pt x="2105" y="71"/>
                </a:cubicBezTo>
                <a:cubicBezTo>
                  <a:pt x="2106" y="72"/>
                  <a:pt x="2104" y="73"/>
                  <a:pt x="2104" y="73"/>
                </a:cubicBezTo>
                <a:cubicBezTo>
                  <a:pt x="2104" y="73"/>
                  <a:pt x="2104" y="73"/>
                  <a:pt x="2108" y="73"/>
                </a:cubicBezTo>
                <a:cubicBezTo>
                  <a:pt x="2108" y="73"/>
                  <a:pt x="2114" y="76"/>
                  <a:pt x="2113" y="77"/>
                </a:cubicBezTo>
                <a:cubicBezTo>
                  <a:pt x="2112" y="77"/>
                  <a:pt x="2112" y="77"/>
                  <a:pt x="2111" y="77"/>
                </a:cubicBezTo>
                <a:cubicBezTo>
                  <a:pt x="2109" y="77"/>
                  <a:pt x="2105" y="76"/>
                  <a:pt x="2105" y="76"/>
                </a:cubicBezTo>
                <a:cubicBezTo>
                  <a:pt x="2105" y="76"/>
                  <a:pt x="2105" y="76"/>
                  <a:pt x="2108" y="78"/>
                </a:cubicBezTo>
                <a:cubicBezTo>
                  <a:pt x="2108" y="78"/>
                  <a:pt x="2108" y="78"/>
                  <a:pt x="2114" y="80"/>
                </a:cubicBezTo>
                <a:cubicBezTo>
                  <a:pt x="2114" y="80"/>
                  <a:pt x="2114" y="80"/>
                  <a:pt x="2115" y="78"/>
                </a:cubicBezTo>
                <a:cubicBezTo>
                  <a:pt x="2115" y="78"/>
                  <a:pt x="2118" y="81"/>
                  <a:pt x="2119" y="81"/>
                </a:cubicBezTo>
                <a:cubicBezTo>
                  <a:pt x="2119" y="82"/>
                  <a:pt x="2133" y="87"/>
                  <a:pt x="2136" y="87"/>
                </a:cubicBezTo>
                <a:cubicBezTo>
                  <a:pt x="2136" y="87"/>
                  <a:pt x="2136" y="87"/>
                  <a:pt x="2136" y="87"/>
                </a:cubicBezTo>
                <a:cubicBezTo>
                  <a:pt x="2139" y="87"/>
                  <a:pt x="2134" y="82"/>
                  <a:pt x="2134" y="80"/>
                </a:cubicBezTo>
                <a:cubicBezTo>
                  <a:pt x="2133" y="79"/>
                  <a:pt x="2134" y="78"/>
                  <a:pt x="2135" y="78"/>
                </a:cubicBezTo>
                <a:cubicBezTo>
                  <a:pt x="2135" y="78"/>
                  <a:pt x="2135" y="78"/>
                  <a:pt x="2135" y="78"/>
                </a:cubicBezTo>
                <a:cubicBezTo>
                  <a:pt x="2136" y="78"/>
                  <a:pt x="2142" y="82"/>
                  <a:pt x="2142" y="82"/>
                </a:cubicBezTo>
                <a:cubicBezTo>
                  <a:pt x="2142" y="82"/>
                  <a:pt x="2142" y="82"/>
                  <a:pt x="2150" y="82"/>
                </a:cubicBezTo>
                <a:cubicBezTo>
                  <a:pt x="2150" y="82"/>
                  <a:pt x="2155" y="80"/>
                  <a:pt x="2157" y="80"/>
                </a:cubicBezTo>
                <a:cubicBezTo>
                  <a:pt x="2157" y="80"/>
                  <a:pt x="2157" y="80"/>
                  <a:pt x="2157" y="80"/>
                </a:cubicBezTo>
                <a:cubicBezTo>
                  <a:pt x="2159" y="80"/>
                  <a:pt x="2167" y="83"/>
                  <a:pt x="2167" y="83"/>
                </a:cubicBezTo>
                <a:cubicBezTo>
                  <a:pt x="2167" y="83"/>
                  <a:pt x="2167" y="83"/>
                  <a:pt x="2174" y="84"/>
                </a:cubicBezTo>
                <a:cubicBezTo>
                  <a:pt x="2174" y="84"/>
                  <a:pt x="2174" y="84"/>
                  <a:pt x="2170" y="81"/>
                </a:cubicBezTo>
                <a:cubicBezTo>
                  <a:pt x="2170" y="81"/>
                  <a:pt x="2171" y="81"/>
                  <a:pt x="2172" y="80"/>
                </a:cubicBezTo>
                <a:cubicBezTo>
                  <a:pt x="2172" y="80"/>
                  <a:pt x="2172" y="79"/>
                  <a:pt x="2173" y="79"/>
                </a:cubicBezTo>
                <a:cubicBezTo>
                  <a:pt x="2174" y="79"/>
                  <a:pt x="2177" y="81"/>
                  <a:pt x="2179" y="82"/>
                </a:cubicBezTo>
                <a:cubicBezTo>
                  <a:pt x="2180" y="82"/>
                  <a:pt x="2181" y="82"/>
                  <a:pt x="2181" y="82"/>
                </a:cubicBezTo>
                <a:cubicBezTo>
                  <a:pt x="2183" y="82"/>
                  <a:pt x="2183" y="82"/>
                  <a:pt x="2183" y="82"/>
                </a:cubicBezTo>
                <a:cubicBezTo>
                  <a:pt x="2183" y="82"/>
                  <a:pt x="2183" y="82"/>
                  <a:pt x="2176" y="77"/>
                </a:cubicBezTo>
                <a:cubicBezTo>
                  <a:pt x="2176" y="77"/>
                  <a:pt x="2176" y="77"/>
                  <a:pt x="2176" y="76"/>
                </a:cubicBezTo>
                <a:cubicBezTo>
                  <a:pt x="2176" y="76"/>
                  <a:pt x="2176" y="76"/>
                  <a:pt x="2172" y="76"/>
                </a:cubicBezTo>
                <a:cubicBezTo>
                  <a:pt x="2172" y="76"/>
                  <a:pt x="2170" y="76"/>
                  <a:pt x="2169" y="74"/>
                </a:cubicBezTo>
                <a:cubicBezTo>
                  <a:pt x="2168" y="73"/>
                  <a:pt x="2174" y="73"/>
                  <a:pt x="2176" y="73"/>
                </a:cubicBezTo>
                <a:cubicBezTo>
                  <a:pt x="2177" y="73"/>
                  <a:pt x="2177" y="73"/>
                  <a:pt x="2177" y="73"/>
                </a:cubicBezTo>
                <a:cubicBezTo>
                  <a:pt x="2177" y="73"/>
                  <a:pt x="2177" y="73"/>
                  <a:pt x="2172" y="70"/>
                </a:cubicBezTo>
                <a:cubicBezTo>
                  <a:pt x="2172" y="70"/>
                  <a:pt x="2172" y="70"/>
                  <a:pt x="2175" y="70"/>
                </a:cubicBezTo>
                <a:cubicBezTo>
                  <a:pt x="2175" y="70"/>
                  <a:pt x="2175" y="70"/>
                  <a:pt x="2180" y="72"/>
                </a:cubicBezTo>
                <a:cubicBezTo>
                  <a:pt x="2180" y="72"/>
                  <a:pt x="2180" y="72"/>
                  <a:pt x="2195" y="71"/>
                </a:cubicBezTo>
                <a:cubicBezTo>
                  <a:pt x="2195" y="71"/>
                  <a:pt x="2195" y="71"/>
                  <a:pt x="2195" y="73"/>
                </a:cubicBezTo>
                <a:cubicBezTo>
                  <a:pt x="2195" y="73"/>
                  <a:pt x="2195" y="73"/>
                  <a:pt x="2208" y="72"/>
                </a:cubicBezTo>
                <a:cubicBezTo>
                  <a:pt x="2208" y="72"/>
                  <a:pt x="2208" y="72"/>
                  <a:pt x="2215" y="75"/>
                </a:cubicBezTo>
                <a:cubicBezTo>
                  <a:pt x="2215" y="75"/>
                  <a:pt x="2215" y="75"/>
                  <a:pt x="2215" y="78"/>
                </a:cubicBezTo>
                <a:cubicBezTo>
                  <a:pt x="2215" y="78"/>
                  <a:pt x="2215" y="78"/>
                  <a:pt x="2208" y="74"/>
                </a:cubicBezTo>
                <a:cubicBezTo>
                  <a:pt x="2208" y="74"/>
                  <a:pt x="2208" y="74"/>
                  <a:pt x="2203" y="74"/>
                </a:cubicBezTo>
                <a:cubicBezTo>
                  <a:pt x="2203" y="74"/>
                  <a:pt x="2203" y="74"/>
                  <a:pt x="2201" y="75"/>
                </a:cubicBezTo>
                <a:cubicBezTo>
                  <a:pt x="2201" y="75"/>
                  <a:pt x="2202" y="76"/>
                  <a:pt x="2204" y="76"/>
                </a:cubicBezTo>
                <a:cubicBezTo>
                  <a:pt x="2205" y="76"/>
                  <a:pt x="2205" y="76"/>
                  <a:pt x="2206" y="76"/>
                </a:cubicBezTo>
                <a:cubicBezTo>
                  <a:pt x="2208" y="76"/>
                  <a:pt x="2209" y="76"/>
                  <a:pt x="2209" y="76"/>
                </a:cubicBezTo>
                <a:cubicBezTo>
                  <a:pt x="2209" y="76"/>
                  <a:pt x="2209" y="76"/>
                  <a:pt x="2211" y="77"/>
                </a:cubicBezTo>
                <a:cubicBezTo>
                  <a:pt x="2211" y="77"/>
                  <a:pt x="2211" y="77"/>
                  <a:pt x="2209" y="79"/>
                </a:cubicBezTo>
                <a:cubicBezTo>
                  <a:pt x="2209" y="79"/>
                  <a:pt x="2212" y="79"/>
                  <a:pt x="2214" y="79"/>
                </a:cubicBezTo>
                <a:cubicBezTo>
                  <a:pt x="2214" y="79"/>
                  <a:pt x="2215" y="79"/>
                  <a:pt x="2215" y="79"/>
                </a:cubicBezTo>
                <a:cubicBezTo>
                  <a:pt x="2218" y="79"/>
                  <a:pt x="2216" y="76"/>
                  <a:pt x="2216" y="75"/>
                </a:cubicBezTo>
                <a:cubicBezTo>
                  <a:pt x="2216" y="74"/>
                  <a:pt x="2217" y="74"/>
                  <a:pt x="2218" y="74"/>
                </a:cubicBezTo>
                <a:cubicBezTo>
                  <a:pt x="2222" y="74"/>
                  <a:pt x="2233" y="76"/>
                  <a:pt x="2233" y="76"/>
                </a:cubicBezTo>
                <a:cubicBezTo>
                  <a:pt x="2233" y="76"/>
                  <a:pt x="2233" y="76"/>
                  <a:pt x="2238" y="78"/>
                </a:cubicBezTo>
                <a:cubicBezTo>
                  <a:pt x="2238" y="78"/>
                  <a:pt x="2238" y="78"/>
                  <a:pt x="2234" y="80"/>
                </a:cubicBezTo>
                <a:cubicBezTo>
                  <a:pt x="2234" y="80"/>
                  <a:pt x="2234" y="80"/>
                  <a:pt x="2241" y="80"/>
                </a:cubicBezTo>
                <a:cubicBezTo>
                  <a:pt x="2241" y="80"/>
                  <a:pt x="2241" y="80"/>
                  <a:pt x="2246" y="81"/>
                </a:cubicBezTo>
                <a:cubicBezTo>
                  <a:pt x="2246" y="81"/>
                  <a:pt x="2246" y="81"/>
                  <a:pt x="2247" y="83"/>
                </a:cubicBezTo>
                <a:cubicBezTo>
                  <a:pt x="2247" y="83"/>
                  <a:pt x="2248" y="82"/>
                  <a:pt x="2250" y="82"/>
                </a:cubicBezTo>
                <a:cubicBezTo>
                  <a:pt x="2251" y="82"/>
                  <a:pt x="2251" y="82"/>
                  <a:pt x="2252" y="82"/>
                </a:cubicBezTo>
                <a:cubicBezTo>
                  <a:pt x="2255" y="83"/>
                  <a:pt x="2260" y="86"/>
                  <a:pt x="2260" y="86"/>
                </a:cubicBezTo>
                <a:cubicBezTo>
                  <a:pt x="2260" y="86"/>
                  <a:pt x="2265" y="86"/>
                  <a:pt x="2269" y="87"/>
                </a:cubicBezTo>
                <a:cubicBezTo>
                  <a:pt x="2269" y="87"/>
                  <a:pt x="2270" y="87"/>
                  <a:pt x="2270" y="87"/>
                </a:cubicBezTo>
                <a:cubicBezTo>
                  <a:pt x="2273" y="87"/>
                  <a:pt x="2274" y="84"/>
                  <a:pt x="2274" y="84"/>
                </a:cubicBezTo>
                <a:cubicBezTo>
                  <a:pt x="2274" y="84"/>
                  <a:pt x="2274" y="84"/>
                  <a:pt x="2281" y="84"/>
                </a:cubicBezTo>
                <a:cubicBezTo>
                  <a:pt x="2281" y="84"/>
                  <a:pt x="2281" y="84"/>
                  <a:pt x="2283" y="84"/>
                </a:cubicBezTo>
                <a:cubicBezTo>
                  <a:pt x="2283" y="84"/>
                  <a:pt x="2283" y="84"/>
                  <a:pt x="2289" y="85"/>
                </a:cubicBezTo>
                <a:cubicBezTo>
                  <a:pt x="2289" y="85"/>
                  <a:pt x="2295" y="86"/>
                  <a:pt x="2298" y="86"/>
                </a:cubicBezTo>
                <a:cubicBezTo>
                  <a:pt x="2301" y="86"/>
                  <a:pt x="2308" y="87"/>
                  <a:pt x="2313" y="89"/>
                </a:cubicBezTo>
                <a:cubicBezTo>
                  <a:pt x="2317" y="92"/>
                  <a:pt x="2319" y="95"/>
                  <a:pt x="2319" y="95"/>
                </a:cubicBezTo>
                <a:cubicBezTo>
                  <a:pt x="2319" y="95"/>
                  <a:pt x="2331" y="96"/>
                  <a:pt x="2332" y="97"/>
                </a:cubicBezTo>
                <a:cubicBezTo>
                  <a:pt x="2332" y="98"/>
                  <a:pt x="2339" y="102"/>
                  <a:pt x="2339" y="102"/>
                </a:cubicBezTo>
                <a:cubicBezTo>
                  <a:pt x="2339" y="102"/>
                  <a:pt x="2334" y="98"/>
                  <a:pt x="2333" y="96"/>
                </a:cubicBezTo>
                <a:cubicBezTo>
                  <a:pt x="2332" y="95"/>
                  <a:pt x="2335" y="95"/>
                  <a:pt x="2337" y="95"/>
                </a:cubicBezTo>
                <a:cubicBezTo>
                  <a:pt x="2341" y="95"/>
                  <a:pt x="2346" y="95"/>
                  <a:pt x="2346" y="95"/>
                </a:cubicBezTo>
                <a:cubicBezTo>
                  <a:pt x="2346" y="95"/>
                  <a:pt x="2346" y="95"/>
                  <a:pt x="2347" y="94"/>
                </a:cubicBezTo>
                <a:cubicBezTo>
                  <a:pt x="2347" y="94"/>
                  <a:pt x="2347" y="94"/>
                  <a:pt x="2350" y="96"/>
                </a:cubicBezTo>
                <a:cubicBezTo>
                  <a:pt x="2350" y="96"/>
                  <a:pt x="2350" y="96"/>
                  <a:pt x="2361" y="96"/>
                </a:cubicBezTo>
                <a:cubicBezTo>
                  <a:pt x="2361" y="96"/>
                  <a:pt x="2361" y="96"/>
                  <a:pt x="2361" y="97"/>
                </a:cubicBezTo>
                <a:cubicBezTo>
                  <a:pt x="2361" y="97"/>
                  <a:pt x="2362" y="97"/>
                  <a:pt x="2364" y="97"/>
                </a:cubicBezTo>
                <a:cubicBezTo>
                  <a:pt x="2365" y="97"/>
                  <a:pt x="2367" y="97"/>
                  <a:pt x="2368" y="97"/>
                </a:cubicBezTo>
                <a:cubicBezTo>
                  <a:pt x="2369" y="96"/>
                  <a:pt x="2372" y="96"/>
                  <a:pt x="2372" y="96"/>
                </a:cubicBezTo>
                <a:cubicBezTo>
                  <a:pt x="2372" y="96"/>
                  <a:pt x="2372" y="96"/>
                  <a:pt x="2378" y="100"/>
                </a:cubicBezTo>
                <a:cubicBezTo>
                  <a:pt x="2378" y="100"/>
                  <a:pt x="2378" y="100"/>
                  <a:pt x="2387" y="100"/>
                </a:cubicBezTo>
                <a:cubicBezTo>
                  <a:pt x="2387" y="100"/>
                  <a:pt x="2387" y="100"/>
                  <a:pt x="2390" y="102"/>
                </a:cubicBezTo>
                <a:cubicBezTo>
                  <a:pt x="2390" y="102"/>
                  <a:pt x="2391" y="104"/>
                  <a:pt x="2394" y="104"/>
                </a:cubicBezTo>
                <a:cubicBezTo>
                  <a:pt x="2395" y="104"/>
                  <a:pt x="2397" y="104"/>
                  <a:pt x="2398" y="103"/>
                </a:cubicBezTo>
                <a:cubicBezTo>
                  <a:pt x="2403" y="101"/>
                  <a:pt x="2385" y="97"/>
                  <a:pt x="2385" y="97"/>
                </a:cubicBezTo>
                <a:cubicBezTo>
                  <a:pt x="2385" y="97"/>
                  <a:pt x="2385" y="97"/>
                  <a:pt x="2386" y="94"/>
                </a:cubicBezTo>
                <a:cubicBezTo>
                  <a:pt x="2386" y="94"/>
                  <a:pt x="2386" y="94"/>
                  <a:pt x="2383" y="92"/>
                </a:cubicBezTo>
                <a:cubicBezTo>
                  <a:pt x="2383" y="92"/>
                  <a:pt x="2383" y="92"/>
                  <a:pt x="2390" y="92"/>
                </a:cubicBezTo>
                <a:cubicBezTo>
                  <a:pt x="2390" y="92"/>
                  <a:pt x="2390" y="92"/>
                  <a:pt x="2392" y="93"/>
                </a:cubicBezTo>
                <a:cubicBezTo>
                  <a:pt x="2392" y="93"/>
                  <a:pt x="2392" y="93"/>
                  <a:pt x="2397" y="93"/>
                </a:cubicBezTo>
                <a:cubicBezTo>
                  <a:pt x="2397" y="93"/>
                  <a:pt x="2397" y="93"/>
                  <a:pt x="2399" y="95"/>
                </a:cubicBezTo>
                <a:cubicBezTo>
                  <a:pt x="2399" y="95"/>
                  <a:pt x="2399" y="95"/>
                  <a:pt x="2421" y="95"/>
                </a:cubicBezTo>
                <a:cubicBezTo>
                  <a:pt x="2421" y="95"/>
                  <a:pt x="2432" y="97"/>
                  <a:pt x="2441" y="99"/>
                </a:cubicBezTo>
                <a:cubicBezTo>
                  <a:pt x="2451" y="101"/>
                  <a:pt x="2471" y="106"/>
                  <a:pt x="2481" y="107"/>
                </a:cubicBezTo>
                <a:cubicBezTo>
                  <a:pt x="2491" y="109"/>
                  <a:pt x="2493" y="110"/>
                  <a:pt x="2503" y="114"/>
                </a:cubicBezTo>
                <a:cubicBezTo>
                  <a:pt x="2512" y="117"/>
                  <a:pt x="2513" y="121"/>
                  <a:pt x="2515" y="123"/>
                </a:cubicBezTo>
                <a:cubicBezTo>
                  <a:pt x="2516" y="123"/>
                  <a:pt x="2518" y="124"/>
                  <a:pt x="2520" y="124"/>
                </a:cubicBezTo>
                <a:cubicBezTo>
                  <a:pt x="2522" y="124"/>
                  <a:pt x="2524" y="123"/>
                  <a:pt x="2524" y="123"/>
                </a:cubicBezTo>
                <a:cubicBezTo>
                  <a:pt x="2524" y="123"/>
                  <a:pt x="2524" y="123"/>
                  <a:pt x="2518" y="120"/>
                </a:cubicBezTo>
                <a:cubicBezTo>
                  <a:pt x="2518" y="120"/>
                  <a:pt x="2518" y="120"/>
                  <a:pt x="2512" y="116"/>
                </a:cubicBezTo>
                <a:cubicBezTo>
                  <a:pt x="2512" y="116"/>
                  <a:pt x="2512" y="116"/>
                  <a:pt x="2516" y="116"/>
                </a:cubicBezTo>
                <a:cubicBezTo>
                  <a:pt x="2516" y="116"/>
                  <a:pt x="2516" y="116"/>
                  <a:pt x="2521" y="118"/>
                </a:cubicBezTo>
                <a:cubicBezTo>
                  <a:pt x="2521" y="118"/>
                  <a:pt x="2521" y="118"/>
                  <a:pt x="2531" y="118"/>
                </a:cubicBezTo>
                <a:cubicBezTo>
                  <a:pt x="2531" y="118"/>
                  <a:pt x="2531" y="118"/>
                  <a:pt x="2535" y="121"/>
                </a:cubicBezTo>
                <a:cubicBezTo>
                  <a:pt x="2535" y="121"/>
                  <a:pt x="2535" y="121"/>
                  <a:pt x="2540" y="121"/>
                </a:cubicBezTo>
                <a:cubicBezTo>
                  <a:pt x="2540" y="121"/>
                  <a:pt x="2540" y="121"/>
                  <a:pt x="2545" y="123"/>
                </a:cubicBezTo>
                <a:cubicBezTo>
                  <a:pt x="2545" y="123"/>
                  <a:pt x="2551" y="124"/>
                  <a:pt x="2553" y="126"/>
                </a:cubicBezTo>
                <a:cubicBezTo>
                  <a:pt x="2553" y="127"/>
                  <a:pt x="2553" y="128"/>
                  <a:pt x="2551" y="128"/>
                </a:cubicBezTo>
                <a:close/>
                <a:moveTo>
                  <a:pt x="2328" y="315"/>
                </a:moveTo>
                <a:cubicBezTo>
                  <a:pt x="2328" y="315"/>
                  <a:pt x="2328" y="315"/>
                  <a:pt x="2328" y="315"/>
                </a:cubicBezTo>
                <a:cubicBezTo>
                  <a:pt x="2328" y="315"/>
                  <a:pt x="2329" y="316"/>
                  <a:pt x="2329" y="316"/>
                </a:cubicBezTo>
                <a:cubicBezTo>
                  <a:pt x="2328" y="316"/>
                  <a:pt x="2328" y="316"/>
                  <a:pt x="2328" y="316"/>
                </a:cubicBezTo>
                <a:cubicBezTo>
                  <a:pt x="2328" y="316"/>
                  <a:pt x="2328" y="316"/>
                  <a:pt x="2327" y="316"/>
                </a:cubicBezTo>
                <a:cubicBezTo>
                  <a:pt x="2327" y="316"/>
                  <a:pt x="2327" y="316"/>
                  <a:pt x="2327" y="316"/>
                </a:cubicBezTo>
                <a:cubicBezTo>
                  <a:pt x="2326" y="316"/>
                  <a:pt x="2326" y="316"/>
                  <a:pt x="2325" y="317"/>
                </a:cubicBezTo>
                <a:cubicBezTo>
                  <a:pt x="2325" y="318"/>
                  <a:pt x="2326" y="318"/>
                  <a:pt x="2326" y="319"/>
                </a:cubicBezTo>
                <a:cubicBezTo>
                  <a:pt x="2326" y="319"/>
                  <a:pt x="2325" y="318"/>
                  <a:pt x="2326" y="317"/>
                </a:cubicBezTo>
                <a:cubicBezTo>
                  <a:pt x="2326" y="317"/>
                  <a:pt x="2326" y="316"/>
                  <a:pt x="2327" y="316"/>
                </a:cubicBezTo>
                <a:cubicBezTo>
                  <a:pt x="2327" y="316"/>
                  <a:pt x="2327" y="316"/>
                  <a:pt x="2328" y="316"/>
                </a:cubicBezTo>
                <a:cubicBezTo>
                  <a:pt x="2328" y="317"/>
                  <a:pt x="2328" y="317"/>
                  <a:pt x="2328" y="317"/>
                </a:cubicBezTo>
                <a:cubicBezTo>
                  <a:pt x="2329" y="317"/>
                  <a:pt x="2329" y="316"/>
                  <a:pt x="2329" y="316"/>
                </a:cubicBezTo>
                <a:cubicBezTo>
                  <a:pt x="2329" y="316"/>
                  <a:pt x="2329" y="315"/>
                  <a:pt x="2328" y="315"/>
                </a:cubicBezTo>
                <a:close/>
                <a:moveTo>
                  <a:pt x="2339" y="316"/>
                </a:moveTo>
                <a:cubicBezTo>
                  <a:pt x="2340" y="315"/>
                  <a:pt x="2340" y="314"/>
                  <a:pt x="2339" y="312"/>
                </a:cubicBezTo>
                <a:cubicBezTo>
                  <a:pt x="2339" y="312"/>
                  <a:pt x="2339" y="312"/>
                  <a:pt x="2339" y="312"/>
                </a:cubicBezTo>
                <a:cubicBezTo>
                  <a:pt x="2339" y="314"/>
                  <a:pt x="2340" y="314"/>
                  <a:pt x="2338" y="315"/>
                </a:cubicBezTo>
                <a:cubicBezTo>
                  <a:pt x="2338" y="315"/>
                  <a:pt x="2338" y="316"/>
                  <a:pt x="2338" y="316"/>
                </a:cubicBezTo>
                <a:cubicBezTo>
                  <a:pt x="2337" y="316"/>
                  <a:pt x="2335" y="315"/>
                  <a:pt x="2334" y="314"/>
                </a:cubicBezTo>
                <a:cubicBezTo>
                  <a:pt x="2334" y="314"/>
                  <a:pt x="2333" y="314"/>
                  <a:pt x="2333" y="314"/>
                </a:cubicBezTo>
                <a:cubicBezTo>
                  <a:pt x="2333" y="314"/>
                  <a:pt x="2333" y="314"/>
                  <a:pt x="2333" y="314"/>
                </a:cubicBezTo>
                <a:cubicBezTo>
                  <a:pt x="2333" y="314"/>
                  <a:pt x="2334" y="314"/>
                  <a:pt x="2334" y="314"/>
                </a:cubicBezTo>
                <a:cubicBezTo>
                  <a:pt x="2336" y="315"/>
                  <a:pt x="2337" y="316"/>
                  <a:pt x="2338" y="316"/>
                </a:cubicBezTo>
                <a:cubicBezTo>
                  <a:pt x="2338" y="316"/>
                  <a:pt x="2339" y="316"/>
                  <a:pt x="2339" y="316"/>
                </a:cubicBezTo>
                <a:close/>
                <a:moveTo>
                  <a:pt x="2333" y="335"/>
                </a:moveTo>
                <a:cubicBezTo>
                  <a:pt x="2333" y="335"/>
                  <a:pt x="2333" y="335"/>
                  <a:pt x="2332" y="338"/>
                </a:cubicBezTo>
                <a:cubicBezTo>
                  <a:pt x="2332" y="338"/>
                  <a:pt x="2332" y="338"/>
                  <a:pt x="2332" y="338"/>
                </a:cubicBezTo>
                <a:cubicBezTo>
                  <a:pt x="2332" y="338"/>
                  <a:pt x="2332" y="337"/>
                  <a:pt x="2333" y="335"/>
                </a:cubicBezTo>
                <a:cubicBezTo>
                  <a:pt x="2333" y="335"/>
                  <a:pt x="2333" y="335"/>
                  <a:pt x="2336" y="336"/>
                </a:cubicBezTo>
                <a:cubicBezTo>
                  <a:pt x="2336" y="336"/>
                  <a:pt x="2336" y="336"/>
                  <a:pt x="2336" y="331"/>
                </a:cubicBezTo>
                <a:cubicBezTo>
                  <a:pt x="2336" y="331"/>
                  <a:pt x="2334" y="330"/>
                  <a:pt x="2334" y="328"/>
                </a:cubicBezTo>
                <a:cubicBezTo>
                  <a:pt x="2333" y="327"/>
                  <a:pt x="2333" y="324"/>
                  <a:pt x="2330" y="322"/>
                </a:cubicBezTo>
                <a:cubicBezTo>
                  <a:pt x="2330" y="321"/>
                  <a:pt x="2329" y="321"/>
                  <a:pt x="2329" y="320"/>
                </a:cubicBezTo>
                <a:cubicBezTo>
                  <a:pt x="2329" y="321"/>
                  <a:pt x="2330" y="321"/>
                  <a:pt x="2330" y="321"/>
                </a:cubicBezTo>
                <a:cubicBezTo>
                  <a:pt x="2333" y="324"/>
                  <a:pt x="2333" y="327"/>
                  <a:pt x="2334" y="328"/>
                </a:cubicBezTo>
                <a:cubicBezTo>
                  <a:pt x="2334" y="329"/>
                  <a:pt x="2336" y="331"/>
                  <a:pt x="2336" y="331"/>
                </a:cubicBezTo>
                <a:cubicBezTo>
                  <a:pt x="2336" y="331"/>
                  <a:pt x="2336" y="331"/>
                  <a:pt x="2336" y="335"/>
                </a:cubicBezTo>
                <a:cubicBezTo>
                  <a:pt x="2336" y="335"/>
                  <a:pt x="2336" y="335"/>
                  <a:pt x="2333" y="335"/>
                </a:cubicBezTo>
                <a:close/>
                <a:moveTo>
                  <a:pt x="2324" y="345"/>
                </a:moveTo>
                <a:cubicBezTo>
                  <a:pt x="2324" y="345"/>
                  <a:pt x="2325" y="344"/>
                  <a:pt x="2325" y="344"/>
                </a:cubicBezTo>
                <a:cubicBezTo>
                  <a:pt x="2327" y="342"/>
                  <a:pt x="2325" y="340"/>
                  <a:pt x="2325" y="340"/>
                </a:cubicBezTo>
                <a:cubicBezTo>
                  <a:pt x="2325" y="340"/>
                  <a:pt x="2326" y="341"/>
                  <a:pt x="2327" y="341"/>
                </a:cubicBezTo>
                <a:cubicBezTo>
                  <a:pt x="2328" y="341"/>
                  <a:pt x="2328" y="340"/>
                  <a:pt x="2328" y="340"/>
                </a:cubicBezTo>
                <a:cubicBezTo>
                  <a:pt x="2329" y="339"/>
                  <a:pt x="2326" y="335"/>
                  <a:pt x="2326" y="335"/>
                </a:cubicBezTo>
                <a:cubicBezTo>
                  <a:pt x="2326" y="335"/>
                  <a:pt x="2326" y="335"/>
                  <a:pt x="2330" y="335"/>
                </a:cubicBezTo>
                <a:cubicBezTo>
                  <a:pt x="2330" y="335"/>
                  <a:pt x="2330" y="335"/>
                  <a:pt x="2330" y="335"/>
                </a:cubicBezTo>
                <a:cubicBezTo>
                  <a:pt x="2330" y="335"/>
                  <a:pt x="2330" y="335"/>
                  <a:pt x="2326" y="335"/>
                </a:cubicBezTo>
                <a:cubicBezTo>
                  <a:pt x="2326" y="335"/>
                  <a:pt x="2328" y="339"/>
                  <a:pt x="2328" y="340"/>
                </a:cubicBezTo>
                <a:cubicBezTo>
                  <a:pt x="2328" y="340"/>
                  <a:pt x="2327" y="340"/>
                  <a:pt x="2327" y="340"/>
                </a:cubicBezTo>
                <a:cubicBezTo>
                  <a:pt x="2326" y="340"/>
                  <a:pt x="2325" y="340"/>
                  <a:pt x="2325" y="340"/>
                </a:cubicBezTo>
                <a:cubicBezTo>
                  <a:pt x="2325" y="340"/>
                  <a:pt x="2327" y="342"/>
                  <a:pt x="2325" y="344"/>
                </a:cubicBezTo>
                <a:cubicBezTo>
                  <a:pt x="2324" y="344"/>
                  <a:pt x="2324" y="344"/>
                  <a:pt x="2323" y="344"/>
                </a:cubicBezTo>
                <a:cubicBezTo>
                  <a:pt x="2322" y="344"/>
                  <a:pt x="2322" y="344"/>
                  <a:pt x="2321" y="344"/>
                </a:cubicBezTo>
                <a:cubicBezTo>
                  <a:pt x="2320" y="344"/>
                  <a:pt x="2319" y="343"/>
                  <a:pt x="2319" y="343"/>
                </a:cubicBezTo>
                <a:cubicBezTo>
                  <a:pt x="2318" y="343"/>
                  <a:pt x="2318" y="344"/>
                  <a:pt x="2318" y="344"/>
                </a:cubicBezTo>
                <a:cubicBezTo>
                  <a:pt x="2317" y="344"/>
                  <a:pt x="2318" y="345"/>
                  <a:pt x="2318" y="345"/>
                </a:cubicBezTo>
                <a:cubicBezTo>
                  <a:pt x="2318" y="345"/>
                  <a:pt x="2318" y="345"/>
                  <a:pt x="2318" y="344"/>
                </a:cubicBezTo>
                <a:cubicBezTo>
                  <a:pt x="2318" y="344"/>
                  <a:pt x="2319" y="344"/>
                  <a:pt x="2319" y="344"/>
                </a:cubicBezTo>
                <a:cubicBezTo>
                  <a:pt x="2320" y="344"/>
                  <a:pt x="2320" y="344"/>
                  <a:pt x="2321" y="344"/>
                </a:cubicBezTo>
                <a:cubicBezTo>
                  <a:pt x="2322" y="344"/>
                  <a:pt x="2323" y="345"/>
                  <a:pt x="2324" y="345"/>
                </a:cubicBezTo>
                <a:close/>
                <a:moveTo>
                  <a:pt x="2298" y="362"/>
                </a:moveTo>
                <a:cubicBezTo>
                  <a:pt x="2298" y="362"/>
                  <a:pt x="2299" y="361"/>
                  <a:pt x="2300" y="360"/>
                </a:cubicBezTo>
                <a:cubicBezTo>
                  <a:pt x="2302" y="358"/>
                  <a:pt x="2303" y="358"/>
                  <a:pt x="2306" y="356"/>
                </a:cubicBezTo>
                <a:cubicBezTo>
                  <a:pt x="2309" y="354"/>
                  <a:pt x="2308" y="347"/>
                  <a:pt x="2308" y="347"/>
                </a:cubicBezTo>
                <a:cubicBezTo>
                  <a:pt x="2309" y="346"/>
                  <a:pt x="2309" y="346"/>
                  <a:pt x="2309" y="346"/>
                </a:cubicBezTo>
                <a:cubicBezTo>
                  <a:pt x="2310" y="346"/>
                  <a:pt x="2312" y="348"/>
                  <a:pt x="2313" y="349"/>
                </a:cubicBezTo>
                <a:cubicBezTo>
                  <a:pt x="2314" y="350"/>
                  <a:pt x="2318" y="350"/>
                  <a:pt x="2320" y="350"/>
                </a:cubicBezTo>
                <a:cubicBezTo>
                  <a:pt x="2321" y="350"/>
                  <a:pt x="2322" y="350"/>
                  <a:pt x="2322" y="350"/>
                </a:cubicBezTo>
                <a:cubicBezTo>
                  <a:pt x="2322" y="350"/>
                  <a:pt x="2322" y="350"/>
                  <a:pt x="2322" y="348"/>
                </a:cubicBezTo>
                <a:cubicBezTo>
                  <a:pt x="2322" y="348"/>
                  <a:pt x="2322" y="348"/>
                  <a:pt x="2322" y="348"/>
                </a:cubicBezTo>
                <a:cubicBezTo>
                  <a:pt x="2322" y="348"/>
                  <a:pt x="2322" y="348"/>
                  <a:pt x="2321" y="349"/>
                </a:cubicBezTo>
                <a:cubicBezTo>
                  <a:pt x="2321" y="349"/>
                  <a:pt x="2321" y="349"/>
                  <a:pt x="2320" y="349"/>
                </a:cubicBezTo>
                <a:cubicBezTo>
                  <a:pt x="2318" y="349"/>
                  <a:pt x="2314" y="349"/>
                  <a:pt x="2313" y="349"/>
                </a:cubicBezTo>
                <a:cubicBezTo>
                  <a:pt x="2312" y="348"/>
                  <a:pt x="2309" y="346"/>
                  <a:pt x="2309" y="346"/>
                </a:cubicBezTo>
                <a:cubicBezTo>
                  <a:pt x="2308" y="346"/>
                  <a:pt x="2308" y="346"/>
                  <a:pt x="2308" y="346"/>
                </a:cubicBezTo>
                <a:cubicBezTo>
                  <a:pt x="2308" y="347"/>
                  <a:pt x="2309" y="353"/>
                  <a:pt x="2306" y="356"/>
                </a:cubicBezTo>
                <a:cubicBezTo>
                  <a:pt x="2303" y="358"/>
                  <a:pt x="2302" y="358"/>
                  <a:pt x="2300" y="360"/>
                </a:cubicBezTo>
                <a:cubicBezTo>
                  <a:pt x="2298" y="361"/>
                  <a:pt x="2298" y="362"/>
                  <a:pt x="2298" y="362"/>
                </a:cubicBezTo>
                <a:close/>
                <a:moveTo>
                  <a:pt x="2224" y="604"/>
                </a:moveTo>
                <a:cubicBezTo>
                  <a:pt x="2224" y="604"/>
                  <a:pt x="2225" y="603"/>
                  <a:pt x="2226" y="601"/>
                </a:cubicBezTo>
                <a:cubicBezTo>
                  <a:pt x="2226" y="601"/>
                  <a:pt x="2226" y="601"/>
                  <a:pt x="2225" y="601"/>
                </a:cubicBezTo>
                <a:cubicBezTo>
                  <a:pt x="2225" y="602"/>
                  <a:pt x="2225" y="602"/>
                  <a:pt x="2224" y="604"/>
                </a:cubicBezTo>
                <a:close/>
                <a:moveTo>
                  <a:pt x="2221" y="594"/>
                </a:moveTo>
                <a:cubicBezTo>
                  <a:pt x="2221" y="594"/>
                  <a:pt x="2221" y="594"/>
                  <a:pt x="2221" y="594"/>
                </a:cubicBezTo>
                <a:cubicBezTo>
                  <a:pt x="2221" y="594"/>
                  <a:pt x="2221" y="594"/>
                  <a:pt x="2221" y="594"/>
                </a:cubicBezTo>
                <a:cubicBezTo>
                  <a:pt x="2220" y="595"/>
                  <a:pt x="2219" y="595"/>
                  <a:pt x="2219" y="596"/>
                </a:cubicBezTo>
                <a:cubicBezTo>
                  <a:pt x="2219" y="595"/>
                  <a:pt x="2220" y="595"/>
                  <a:pt x="2221" y="594"/>
                </a:cubicBezTo>
                <a:close/>
                <a:moveTo>
                  <a:pt x="2215" y="635"/>
                </a:moveTo>
                <a:cubicBezTo>
                  <a:pt x="2214" y="635"/>
                  <a:pt x="2213" y="635"/>
                  <a:pt x="2213" y="635"/>
                </a:cubicBezTo>
                <a:cubicBezTo>
                  <a:pt x="2213" y="636"/>
                  <a:pt x="2213" y="637"/>
                  <a:pt x="2213" y="638"/>
                </a:cubicBezTo>
                <a:cubicBezTo>
                  <a:pt x="2213" y="637"/>
                  <a:pt x="2213" y="636"/>
                  <a:pt x="2213" y="636"/>
                </a:cubicBezTo>
                <a:cubicBezTo>
                  <a:pt x="2213" y="635"/>
                  <a:pt x="2214" y="635"/>
                  <a:pt x="2215" y="635"/>
                </a:cubicBezTo>
                <a:close/>
                <a:moveTo>
                  <a:pt x="2207" y="644"/>
                </a:moveTo>
                <a:cubicBezTo>
                  <a:pt x="2208" y="644"/>
                  <a:pt x="2209" y="644"/>
                  <a:pt x="2209" y="644"/>
                </a:cubicBezTo>
                <a:cubicBezTo>
                  <a:pt x="2210" y="644"/>
                  <a:pt x="2210" y="642"/>
                  <a:pt x="2212" y="642"/>
                </a:cubicBezTo>
                <a:cubicBezTo>
                  <a:pt x="2214" y="642"/>
                  <a:pt x="2215" y="645"/>
                  <a:pt x="2216" y="645"/>
                </a:cubicBezTo>
                <a:cubicBezTo>
                  <a:pt x="2216" y="645"/>
                  <a:pt x="2217" y="645"/>
                  <a:pt x="2217" y="645"/>
                </a:cubicBezTo>
                <a:cubicBezTo>
                  <a:pt x="2217" y="645"/>
                  <a:pt x="2217" y="644"/>
                  <a:pt x="2217" y="644"/>
                </a:cubicBezTo>
                <a:cubicBezTo>
                  <a:pt x="2217" y="644"/>
                  <a:pt x="2217" y="644"/>
                  <a:pt x="2216" y="644"/>
                </a:cubicBezTo>
                <a:cubicBezTo>
                  <a:pt x="2216" y="644"/>
                  <a:pt x="2216" y="644"/>
                  <a:pt x="2216" y="644"/>
                </a:cubicBezTo>
                <a:cubicBezTo>
                  <a:pt x="2215" y="644"/>
                  <a:pt x="2214" y="642"/>
                  <a:pt x="2212" y="642"/>
                </a:cubicBezTo>
                <a:cubicBezTo>
                  <a:pt x="2210" y="642"/>
                  <a:pt x="2210" y="643"/>
                  <a:pt x="2209" y="643"/>
                </a:cubicBezTo>
                <a:cubicBezTo>
                  <a:pt x="2209" y="643"/>
                  <a:pt x="2206" y="643"/>
                  <a:pt x="2206" y="643"/>
                </a:cubicBezTo>
                <a:cubicBezTo>
                  <a:pt x="2206" y="643"/>
                  <a:pt x="2207" y="643"/>
                  <a:pt x="2207" y="644"/>
                </a:cubicBezTo>
                <a:close/>
                <a:moveTo>
                  <a:pt x="2175" y="689"/>
                </a:moveTo>
                <a:cubicBezTo>
                  <a:pt x="2175" y="690"/>
                  <a:pt x="2174" y="691"/>
                  <a:pt x="2174" y="692"/>
                </a:cubicBezTo>
                <a:cubicBezTo>
                  <a:pt x="2174" y="691"/>
                  <a:pt x="2175" y="690"/>
                  <a:pt x="2175" y="689"/>
                </a:cubicBezTo>
                <a:close/>
                <a:moveTo>
                  <a:pt x="2167" y="686"/>
                </a:moveTo>
                <a:cubicBezTo>
                  <a:pt x="2167" y="685"/>
                  <a:pt x="2167" y="684"/>
                  <a:pt x="2167" y="684"/>
                </a:cubicBezTo>
                <a:cubicBezTo>
                  <a:pt x="2167" y="684"/>
                  <a:pt x="2167" y="685"/>
                  <a:pt x="2167" y="687"/>
                </a:cubicBezTo>
                <a:cubicBezTo>
                  <a:pt x="2167" y="687"/>
                  <a:pt x="2167" y="688"/>
                  <a:pt x="2166" y="688"/>
                </a:cubicBezTo>
                <a:cubicBezTo>
                  <a:pt x="2167" y="688"/>
                  <a:pt x="2167" y="687"/>
                  <a:pt x="2167" y="686"/>
                </a:cubicBezTo>
                <a:close/>
                <a:moveTo>
                  <a:pt x="1784" y="509"/>
                </a:moveTo>
                <a:cubicBezTo>
                  <a:pt x="1784" y="509"/>
                  <a:pt x="1784" y="509"/>
                  <a:pt x="1784" y="509"/>
                </a:cubicBezTo>
                <a:cubicBezTo>
                  <a:pt x="1784" y="509"/>
                  <a:pt x="1783" y="508"/>
                  <a:pt x="1783" y="507"/>
                </a:cubicBezTo>
                <a:cubicBezTo>
                  <a:pt x="1784" y="508"/>
                  <a:pt x="1784" y="509"/>
                  <a:pt x="1784" y="509"/>
                </a:cubicBezTo>
                <a:close/>
                <a:moveTo>
                  <a:pt x="1709" y="472"/>
                </a:moveTo>
                <a:cubicBezTo>
                  <a:pt x="1709" y="471"/>
                  <a:pt x="1710" y="470"/>
                  <a:pt x="1709" y="470"/>
                </a:cubicBezTo>
                <a:cubicBezTo>
                  <a:pt x="1709" y="470"/>
                  <a:pt x="1709" y="471"/>
                  <a:pt x="1709" y="472"/>
                </a:cubicBezTo>
                <a:close/>
                <a:moveTo>
                  <a:pt x="1608" y="445"/>
                </a:moveTo>
                <a:cubicBezTo>
                  <a:pt x="1608" y="445"/>
                  <a:pt x="1608" y="445"/>
                  <a:pt x="1608" y="445"/>
                </a:cubicBezTo>
                <a:cubicBezTo>
                  <a:pt x="1607" y="445"/>
                  <a:pt x="1607" y="446"/>
                  <a:pt x="1606" y="447"/>
                </a:cubicBezTo>
                <a:cubicBezTo>
                  <a:pt x="1607" y="446"/>
                  <a:pt x="1607" y="445"/>
                  <a:pt x="1608" y="445"/>
                </a:cubicBezTo>
                <a:cubicBezTo>
                  <a:pt x="1608" y="445"/>
                  <a:pt x="1608" y="445"/>
                  <a:pt x="1608" y="445"/>
                </a:cubicBezTo>
                <a:cubicBezTo>
                  <a:pt x="1608" y="445"/>
                  <a:pt x="1608" y="445"/>
                  <a:pt x="1608" y="445"/>
                </a:cubicBezTo>
                <a:cubicBezTo>
                  <a:pt x="1608" y="445"/>
                  <a:pt x="1608" y="445"/>
                  <a:pt x="1608" y="445"/>
                </a:cubicBezTo>
                <a:cubicBezTo>
                  <a:pt x="1608" y="445"/>
                  <a:pt x="1608" y="445"/>
                  <a:pt x="1608" y="445"/>
                </a:cubicBezTo>
                <a:close/>
                <a:moveTo>
                  <a:pt x="1262" y="343"/>
                </a:moveTo>
                <a:cubicBezTo>
                  <a:pt x="1262" y="343"/>
                  <a:pt x="1262" y="343"/>
                  <a:pt x="1262" y="343"/>
                </a:cubicBezTo>
                <a:cubicBezTo>
                  <a:pt x="1261" y="344"/>
                  <a:pt x="1260" y="345"/>
                  <a:pt x="1260" y="345"/>
                </a:cubicBezTo>
                <a:cubicBezTo>
                  <a:pt x="1261" y="344"/>
                  <a:pt x="1261" y="344"/>
                  <a:pt x="1262" y="343"/>
                </a:cubicBezTo>
                <a:cubicBezTo>
                  <a:pt x="1262" y="343"/>
                  <a:pt x="1262" y="343"/>
                  <a:pt x="1262" y="343"/>
                </a:cubicBezTo>
                <a:close/>
                <a:moveTo>
                  <a:pt x="1266" y="379"/>
                </a:moveTo>
                <a:cubicBezTo>
                  <a:pt x="1266" y="379"/>
                  <a:pt x="1266" y="376"/>
                  <a:pt x="1265" y="376"/>
                </a:cubicBezTo>
                <a:cubicBezTo>
                  <a:pt x="1265" y="376"/>
                  <a:pt x="1265" y="375"/>
                  <a:pt x="1265" y="375"/>
                </a:cubicBezTo>
                <a:cubicBezTo>
                  <a:pt x="1265" y="375"/>
                  <a:pt x="1265" y="376"/>
                  <a:pt x="1265" y="376"/>
                </a:cubicBezTo>
                <a:cubicBezTo>
                  <a:pt x="1265" y="377"/>
                  <a:pt x="1266" y="379"/>
                  <a:pt x="1266" y="379"/>
                </a:cubicBezTo>
                <a:cubicBezTo>
                  <a:pt x="1266" y="379"/>
                  <a:pt x="1268" y="379"/>
                  <a:pt x="1268" y="380"/>
                </a:cubicBezTo>
                <a:cubicBezTo>
                  <a:pt x="1268" y="380"/>
                  <a:pt x="1268" y="380"/>
                  <a:pt x="1268" y="380"/>
                </a:cubicBezTo>
                <a:cubicBezTo>
                  <a:pt x="1269" y="379"/>
                  <a:pt x="1266" y="379"/>
                  <a:pt x="1266" y="379"/>
                </a:cubicBezTo>
                <a:close/>
                <a:moveTo>
                  <a:pt x="1330" y="336"/>
                </a:moveTo>
                <a:cubicBezTo>
                  <a:pt x="1329" y="336"/>
                  <a:pt x="1329" y="337"/>
                  <a:pt x="1329" y="337"/>
                </a:cubicBezTo>
                <a:cubicBezTo>
                  <a:pt x="1330" y="337"/>
                  <a:pt x="1330" y="337"/>
                  <a:pt x="1330" y="337"/>
                </a:cubicBezTo>
                <a:cubicBezTo>
                  <a:pt x="1330" y="337"/>
                  <a:pt x="1330" y="337"/>
                  <a:pt x="1330" y="336"/>
                </a:cubicBezTo>
                <a:close/>
                <a:moveTo>
                  <a:pt x="1339" y="338"/>
                </a:moveTo>
                <a:cubicBezTo>
                  <a:pt x="1339" y="338"/>
                  <a:pt x="1338" y="338"/>
                  <a:pt x="1337" y="338"/>
                </a:cubicBezTo>
                <a:cubicBezTo>
                  <a:pt x="1337" y="338"/>
                  <a:pt x="1337" y="338"/>
                  <a:pt x="1336" y="338"/>
                </a:cubicBezTo>
                <a:cubicBezTo>
                  <a:pt x="1336" y="338"/>
                  <a:pt x="1336" y="338"/>
                  <a:pt x="1336" y="338"/>
                </a:cubicBezTo>
                <a:cubicBezTo>
                  <a:pt x="1336" y="338"/>
                  <a:pt x="1336" y="338"/>
                  <a:pt x="1336" y="338"/>
                </a:cubicBezTo>
                <a:cubicBezTo>
                  <a:pt x="1336" y="338"/>
                  <a:pt x="1336" y="338"/>
                  <a:pt x="1336" y="338"/>
                </a:cubicBezTo>
                <a:cubicBezTo>
                  <a:pt x="1337" y="338"/>
                  <a:pt x="1337" y="338"/>
                  <a:pt x="1338" y="338"/>
                </a:cubicBezTo>
                <a:cubicBezTo>
                  <a:pt x="1338" y="338"/>
                  <a:pt x="1338" y="338"/>
                  <a:pt x="1339" y="338"/>
                </a:cubicBezTo>
                <a:cubicBezTo>
                  <a:pt x="1339" y="338"/>
                  <a:pt x="1339" y="338"/>
                  <a:pt x="1339" y="338"/>
                </a:cubicBezTo>
                <a:close/>
                <a:moveTo>
                  <a:pt x="1346" y="339"/>
                </a:moveTo>
                <a:cubicBezTo>
                  <a:pt x="1346" y="339"/>
                  <a:pt x="1346" y="340"/>
                  <a:pt x="1346" y="340"/>
                </a:cubicBezTo>
                <a:cubicBezTo>
                  <a:pt x="1346" y="340"/>
                  <a:pt x="1346" y="340"/>
                  <a:pt x="1346" y="339"/>
                </a:cubicBezTo>
                <a:cubicBezTo>
                  <a:pt x="1346" y="339"/>
                  <a:pt x="1346" y="339"/>
                  <a:pt x="1346" y="339"/>
                </a:cubicBezTo>
                <a:close/>
                <a:moveTo>
                  <a:pt x="1354" y="256"/>
                </a:moveTo>
                <a:cubicBezTo>
                  <a:pt x="1354" y="256"/>
                  <a:pt x="1354" y="256"/>
                  <a:pt x="1354" y="256"/>
                </a:cubicBezTo>
                <a:cubicBezTo>
                  <a:pt x="1354" y="256"/>
                  <a:pt x="1354" y="256"/>
                  <a:pt x="1354" y="257"/>
                </a:cubicBezTo>
                <a:cubicBezTo>
                  <a:pt x="1354" y="257"/>
                  <a:pt x="1354" y="257"/>
                  <a:pt x="1354" y="257"/>
                </a:cubicBezTo>
                <a:cubicBezTo>
                  <a:pt x="1354" y="257"/>
                  <a:pt x="1354" y="257"/>
                  <a:pt x="1354" y="256"/>
                </a:cubicBezTo>
                <a:close/>
                <a:moveTo>
                  <a:pt x="1357" y="257"/>
                </a:moveTo>
                <a:cubicBezTo>
                  <a:pt x="1356" y="257"/>
                  <a:pt x="1356" y="257"/>
                  <a:pt x="1356" y="257"/>
                </a:cubicBezTo>
                <a:cubicBezTo>
                  <a:pt x="1357" y="257"/>
                  <a:pt x="1358" y="258"/>
                  <a:pt x="1358" y="258"/>
                </a:cubicBezTo>
                <a:cubicBezTo>
                  <a:pt x="1358" y="258"/>
                  <a:pt x="1358" y="258"/>
                  <a:pt x="1358" y="258"/>
                </a:cubicBezTo>
                <a:cubicBezTo>
                  <a:pt x="1358" y="257"/>
                  <a:pt x="1357" y="257"/>
                  <a:pt x="1357" y="257"/>
                </a:cubicBezTo>
                <a:close/>
                <a:moveTo>
                  <a:pt x="1360" y="257"/>
                </a:moveTo>
                <a:cubicBezTo>
                  <a:pt x="1360" y="257"/>
                  <a:pt x="1360" y="257"/>
                  <a:pt x="1359" y="257"/>
                </a:cubicBezTo>
                <a:cubicBezTo>
                  <a:pt x="1359" y="257"/>
                  <a:pt x="1359" y="257"/>
                  <a:pt x="1359" y="257"/>
                </a:cubicBezTo>
                <a:cubicBezTo>
                  <a:pt x="1359" y="257"/>
                  <a:pt x="1359" y="257"/>
                  <a:pt x="1360" y="257"/>
                </a:cubicBezTo>
                <a:cubicBezTo>
                  <a:pt x="1360" y="257"/>
                  <a:pt x="1360" y="257"/>
                  <a:pt x="1360" y="257"/>
                </a:cubicBezTo>
                <a:close/>
                <a:moveTo>
                  <a:pt x="1360" y="256"/>
                </a:moveTo>
                <a:cubicBezTo>
                  <a:pt x="1360" y="256"/>
                  <a:pt x="1360" y="256"/>
                  <a:pt x="1360" y="256"/>
                </a:cubicBezTo>
                <a:cubicBezTo>
                  <a:pt x="1361" y="256"/>
                  <a:pt x="1361" y="256"/>
                  <a:pt x="1362" y="256"/>
                </a:cubicBezTo>
                <a:cubicBezTo>
                  <a:pt x="1362" y="256"/>
                  <a:pt x="1362" y="256"/>
                  <a:pt x="1362" y="256"/>
                </a:cubicBezTo>
                <a:cubicBezTo>
                  <a:pt x="1362" y="256"/>
                  <a:pt x="1361" y="256"/>
                  <a:pt x="1360" y="256"/>
                </a:cubicBezTo>
                <a:close/>
                <a:moveTo>
                  <a:pt x="1373" y="251"/>
                </a:moveTo>
                <a:cubicBezTo>
                  <a:pt x="1373" y="251"/>
                  <a:pt x="1373" y="251"/>
                  <a:pt x="1373" y="251"/>
                </a:cubicBezTo>
                <a:cubicBezTo>
                  <a:pt x="1373" y="251"/>
                  <a:pt x="1373" y="252"/>
                  <a:pt x="1373" y="252"/>
                </a:cubicBezTo>
                <a:cubicBezTo>
                  <a:pt x="1373" y="251"/>
                  <a:pt x="1373" y="251"/>
                  <a:pt x="1373" y="251"/>
                </a:cubicBezTo>
                <a:cubicBezTo>
                  <a:pt x="1373" y="251"/>
                  <a:pt x="1373" y="251"/>
                  <a:pt x="1373" y="251"/>
                </a:cubicBezTo>
                <a:close/>
                <a:moveTo>
                  <a:pt x="1377" y="314"/>
                </a:moveTo>
                <a:cubicBezTo>
                  <a:pt x="1377" y="314"/>
                  <a:pt x="1377" y="314"/>
                  <a:pt x="1375" y="314"/>
                </a:cubicBezTo>
                <a:cubicBezTo>
                  <a:pt x="1375" y="314"/>
                  <a:pt x="1375" y="314"/>
                  <a:pt x="1376" y="317"/>
                </a:cubicBezTo>
                <a:cubicBezTo>
                  <a:pt x="1376" y="317"/>
                  <a:pt x="1376" y="317"/>
                  <a:pt x="1377" y="317"/>
                </a:cubicBezTo>
                <a:cubicBezTo>
                  <a:pt x="1377" y="317"/>
                  <a:pt x="1377" y="317"/>
                  <a:pt x="1377" y="317"/>
                </a:cubicBezTo>
                <a:cubicBezTo>
                  <a:pt x="1377" y="317"/>
                  <a:pt x="1377" y="317"/>
                  <a:pt x="1376" y="314"/>
                </a:cubicBezTo>
                <a:cubicBezTo>
                  <a:pt x="1376" y="314"/>
                  <a:pt x="1376" y="314"/>
                  <a:pt x="1377" y="314"/>
                </a:cubicBezTo>
                <a:cubicBezTo>
                  <a:pt x="1377" y="314"/>
                  <a:pt x="1379" y="314"/>
                  <a:pt x="1380" y="313"/>
                </a:cubicBezTo>
                <a:cubicBezTo>
                  <a:pt x="1379" y="313"/>
                  <a:pt x="1379" y="313"/>
                  <a:pt x="1379" y="313"/>
                </a:cubicBezTo>
                <a:cubicBezTo>
                  <a:pt x="1378" y="314"/>
                  <a:pt x="1377" y="314"/>
                  <a:pt x="1377" y="314"/>
                </a:cubicBezTo>
                <a:close/>
                <a:moveTo>
                  <a:pt x="1381" y="244"/>
                </a:moveTo>
                <a:cubicBezTo>
                  <a:pt x="1381" y="244"/>
                  <a:pt x="1380" y="244"/>
                  <a:pt x="1380" y="244"/>
                </a:cubicBezTo>
                <a:cubicBezTo>
                  <a:pt x="1380" y="244"/>
                  <a:pt x="1380" y="244"/>
                  <a:pt x="1380" y="244"/>
                </a:cubicBezTo>
                <a:cubicBezTo>
                  <a:pt x="1380" y="244"/>
                  <a:pt x="1380" y="244"/>
                  <a:pt x="1381" y="244"/>
                </a:cubicBezTo>
                <a:cubicBezTo>
                  <a:pt x="1381" y="244"/>
                  <a:pt x="1381" y="244"/>
                  <a:pt x="1381" y="244"/>
                </a:cubicBezTo>
                <a:close/>
                <a:moveTo>
                  <a:pt x="1380" y="323"/>
                </a:moveTo>
                <a:cubicBezTo>
                  <a:pt x="1380" y="323"/>
                  <a:pt x="1378" y="323"/>
                  <a:pt x="1378" y="321"/>
                </a:cubicBezTo>
                <a:cubicBezTo>
                  <a:pt x="1378" y="319"/>
                  <a:pt x="1379" y="319"/>
                  <a:pt x="1379" y="318"/>
                </a:cubicBezTo>
                <a:cubicBezTo>
                  <a:pt x="1379" y="317"/>
                  <a:pt x="1378" y="317"/>
                  <a:pt x="1378" y="317"/>
                </a:cubicBezTo>
                <a:cubicBezTo>
                  <a:pt x="1378" y="317"/>
                  <a:pt x="1378" y="317"/>
                  <a:pt x="1378" y="317"/>
                </a:cubicBezTo>
                <a:cubicBezTo>
                  <a:pt x="1378" y="317"/>
                  <a:pt x="1378" y="317"/>
                  <a:pt x="1379" y="318"/>
                </a:cubicBezTo>
                <a:cubicBezTo>
                  <a:pt x="1379" y="319"/>
                  <a:pt x="1378" y="319"/>
                  <a:pt x="1377" y="321"/>
                </a:cubicBezTo>
                <a:cubicBezTo>
                  <a:pt x="1377" y="323"/>
                  <a:pt x="1380" y="323"/>
                  <a:pt x="1380" y="323"/>
                </a:cubicBezTo>
                <a:cubicBezTo>
                  <a:pt x="1380" y="323"/>
                  <a:pt x="1380" y="323"/>
                  <a:pt x="1380" y="324"/>
                </a:cubicBezTo>
                <a:cubicBezTo>
                  <a:pt x="1380" y="324"/>
                  <a:pt x="1381" y="324"/>
                  <a:pt x="1381" y="324"/>
                </a:cubicBezTo>
                <a:cubicBezTo>
                  <a:pt x="1381" y="324"/>
                  <a:pt x="1381" y="324"/>
                  <a:pt x="1381" y="324"/>
                </a:cubicBezTo>
                <a:cubicBezTo>
                  <a:pt x="1381" y="324"/>
                  <a:pt x="1381" y="324"/>
                  <a:pt x="1380" y="323"/>
                </a:cubicBezTo>
                <a:close/>
                <a:moveTo>
                  <a:pt x="1416" y="178"/>
                </a:moveTo>
                <a:cubicBezTo>
                  <a:pt x="1416" y="178"/>
                  <a:pt x="1416" y="178"/>
                  <a:pt x="1416" y="178"/>
                </a:cubicBezTo>
                <a:cubicBezTo>
                  <a:pt x="1416" y="178"/>
                  <a:pt x="1417" y="178"/>
                  <a:pt x="1418" y="178"/>
                </a:cubicBezTo>
                <a:cubicBezTo>
                  <a:pt x="1418" y="178"/>
                  <a:pt x="1418" y="178"/>
                  <a:pt x="1418" y="178"/>
                </a:cubicBezTo>
                <a:cubicBezTo>
                  <a:pt x="1417" y="178"/>
                  <a:pt x="1416" y="178"/>
                  <a:pt x="1416" y="178"/>
                </a:cubicBezTo>
                <a:close/>
                <a:moveTo>
                  <a:pt x="1420" y="174"/>
                </a:moveTo>
                <a:cubicBezTo>
                  <a:pt x="1420" y="174"/>
                  <a:pt x="1420" y="174"/>
                  <a:pt x="1420" y="174"/>
                </a:cubicBezTo>
                <a:cubicBezTo>
                  <a:pt x="1420" y="174"/>
                  <a:pt x="1420" y="174"/>
                  <a:pt x="1420" y="174"/>
                </a:cubicBezTo>
                <a:cubicBezTo>
                  <a:pt x="1420" y="174"/>
                  <a:pt x="1420" y="174"/>
                  <a:pt x="1420" y="174"/>
                </a:cubicBezTo>
                <a:cubicBezTo>
                  <a:pt x="1420" y="174"/>
                  <a:pt x="1420" y="174"/>
                  <a:pt x="1420" y="174"/>
                </a:cubicBezTo>
                <a:close/>
                <a:moveTo>
                  <a:pt x="1427" y="142"/>
                </a:moveTo>
                <a:cubicBezTo>
                  <a:pt x="1426" y="142"/>
                  <a:pt x="1424" y="142"/>
                  <a:pt x="1424" y="142"/>
                </a:cubicBezTo>
                <a:cubicBezTo>
                  <a:pt x="1424" y="142"/>
                  <a:pt x="1424" y="142"/>
                  <a:pt x="1424" y="142"/>
                </a:cubicBezTo>
                <a:cubicBezTo>
                  <a:pt x="1425" y="142"/>
                  <a:pt x="1425" y="142"/>
                  <a:pt x="1426" y="142"/>
                </a:cubicBezTo>
                <a:cubicBezTo>
                  <a:pt x="1427" y="142"/>
                  <a:pt x="1427" y="142"/>
                  <a:pt x="1428" y="142"/>
                </a:cubicBezTo>
                <a:cubicBezTo>
                  <a:pt x="1427" y="142"/>
                  <a:pt x="1427" y="142"/>
                  <a:pt x="1427" y="142"/>
                </a:cubicBezTo>
                <a:close/>
                <a:moveTo>
                  <a:pt x="1433" y="124"/>
                </a:moveTo>
                <a:cubicBezTo>
                  <a:pt x="1433" y="124"/>
                  <a:pt x="1433" y="124"/>
                  <a:pt x="1433" y="124"/>
                </a:cubicBezTo>
                <a:cubicBezTo>
                  <a:pt x="1433" y="125"/>
                  <a:pt x="1434" y="125"/>
                  <a:pt x="1435" y="125"/>
                </a:cubicBezTo>
                <a:cubicBezTo>
                  <a:pt x="1435" y="125"/>
                  <a:pt x="1435" y="125"/>
                  <a:pt x="1435" y="125"/>
                </a:cubicBezTo>
                <a:cubicBezTo>
                  <a:pt x="1435" y="125"/>
                  <a:pt x="1434" y="125"/>
                  <a:pt x="1433" y="124"/>
                </a:cubicBezTo>
                <a:close/>
                <a:moveTo>
                  <a:pt x="1437" y="121"/>
                </a:moveTo>
                <a:cubicBezTo>
                  <a:pt x="1437" y="121"/>
                  <a:pt x="1437" y="121"/>
                  <a:pt x="1437" y="121"/>
                </a:cubicBezTo>
                <a:cubicBezTo>
                  <a:pt x="1437" y="121"/>
                  <a:pt x="1438" y="121"/>
                  <a:pt x="1439" y="121"/>
                </a:cubicBezTo>
                <a:cubicBezTo>
                  <a:pt x="1439" y="121"/>
                  <a:pt x="1439" y="121"/>
                  <a:pt x="1439" y="121"/>
                </a:cubicBezTo>
                <a:cubicBezTo>
                  <a:pt x="1438" y="121"/>
                  <a:pt x="1438" y="121"/>
                  <a:pt x="1437" y="121"/>
                </a:cubicBezTo>
                <a:close/>
                <a:moveTo>
                  <a:pt x="1451" y="109"/>
                </a:moveTo>
                <a:cubicBezTo>
                  <a:pt x="1451" y="109"/>
                  <a:pt x="1451" y="109"/>
                  <a:pt x="1446" y="110"/>
                </a:cubicBezTo>
                <a:cubicBezTo>
                  <a:pt x="1446" y="110"/>
                  <a:pt x="1446" y="110"/>
                  <a:pt x="1446" y="110"/>
                </a:cubicBezTo>
                <a:cubicBezTo>
                  <a:pt x="1447" y="110"/>
                  <a:pt x="1448" y="109"/>
                  <a:pt x="1450" y="109"/>
                </a:cubicBezTo>
                <a:cubicBezTo>
                  <a:pt x="1450" y="109"/>
                  <a:pt x="1451" y="109"/>
                  <a:pt x="1452" y="109"/>
                </a:cubicBezTo>
                <a:cubicBezTo>
                  <a:pt x="1451" y="109"/>
                  <a:pt x="1451" y="109"/>
                  <a:pt x="1451" y="109"/>
                </a:cubicBezTo>
                <a:close/>
                <a:moveTo>
                  <a:pt x="1455" y="104"/>
                </a:moveTo>
                <a:cubicBezTo>
                  <a:pt x="1455" y="104"/>
                  <a:pt x="1455" y="104"/>
                  <a:pt x="1454" y="104"/>
                </a:cubicBezTo>
                <a:cubicBezTo>
                  <a:pt x="1455" y="104"/>
                  <a:pt x="1455" y="106"/>
                  <a:pt x="1455" y="106"/>
                </a:cubicBezTo>
                <a:cubicBezTo>
                  <a:pt x="1455" y="106"/>
                  <a:pt x="1455" y="106"/>
                  <a:pt x="1456" y="105"/>
                </a:cubicBezTo>
                <a:cubicBezTo>
                  <a:pt x="1456" y="105"/>
                  <a:pt x="1456" y="104"/>
                  <a:pt x="1455" y="104"/>
                </a:cubicBezTo>
                <a:close/>
                <a:moveTo>
                  <a:pt x="1463" y="105"/>
                </a:moveTo>
                <a:cubicBezTo>
                  <a:pt x="1463" y="105"/>
                  <a:pt x="1463" y="105"/>
                  <a:pt x="1461" y="105"/>
                </a:cubicBezTo>
                <a:cubicBezTo>
                  <a:pt x="1461" y="105"/>
                  <a:pt x="1461" y="105"/>
                  <a:pt x="1459" y="105"/>
                </a:cubicBezTo>
                <a:cubicBezTo>
                  <a:pt x="1459" y="105"/>
                  <a:pt x="1459" y="105"/>
                  <a:pt x="1458" y="105"/>
                </a:cubicBezTo>
                <a:cubicBezTo>
                  <a:pt x="1458" y="105"/>
                  <a:pt x="1459" y="105"/>
                  <a:pt x="1461" y="106"/>
                </a:cubicBezTo>
                <a:cubicBezTo>
                  <a:pt x="1461" y="106"/>
                  <a:pt x="1461" y="106"/>
                  <a:pt x="1462" y="106"/>
                </a:cubicBezTo>
                <a:cubicBezTo>
                  <a:pt x="1462" y="106"/>
                  <a:pt x="1464" y="106"/>
                  <a:pt x="1465" y="106"/>
                </a:cubicBezTo>
                <a:cubicBezTo>
                  <a:pt x="1465" y="106"/>
                  <a:pt x="1465" y="106"/>
                  <a:pt x="1466" y="106"/>
                </a:cubicBezTo>
                <a:cubicBezTo>
                  <a:pt x="1466" y="106"/>
                  <a:pt x="1466" y="106"/>
                  <a:pt x="1466" y="106"/>
                </a:cubicBezTo>
                <a:cubicBezTo>
                  <a:pt x="1464" y="106"/>
                  <a:pt x="1463" y="105"/>
                  <a:pt x="1463" y="105"/>
                </a:cubicBezTo>
                <a:close/>
                <a:moveTo>
                  <a:pt x="1466" y="103"/>
                </a:moveTo>
                <a:cubicBezTo>
                  <a:pt x="1466" y="103"/>
                  <a:pt x="1466" y="103"/>
                  <a:pt x="1466" y="103"/>
                </a:cubicBezTo>
                <a:cubicBezTo>
                  <a:pt x="1466" y="104"/>
                  <a:pt x="1466" y="104"/>
                  <a:pt x="1466" y="104"/>
                </a:cubicBezTo>
                <a:cubicBezTo>
                  <a:pt x="1466" y="104"/>
                  <a:pt x="1466" y="104"/>
                  <a:pt x="1466" y="103"/>
                </a:cubicBezTo>
                <a:close/>
                <a:moveTo>
                  <a:pt x="1467" y="101"/>
                </a:moveTo>
                <a:cubicBezTo>
                  <a:pt x="1467" y="101"/>
                  <a:pt x="1467" y="101"/>
                  <a:pt x="1467" y="101"/>
                </a:cubicBezTo>
                <a:cubicBezTo>
                  <a:pt x="1467" y="101"/>
                  <a:pt x="1467" y="101"/>
                  <a:pt x="1467" y="101"/>
                </a:cubicBezTo>
                <a:cubicBezTo>
                  <a:pt x="1467" y="101"/>
                  <a:pt x="1467" y="101"/>
                  <a:pt x="1467" y="101"/>
                </a:cubicBezTo>
                <a:cubicBezTo>
                  <a:pt x="1467" y="101"/>
                  <a:pt x="1467" y="101"/>
                  <a:pt x="1467" y="101"/>
                </a:cubicBezTo>
                <a:close/>
                <a:moveTo>
                  <a:pt x="1470" y="100"/>
                </a:moveTo>
                <a:cubicBezTo>
                  <a:pt x="1470" y="100"/>
                  <a:pt x="1470" y="100"/>
                  <a:pt x="1470" y="100"/>
                </a:cubicBezTo>
                <a:cubicBezTo>
                  <a:pt x="1470" y="100"/>
                  <a:pt x="1470" y="100"/>
                  <a:pt x="1470" y="100"/>
                </a:cubicBezTo>
                <a:cubicBezTo>
                  <a:pt x="1472" y="100"/>
                  <a:pt x="1472" y="100"/>
                  <a:pt x="1472" y="100"/>
                </a:cubicBezTo>
                <a:cubicBezTo>
                  <a:pt x="1472" y="100"/>
                  <a:pt x="1472" y="100"/>
                  <a:pt x="1472" y="100"/>
                </a:cubicBezTo>
                <a:cubicBezTo>
                  <a:pt x="1471" y="100"/>
                  <a:pt x="1471" y="100"/>
                  <a:pt x="1470" y="100"/>
                </a:cubicBezTo>
                <a:close/>
                <a:moveTo>
                  <a:pt x="1475" y="98"/>
                </a:moveTo>
                <a:cubicBezTo>
                  <a:pt x="1474" y="98"/>
                  <a:pt x="1473" y="99"/>
                  <a:pt x="1473" y="99"/>
                </a:cubicBezTo>
                <a:cubicBezTo>
                  <a:pt x="1473" y="99"/>
                  <a:pt x="1473" y="99"/>
                  <a:pt x="1473" y="99"/>
                </a:cubicBezTo>
                <a:cubicBezTo>
                  <a:pt x="1473" y="99"/>
                  <a:pt x="1473" y="99"/>
                  <a:pt x="1474" y="99"/>
                </a:cubicBezTo>
                <a:cubicBezTo>
                  <a:pt x="1474" y="99"/>
                  <a:pt x="1475" y="99"/>
                  <a:pt x="1475" y="100"/>
                </a:cubicBezTo>
                <a:cubicBezTo>
                  <a:pt x="1476" y="100"/>
                  <a:pt x="1476" y="100"/>
                  <a:pt x="1476" y="100"/>
                </a:cubicBezTo>
                <a:cubicBezTo>
                  <a:pt x="1476" y="99"/>
                  <a:pt x="1475" y="98"/>
                  <a:pt x="1475" y="98"/>
                </a:cubicBezTo>
                <a:close/>
                <a:moveTo>
                  <a:pt x="1490" y="119"/>
                </a:moveTo>
                <a:cubicBezTo>
                  <a:pt x="1489" y="120"/>
                  <a:pt x="1489" y="121"/>
                  <a:pt x="1489" y="122"/>
                </a:cubicBezTo>
                <a:cubicBezTo>
                  <a:pt x="1489" y="123"/>
                  <a:pt x="1489" y="123"/>
                  <a:pt x="1490" y="123"/>
                </a:cubicBezTo>
                <a:cubicBezTo>
                  <a:pt x="1489" y="123"/>
                  <a:pt x="1489" y="123"/>
                  <a:pt x="1489" y="122"/>
                </a:cubicBezTo>
                <a:cubicBezTo>
                  <a:pt x="1489" y="122"/>
                  <a:pt x="1490" y="120"/>
                  <a:pt x="1490" y="119"/>
                </a:cubicBezTo>
                <a:cubicBezTo>
                  <a:pt x="1490" y="119"/>
                  <a:pt x="1490" y="119"/>
                  <a:pt x="1490" y="119"/>
                </a:cubicBezTo>
                <a:close/>
                <a:moveTo>
                  <a:pt x="1505" y="93"/>
                </a:moveTo>
                <a:cubicBezTo>
                  <a:pt x="1505" y="93"/>
                  <a:pt x="1505" y="93"/>
                  <a:pt x="1505" y="93"/>
                </a:cubicBezTo>
                <a:cubicBezTo>
                  <a:pt x="1504" y="93"/>
                  <a:pt x="1503" y="94"/>
                  <a:pt x="1502" y="94"/>
                </a:cubicBezTo>
                <a:cubicBezTo>
                  <a:pt x="1503" y="94"/>
                  <a:pt x="1504" y="94"/>
                  <a:pt x="1504" y="94"/>
                </a:cubicBezTo>
                <a:cubicBezTo>
                  <a:pt x="1504" y="94"/>
                  <a:pt x="1504" y="94"/>
                  <a:pt x="1504" y="94"/>
                </a:cubicBezTo>
                <a:cubicBezTo>
                  <a:pt x="1505" y="94"/>
                  <a:pt x="1507" y="94"/>
                  <a:pt x="1507" y="94"/>
                </a:cubicBezTo>
                <a:cubicBezTo>
                  <a:pt x="1507" y="94"/>
                  <a:pt x="1508" y="94"/>
                  <a:pt x="1508" y="94"/>
                </a:cubicBezTo>
                <a:cubicBezTo>
                  <a:pt x="1508" y="94"/>
                  <a:pt x="1506" y="93"/>
                  <a:pt x="1505" y="93"/>
                </a:cubicBezTo>
                <a:close/>
                <a:moveTo>
                  <a:pt x="1522" y="98"/>
                </a:moveTo>
                <a:cubicBezTo>
                  <a:pt x="1521" y="95"/>
                  <a:pt x="1518" y="95"/>
                  <a:pt x="1518" y="95"/>
                </a:cubicBezTo>
                <a:cubicBezTo>
                  <a:pt x="1518" y="95"/>
                  <a:pt x="1518" y="95"/>
                  <a:pt x="1514" y="94"/>
                </a:cubicBezTo>
                <a:cubicBezTo>
                  <a:pt x="1514" y="94"/>
                  <a:pt x="1516" y="93"/>
                  <a:pt x="1513" y="93"/>
                </a:cubicBezTo>
                <a:cubicBezTo>
                  <a:pt x="1513" y="93"/>
                  <a:pt x="1512" y="93"/>
                  <a:pt x="1512" y="93"/>
                </a:cubicBezTo>
                <a:cubicBezTo>
                  <a:pt x="1510" y="93"/>
                  <a:pt x="1509" y="93"/>
                  <a:pt x="1508" y="94"/>
                </a:cubicBezTo>
                <a:cubicBezTo>
                  <a:pt x="1509" y="93"/>
                  <a:pt x="1510" y="93"/>
                  <a:pt x="1511" y="93"/>
                </a:cubicBezTo>
                <a:cubicBezTo>
                  <a:pt x="1511" y="93"/>
                  <a:pt x="1512" y="93"/>
                  <a:pt x="1512" y="93"/>
                </a:cubicBezTo>
                <a:cubicBezTo>
                  <a:pt x="1515" y="93"/>
                  <a:pt x="1513" y="94"/>
                  <a:pt x="1513" y="94"/>
                </a:cubicBezTo>
                <a:cubicBezTo>
                  <a:pt x="1513" y="94"/>
                  <a:pt x="1513" y="94"/>
                  <a:pt x="1517" y="95"/>
                </a:cubicBezTo>
                <a:cubicBezTo>
                  <a:pt x="1517" y="95"/>
                  <a:pt x="1520" y="95"/>
                  <a:pt x="1521" y="98"/>
                </a:cubicBezTo>
                <a:cubicBezTo>
                  <a:pt x="1521" y="99"/>
                  <a:pt x="1521" y="99"/>
                  <a:pt x="1521" y="99"/>
                </a:cubicBezTo>
                <a:cubicBezTo>
                  <a:pt x="1522" y="99"/>
                  <a:pt x="1522" y="99"/>
                  <a:pt x="1522" y="99"/>
                </a:cubicBezTo>
                <a:cubicBezTo>
                  <a:pt x="1522" y="99"/>
                  <a:pt x="1522" y="98"/>
                  <a:pt x="1522" y="98"/>
                </a:cubicBezTo>
                <a:close/>
                <a:moveTo>
                  <a:pt x="1524" y="98"/>
                </a:moveTo>
                <a:cubicBezTo>
                  <a:pt x="1524" y="98"/>
                  <a:pt x="1524" y="98"/>
                  <a:pt x="1524" y="98"/>
                </a:cubicBezTo>
                <a:cubicBezTo>
                  <a:pt x="1524" y="98"/>
                  <a:pt x="1525" y="98"/>
                  <a:pt x="1526" y="98"/>
                </a:cubicBezTo>
                <a:cubicBezTo>
                  <a:pt x="1526" y="98"/>
                  <a:pt x="1526" y="98"/>
                  <a:pt x="1526" y="98"/>
                </a:cubicBezTo>
                <a:cubicBezTo>
                  <a:pt x="1525" y="98"/>
                  <a:pt x="1525" y="98"/>
                  <a:pt x="1524" y="98"/>
                </a:cubicBezTo>
                <a:close/>
                <a:moveTo>
                  <a:pt x="1528" y="97"/>
                </a:moveTo>
                <a:cubicBezTo>
                  <a:pt x="1527" y="97"/>
                  <a:pt x="1527" y="97"/>
                  <a:pt x="1527" y="97"/>
                </a:cubicBezTo>
                <a:cubicBezTo>
                  <a:pt x="1527" y="97"/>
                  <a:pt x="1527" y="97"/>
                  <a:pt x="1527" y="97"/>
                </a:cubicBezTo>
                <a:cubicBezTo>
                  <a:pt x="1527" y="97"/>
                  <a:pt x="1527" y="97"/>
                  <a:pt x="1527" y="97"/>
                </a:cubicBezTo>
                <a:cubicBezTo>
                  <a:pt x="1528" y="97"/>
                  <a:pt x="1528" y="97"/>
                  <a:pt x="1529" y="97"/>
                </a:cubicBezTo>
                <a:cubicBezTo>
                  <a:pt x="1529" y="97"/>
                  <a:pt x="1528" y="97"/>
                  <a:pt x="1528" y="97"/>
                </a:cubicBezTo>
                <a:close/>
                <a:moveTo>
                  <a:pt x="1532" y="167"/>
                </a:moveTo>
                <a:cubicBezTo>
                  <a:pt x="1532" y="167"/>
                  <a:pt x="1532" y="166"/>
                  <a:pt x="1532" y="166"/>
                </a:cubicBezTo>
                <a:cubicBezTo>
                  <a:pt x="1532" y="166"/>
                  <a:pt x="1532" y="166"/>
                  <a:pt x="1532" y="166"/>
                </a:cubicBezTo>
                <a:cubicBezTo>
                  <a:pt x="1532" y="166"/>
                  <a:pt x="1532" y="166"/>
                  <a:pt x="1532" y="167"/>
                </a:cubicBezTo>
                <a:close/>
                <a:moveTo>
                  <a:pt x="1616" y="467"/>
                </a:moveTo>
                <a:cubicBezTo>
                  <a:pt x="1619" y="465"/>
                  <a:pt x="1619" y="461"/>
                  <a:pt x="1620" y="460"/>
                </a:cubicBezTo>
                <a:cubicBezTo>
                  <a:pt x="1619" y="461"/>
                  <a:pt x="1619" y="465"/>
                  <a:pt x="1616" y="467"/>
                </a:cubicBezTo>
                <a:cubicBezTo>
                  <a:pt x="1616" y="468"/>
                  <a:pt x="1615" y="468"/>
                  <a:pt x="1615" y="468"/>
                </a:cubicBezTo>
                <a:cubicBezTo>
                  <a:pt x="1615" y="468"/>
                  <a:pt x="1616" y="468"/>
                  <a:pt x="1616" y="467"/>
                </a:cubicBezTo>
                <a:close/>
                <a:moveTo>
                  <a:pt x="1623" y="446"/>
                </a:moveTo>
                <a:cubicBezTo>
                  <a:pt x="1623" y="446"/>
                  <a:pt x="1623" y="446"/>
                  <a:pt x="1623" y="446"/>
                </a:cubicBezTo>
                <a:cubicBezTo>
                  <a:pt x="1621" y="446"/>
                  <a:pt x="1618" y="446"/>
                  <a:pt x="1618" y="445"/>
                </a:cubicBezTo>
                <a:cubicBezTo>
                  <a:pt x="1617" y="446"/>
                  <a:pt x="1621" y="446"/>
                  <a:pt x="1623" y="446"/>
                </a:cubicBezTo>
                <a:close/>
                <a:moveTo>
                  <a:pt x="1610" y="433"/>
                </a:moveTo>
                <a:cubicBezTo>
                  <a:pt x="1610" y="433"/>
                  <a:pt x="1610" y="433"/>
                  <a:pt x="1610" y="433"/>
                </a:cubicBezTo>
                <a:cubicBezTo>
                  <a:pt x="1610" y="433"/>
                  <a:pt x="1610" y="434"/>
                  <a:pt x="1610" y="434"/>
                </a:cubicBezTo>
                <a:cubicBezTo>
                  <a:pt x="1610" y="434"/>
                  <a:pt x="1610" y="433"/>
                  <a:pt x="1610" y="433"/>
                </a:cubicBezTo>
                <a:cubicBezTo>
                  <a:pt x="1610" y="433"/>
                  <a:pt x="1610" y="433"/>
                  <a:pt x="1614" y="435"/>
                </a:cubicBezTo>
                <a:cubicBezTo>
                  <a:pt x="1614" y="435"/>
                  <a:pt x="1616" y="438"/>
                  <a:pt x="1619" y="438"/>
                </a:cubicBezTo>
                <a:cubicBezTo>
                  <a:pt x="1620" y="438"/>
                  <a:pt x="1621" y="437"/>
                  <a:pt x="1621" y="437"/>
                </a:cubicBezTo>
                <a:cubicBezTo>
                  <a:pt x="1621" y="437"/>
                  <a:pt x="1621" y="437"/>
                  <a:pt x="1621" y="437"/>
                </a:cubicBezTo>
                <a:cubicBezTo>
                  <a:pt x="1620" y="437"/>
                  <a:pt x="1620" y="437"/>
                  <a:pt x="1619" y="437"/>
                </a:cubicBezTo>
                <a:cubicBezTo>
                  <a:pt x="1616" y="437"/>
                  <a:pt x="1614" y="435"/>
                  <a:pt x="1614" y="435"/>
                </a:cubicBezTo>
                <a:cubicBezTo>
                  <a:pt x="1614" y="435"/>
                  <a:pt x="1614" y="435"/>
                  <a:pt x="1610" y="433"/>
                </a:cubicBezTo>
                <a:close/>
                <a:moveTo>
                  <a:pt x="1614" y="416"/>
                </a:moveTo>
                <a:cubicBezTo>
                  <a:pt x="1614" y="416"/>
                  <a:pt x="1614" y="416"/>
                  <a:pt x="1614" y="416"/>
                </a:cubicBezTo>
                <a:cubicBezTo>
                  <a:pt x="1614" y="416"/>
                  <a:pt x="1615" y="417"/>
                  <a:pt x="1616" y="419"/>
                </a:cubicBezTo>
                <a:cubicBezTo>
                  <a:pt x="1615" y="417"/>
                  <a:pt x="1614" y="416"/>
                  <a:pt x="1614" y="416"/>
                </a:cubicBezTo>
                <a:close/>
                <a:moveTo>
                  <a:pt x="1612" y="400"/>
                </a:moveTo>
                <a:cubicBezTo>
                  <a:pt x="1613" y="400"/>
                  <a:pt x="1613" y="400"/>
                  <a:pt x="1614" y="400"/>
                </a:cubicBezTo>
                <a:cubicBezTo>
                  <a:pt x="1614" y="400"/>
                  <a:pt x="1615" y="400"/>
                  <a:pt x="1615" y="400"/>
                </a:cubicBezTo>
                <a:cubicBezTo>
                  <a:pt x="1615" y="400"/>
                  <a:pt x="1615" y="400"/>
                  <a:pt x="1615" y="400"/>
                </a:cubicBezTo>
                <a:cubicBezTo>
                  <a:pt x="1614" y="400"/>
                  <a:pt x="1614" y="400"/>
                  <a:pt x="1614" y="400"/>
                </a:cubicBezTo>
                <a:cubicBezTo>
                  <a:pt x="1613" y="400"/>
                  <a:pt x="1612" y="400"/>
                  <a:pt x="1612" y="400"/>
                </a:cubicBezTo>
                <a:cubicBezTo>
                  <a:pt x="1612" y="400"/>
                  <a:pt x="1612" y="400"/>
                  <a:pt x="1612" y="400"/>
                </a:cubicBezTo>
                <a:close/>
                <a:moveTo>
                  <a:pt x="1529" y="347"/>
                </a:moveTo>
                <a:cubicBezTo>
                  <a:pt x="1529" y="347"/>
                  <a:pt x="1530" y="347"/>
                  <a:pt x="1530" y="347"/>
                </a:cubicBezTo>
                <a:cubicBezTo>
                  <a:pt x="1530" y="347"/>
                  <a:pt x="1530" y="347"/>
                  <a:pt x="1531" y="347"/>
                </a:cubicBezTo>
                <a:cubicBezTo>
                  <a:pt x="1530" y="347"/>
                  <a:pt x="1530" y="347"/>
                  <a:pt x="1529" y="347"/>
                </a:cubicBezTo>
                <a:cubicBezTo>
                  <a:pt x="1529" y="347"/>
                  <a:pt x="1529" y="347"/>
                  <a:pt x="1529" y="347"/>
                </a:cubicBezTo>
                <a:cubicBezTo>
                  <a:pt x="1529" y="347"/>
                  <a:pt x="1529" y="347"/>
                  <a:pt x="1529" y="347"/>
                </a:cubicBezTo>
                <a:close/>
                <a:moveTo>
                  <a:pt x="1528" y="350"/>
                </a:moveTo>
                <a:cubicBezTo>
                  <a:pt x="1528" y="350"/>
                  <a:pt x="1528" y="350"/>
                  <a:pt x="1527" y="350"/>
                </a:cubicBezTo>
                <a:cubicBezTo>
                  <a:pt x="1528" y="350"/>
                  <a:pt x="1528" y="350"/>
                  <a:pt x="1528" y="350"/>
                </a:cubicBezTo>
                <a:cubicBezTo>
                  <a:pt x="1528" y="349"/>
                  <a:pt x="1527" y="348"/>
                  <a:pt x="1527" y="347"/>
                </a:cubicBezTo>
                <a:cubicBezTo>
                  <a:pt x="1527" y="347"/>
                  <a:pt x="1527" y="348"/>
                  <a:pt x="1527" y="348"/>
                </a:cubicBezTo>
                <a:cubicBezTo>
                  <a:pt x="1527" y="348"/>
                  <a:pt x="1528" y="349"/>
                  <a:pt x="1528" y="350"/>
                </a:cubicBezTo>
                <a:close/>
                <a:moveTo>
                  <a:pt x="1523" y="350"/>
                </a:moveTo>
                <a:cubicBezTo>
                  <a:pt x="1523" y="350"/>
                  <a:pt x="1523" y="350"/>
                  <a:pt x="1523" y="350"/>
                </a:cubicBezTo>
                <a:cubicBezTo>
                  <a:pt x="1523" y="350"/>
                  <a:pt x="1523" y="350"/>
                  <a:pt x="1523" y="350"/>
                </a:cubicBezTo>
                <a:cubicBezTo>
                  <a:pt x="1523" y="350"/>
                  <a:pt x="1523" y="350"/>
                  <a:pt x="1523" y="350"/>
                </a:cubicBezTo>
                <a:close/>
                <a:moveTo>
                  <a:pt x="1437" y="302"/>
                </a:moveTo>
                <a:cubicBezTo>
                  <a:pt x="1437" y="302"/>
                  <a:pt x="1437" y="302"/>
                  <a:pt x="1437" y="301"/>
                </a:cubicBezTo>
                <a:cubicBezTo>
                  <a:pt x="1437" y="301"/>
                  <a:pt x="1437" y="301"/>
                  <a:pt x="1437" y="302"/>
                </a:cubicBezTo>
                <a:cubicBezTo>
                  <a:pt x="1437" y="302"/>
                  <a:pt x="1437" y="302"/>
                  <a:pt x="1437" y="302"/>
                </a:cubicBezTo>
                <a:close/>
                <a:moveTo>
                  <a:pt x="1446" y="314"/>
                </a:moveTo>
                <a:cubicBezTo>
                  <a:pt x="1446" y="314"/>
                  <a:pt x="1446" y="315"/>
                  <a:pt x="1446" y="315"/>
                </a:cubicBezTo>
                <a:cubicBezTo>
                  <a:pt x="1446" y="315"/>
                  <a:pt x="1446" y="315"/>
                  <a:pt x="1446" y="315"/>
                </a:cubicBezTo>
                <a:cubicBezTo>
                  <a:pt x="1446" y="315"/>
                  <a:pt x="1446" y="315"/>
                  <a:pt x="1446" y="314"/>
                </a:cubicBezTo>
                <a:close/>
                <a:moveTo>
                  <a:pt x="1486" y="361"/>
                </a:moveTo>
                <a:cubicBezTo>
                  <a:pt x="1486" y="361"/>
                  <a:pt x="1486" y="361"/>
                  <a:pt x="1486" y="361"/>
                </a:cubicBezTo>
                <a:cubicBezTo>
                  <a:pt x="1486" y="361"/>
                  <a:pt x="1486" y="361"/>
                  <a:pt x="1486" y="359"/>
                </a:cubicBezTo>
                <a:cubicBezTo>
                  <a:pt x="1486" y="359"/>
                  <a:pt x="1486" y="359"/>
                  <a:pt x="1486" y="359"/>
                </a:cubicBezTo>
                <a:cubicBezTo>
                  <a:pt x="1486" y="359"/>
                  <a:pt x="1486" y="359"/>
                  <a:pt x="1486" y="359"/>
                </a:cubicBezTo>
                <a:cubicBezTo>
                  <a:pt x="1486" y="359"/>
                  <a:pt x="1486" y="359"/>
                  <a:pt x="1486" y="361"/>
                </a:cubicBezTo>
                <a:close/>
                <a:moveTo>
                  <a:pt x="1486" y="356"/>
                </a:moveTo>
                <a:cubicBezTo>
                  <a:pt x="1486" y="356"/>
                  <a:pt x="1486" y="356"/>
                  <a:pt x="1486" y="356"/>
                </a:cubicBezTo>
                <a:cubicBezTo>
                  <a:pt x="1486" y="356"/>
                  <a:pt x="1486" y="355"/>
                  <a:pt x="1486" y="355"/>
                </a:cubicBezTo>
                <a:cubicBezTo>
                  <a:pt x="1486" y="355"/>
                  <a:pt x="1486" y="355"/>
                  <a:pt x="1486" y="355"/>
                </a:cubicBezTo>
                <a:cubicBezTo>
                  <a:pt x="1486" y="355"/>
                  <a:pt x="1486" y="356"/>
                  <a:pt x="1486" y="356"/>
                </a:cubicBezTo>
                <a:close/>
                <a:moveTo>
                  <a:pt x="1472" y="341"/>
                </a:moveTo>
                <a:cubicBezTo>
                  <a:pt x="1472" y="341"/>
                  <a:pt x="1472" y="341"/>
                  <a:pt x="1472" y="341"/>
                </a:cubicBezTo>
                <a:cubicBezTo>
                  <a:pt x="1472" y="341"/>
                  <a:pt x="1472" y="341"/>
                  <a:pt x="1472" y="341"/>
                </a:cubicBezTo>
                <a:cubicBezTo>
                  <a:pt x="1472" y="341"/>
                  <a:pt x="1472" y="341"/>
                  <a:pt x="1472" y="341"/>
                </a:cubicBezTo>
                <a:close/>
                <a:moveTo>
                  <a:pt x="1469" y="338"/>
                </a:moveTo>
                <a:cubicBezTo>
                  <a:pt x="1469" y="338"/>
                  <a:pt x="1469" y="338"/>
                  <a:pt x="1469" y="338"/>
                </a:cubicBezTo>
                <a:cubicBezTo>
                  <a:pt x="1469" y="338"/>
                  <a:pt x="1468" y="339"/>
                  <a:pt x="1467" y="340"/>
                </a:cubicBezTo>
                <a:cubicBezTo>
                  <a:pt x="1468" y="339"/>
                  <a:pt x="1468" y="339"/>
                  <a:pt x="1469" y="338"/>
                </a:cubicBezTo>
                <a:close/>
                <a:moveTo>
                  <a:pt x="1451" y="324"/>
                </a:moveTo>
                <a:cubicBezTo>
                  <a:pt x="1451" y="324"/>
                  <a:pt x="1451" y="324"/>
                  <a:pt x="1453" y="328"/>
                </a:cubicBezTo>
                <a:cubicBezTo>
                  <a:pt x="1453" y="328"/>
                  <a:pt x="1454" y="328"/>
                  <a:pt x="1458" y="331"/>
                </a:cubicBezTo>
                <a:cubicBezTo>
                  <a:pt x="1459" y="332"/>
                  <a:pt x="1460" y="332"/>
                  <a:pt x="1460" y="333"/>
                </a:cubicBezTo>
                <a:cubicBezTo>
                  <a:pt x="1460" y="332"/>
                  <a:pt x="1460" y="331"/>
                  <a:pt x="1458" y="330"/>
                </a:cubicBezTo>
                <a:cubicBezTo>
                  <a:pt x="1454" y="328"/>
                  <a:pt x="1453" y="327"/>
                  <a:pt x="1453" y="327"/>
                </a:cubicBezTo>
                <a:cubicBezTo>
                  <a:pt x="1453" y="327"/>
                  <a:pt x="1453" y="327"/>
                  <a:pt x="1451" y="323"/>
                </a:cubicBezTo>
                <a:cubicBezTo>
                  <a:pt x="1451" y="323"/>
                  <a:pt x="1451" y="323"/>
                  <a:pt x="1449" y="323"/>
                </a:cubicBezTo>
                <a:cubicBezTo>
                  <a:pt x="1449" y="323"/>
                  <a:pt x="1449" y="323"/>
                  <a:pt x="1449" y="323"/>
                </a:cubicBezTo>
                <a:cubicBezTo>
                  <a:pt x="1449" y="323"/>
                  <a:pt x="1449" y="323"/>
                  <a:pt x="1451" y="324"/>
                </a:cubicBezTo>
                <a:close/>
                <a:moveTo>
                  <a:pt x="1446" y="318"/>
                </a:moveTo>
                <a:cubicBezTo>
                  <a:pt x="1446" y="318"/>
                  <a:pt x="1446" y="318"/>
                  <a:pt x="1448" y="319"/>
                </a:cubicBezTo>
                <a:cubicBezTo>
                  <a:pt x="1448" y="319"/>
                  <a:pt x="1448" y="319"/>
                  <a:pt x="1448" y="320"/>
                </a:cubicBezTo>
                <a:cubicBezTo>
                  <a:pt x="1448" y="320"/>
                  <a:pt x="1449" y="320"/>
                  <a:pt x="1449" y="321"/>
                </a:cubicBezTo>
                <a:cubicBezTo>
                  <a:pt x="1449" y="321"/>
                  <a:pt x="1449" y="322"/>
                  <a:pt x="1449" y="323"/>
                </a:cubicBezTo>
                <a:cubicBezTo>
                  <a:pt x="1449" y="322"/>
                  <a:pt x="1450" y="321"/>
                  <a:pt x="1449" y="320"/>
                </a:cubicBezTo>
                <a:cubicBezTo>
                  <a:pt x="1449" y="320"/>
                  <a:pt x="1448" y="320"/>
                  <a:pt x="1448" y="320"/>
                </a:cubicBezTo>
                <a:cubicBezTo>
                  <a:pt x="1448" y="320"/>
                  <a:pt x="1448" y="320"/>
                  <a:pt x="1448" y="318"/>
                </a:cubicBezTo>
                <a:cubicBezTo>
                  <a:pt x="1448" y="318"/>
                  <a:pt x="1448" y="318"/>
                  <a:pt x="1446" y="318"/>
                </a:cubicBezTo>
                <a:cubicBezTo>
                  <a:pt x="1446" y="318"/>
                  <a:pt x="1446" y="318"/>
                  <a:pt x="1445" y="317"/>
                </a:cubicBezTo>
                <a:cubicBezTo>
                  <a:pt x="1445" y="317"/>
                  <a:pt x="1445" y="317"/>
                  <a:pt x="1444" y="317"/>
                </a:cubicBezTo>
                <a:cubicBezTo>
                  <a:pt x="1444" y="317"/>
                  <a:pt x="1444" y="317"/>
                  <a:pt x="1446" y="318"/>
                </a:cubicBezTo>
                <a:close/>
                <a:moveTo>
                  <a:pt x="1442" y="308"/>
                </a:moveTo>
                <a:cubicBezTo>
                  <a:pt x="1443" y="308"/>
                  <a:pt x="1443" y="308"/>
                  <a:pt x="1444" y="308"/>
                </a:cubicBezTo>
                <a:cubicBezTo>
                  <a:pt x="1444" y="308"/>
                  <a:pt x="1444" y="308"/>
                  <a:pt x="1444" y="308"/>
                </a:cubicBezTo>
                <a:cubicBezTo>
                  <a:pt x="1444" y="308"/>
                  <a:pt x="1443" y="308"/>
                  <a:pt x="1442" y="308"/>
                </a:cubicBezTo>
                <a:cubicBezTo>
                  <a:pt x="1442" y="308"/>
                  <a:pt x="1442" y="308"/>
                  <a:pt x="1442" y="308"/>
                </a:cubicBezTo>
                <a:close/>
                <a:moveTo>
                  <a:pt x="1437" y="311"/>
                </a:moveTo>
                <a:cubicBezTo>
                  <a:pt x="1438" y="311"/>
                  <a:pt x="1438" y="311"/>
                  <a:pt x="1439" y="311"/>
                </a:cubicBezTo>
                <a:cubicBezTo>
                  <a:pt x="1439" y="311"/>
                  <a:pt x="1440" y="311"/>
                  <a:pt x="1440" y="311"/>
                </a:cubicBezTo>
                <a:cubicBezTo>
                  <a:pt x="1440" y="311"/>
                  <a:pt x="1441" y="311"/>
                  <a:pt x="1442" y="311"/>
                </a:cubicBezTo>
                <a:cubicBezTo>
                  <a:pt x="1442" y="311"/>
                  <a:pt x="1442" y="311"/>
                  <a:pt x="1442" y="310"/>
                </a:cubicBezTo>
                <a:cubicBezTo>
                  <a:pt x="1441" y="311"/>
                  <a:pt x="1440" y="310"/>
                  <a:pt x="1440" y="310"/>
                </a:cubicBezTo>
                <a:cubicBezTo>
                  <a:pt x="1440" y="310"/>
                  <a:pt x="1439" y="311"/>
                  <a:pt x="1438" y="310"/>
                </a:cubicBezTo>
                <a:cubicBezTo>
                  <a:pt x="1437" y="310"/>
                  <a:pt x="1437" y="309"/>
                  <a:pt x="1437" y="309"/>
                </a:cubicBezTo>
                <a:cubicBezTo>
                  <a:pt x="1437" y="309"/>
                  <a:pt x="1437" y="309"/>
                  <a:pt x="1436" y="310"/>
                </a:cubicBezTo>
                <a:cubicBezTo>
                  <a:pt x="1436" y="310"/>
                  <a:pt x="1437" y="311"/>
                  <a:pt x="1437" y="311"/>
                </a:cubicBezTo>
                <a:close/>
                <a:moveTo>
                  <a:pt x="1433" y="311"/>
                </a:moveTo>
                <a:cubicBezTo>
                  <a:pt x="1433" y="311"/>
                  <a:pt x="1433" y="311"/>
                  <a:pt x="1435" y="311"/>
                </a:cubicBezTo>
                <a:cubicBezTo>
                  <a:pt x="1435" y="311"/>
                  <a:pt x="1435" y="311"/>
                  <a:pt x="1436" y="310"/>
                </a:cubicBezTo>
                <a:cubicBezTo>
                  <a:pt x="1435" y="310"/>
                  <a:pt x="1435" y="310"/>
                  <a:pt x="1434" y="311"/>
                </a:cubicBezTo>
                <a:cubicBezTo>
                  <a:pt x="1434" y="311"/>
                  <a:pt x="1434" y="311"/>
                  <a:pt x="1432" y="310"/>
                </a:cubicBezTo>
                <a:cubicBezTo>
                  <a:pt x="1432" y="310"/>
                  <a:pt x="1432" y="310"/>
                  <a:pt x="1432" y="310"/>
                </a:cubicBezTo>
                <a:cubicBezTo>
                  <a:pt x="1432" y="310"/>
                  <a:pt x="1433" y="311"/>
                  <a:pt x="1433" y="311"/>
                </a:cubicBezTo>
                <a:close/>
                <a:moveTo>
                  <a:pt x="1491" y="209"/>
                </a:moveTo>
                <a:cubicBezTo>
                  <a:pt x="1492" y="210"/>
                  <a:pt x="1493" y="210"/>
                  <a:pt x="1493" y="210"/>
                </a:cubicBezTo>
                <a:cubicBezTo>
                  <a:pt x="1493" y="210"/>
                  <a:pt x="1493" y="210"/>
                  <a:pt x="1493" y="210"/>
                </a:cubicBezTo>
                <a:cubicBezTo>
                  <a:pt x="1493" y="210"/>
                  <a:pt x="1492" y="209"/>
                  <a:pt x="1491" y="209"/>
                </a:cubicBezTo>
                <a:close/>
                <a:moveTo>
                  <a:pt x="1505" y="195"/>
                </a:moveTo>
                <a:cubicBezTo>
                  <a:pt x="1505" y="195"/>
                  <a:pt x="1505" y="195"/>
                  <a:pt x="1501" y="196"/>
                </a:cubicBezTo>
                <a:cubicBezTo>
                  <a:pt x="1501" y="196"/>
                  <a:pt x="1501" y="196"/>
                  <a:pt x="1502" y="196"/>
                </a:cubicBezTo>
                <a:cubicBezTo>
                  <a:pt x="1502" y="196"/>
                  <a:pt x="1502" y="196"/>
                  <a:pt x="1505" y="195"/>
                </a:cubicBezTo>
                <a:cubicBezTo>
                  <a:pt x="1505" y="195"/>
                  <a:pt x="1506" y="195"/>
                  <a:pt x="1507" y="195"/>
                </a:cubicBezTo>
                <a:cubicBezTo>
                  <a:pt x="1506" y="195"/>
                  <a:pt x="1505" y="195"/>
                  <a:pt x="1505" y="195"/>
                </a:cubicBezTo>
                <a:close/>
                <a:moveTo>
                  <a:pt x="1518" y="200"/>
                </a:moveTo>
                <a:cubicBezTo>
                  <a:pt x="1519" y="200"/>
                  <a:pt x="1519" y="199"/>
                  <a:pt x="1519" y="199"/>
                </a:cubicBezTo>
                <a:cubicBezTo>
                  <a:pt x="1519" y="199"/>
                  <a:pt x="1519" y="200"/>
                  <a:pt x="1518" y="200"/>
                </a:cubicBezTo>
                <a:close/>
                <a:moveTo>
                  <a:pt x="1541" y="158"/>
                </a:moveTo>
                <a:cubicBezTo>
                  <a:pt x="1541" y="158"/>
                  <a:pt x="1541" y="158"/>
                  <a:pt x="1541" y="158"/>
                </a:cubicBezTo>
                <a:cubicBezTo>
                  <a:pt x="1541" y="158"/>
                  <a:pt x="1541" y="158"/>
                  <a:pt x="1541" y="158"/>
                </a:cubicBezTo>
                <a:cubicBezTo>
                  <a:pt x="1541" y="158"/>
                  <a:pt x="1541" y="158"/>
                  <a:pt x="1541" y="158"/>
                </a:cubicBezTo>
                <a:close/>
                <a:moveTo>
                  <a:pt x="1540" y="311"/>
                </a:moveTo>
                <a:cubicBezTo>
                  <a:pt x="1540" y="310"/>
                  <a:pt x="1540" y="310"/>
                  <a:pt x="1540" y="309"/>
                </a:cubicBezTo>
                <a:cubicBezTo>
                  <a:pt x="1540" y="309"/>
                  <a:pt x="1540" y="309"/>
                  <a:pt x="1540" y="309"/>
                </a:cubicBezTo>
                <a:cubicBezTo>
                  <a:pt x="1540" y="309"/>
                  <a:pt x="1540" y="310"/>
                  <a:pt x="1540" y="311"/>
                </a:cubicBezTo>
                <a:cubicBezTo>
                  <a:pt x="1540" y="311"/>
                  <a:pt x="1540" y="311"/>
                  <a:pt x="1540" y="311"/>
                </a:cubicBezTo>
                <a:cubicBezTo>
                  <a:pt x="1540" y="311"/>
                  <a:pt x="1540" y="311"/>
                  <a:pt x="1543" y="311"/>
                </a:cubicBezTo>
                <a:cubicBezTo>
                  <a:pt x="1543" y="311"/>
                  <a:pt x="1543" y="311"/>
                  <a:pt x="1543" y="310"/>
                </a:cubicBezTo>
                <a:cubicBezTo>
                  <a:pt x="1543" y="310"/>
                  <a:pt x="1542" y="310"/>
                  <a:pt x="1540" y="311"/>
                </a:cubicBezTo>
                <a:close/>
                <a:moveTo>
                  <a:pt x="1546" y="306"/>
                </a:moveTo>
                <a:cubicBezTo>
                  <a:pt x="1546" y="306"/>
                  <a:pt x="1543" y="307"/>
                  <a:pt x="1543" y="308"/>
                </a:cubicBezTo>
                <a:cubicBezTo>
                  <a:pt x="1543" y="308"/>
                  <a:pt x="1543" y="308"/>
                  <a:pt x="1543" y="308"/>
                </a:cubicBezTo>
                <a:cubicBezTo>
                  <a:pt x="1543" y="307"/>
                  <a:pt x="1546" y="306"/>
                  <a:pt x="1546" y="306"/>
                </a:cubicBezTo>
                <a:cubicBezTo>
                  <a:pt x="1546" y="306"/>
                  <a:pt x="1546" y="306"/>
                  <a:pt x="1547" y="305"/>
                </a:cubicBezTo>
                <a:cubicBezTo>
                  <a:pt x="1547" y="305"/>
                  <a:pt x="1547" y="304"/>
                  <a:pt x="1547" y="304"/>
                </a:cubicBezTo>
                <a:cubicBezTo>
                  <a:pt x="1547" y="305"/>
                  <a:pt x="1546" y="305"/>
                  <a:pt x="1546" y="306"/>
                </a:cubicBezTo>
                <a:close/>
                <a:moveTo>
                  <a:pt x="1552" y="298"/>
                </a:moveTo>
                <a:cubicBezTo>
                  <a:pt x="1552" y="299"/>
                  <a:pt x="1552" y="301"/>
                  <a:pt x="1552" y="301"/>
                </a:cubicBezTo>
                <a:cubicBezTo>
                  <a:pt x="1552" y="301"/>
                  <a:pt x="1551" y="302"/>
                  <a:pt x="1549" y="302"/>
                </a:cubicBezTo>
                <a:cubicBezTo>
                  <a:pt x="1549" y="302"/>
                  <a:pt x="1549" y="302"/>
                  <a:pt x="1549" y="302"/>
                </a:cubicBezTo>
                <a:cubicBezTo>
                  <a:pt x="1548" y="302"/>
                  <a:pt x="1547" y="301"/>
                  <a:pt x="1547" y="301"/>
                </a:cubicBezTo>
                <a:cubicBezTo>
                  <a:pt x="1547" y="301"/>
                  <a:pt x="1547" y="301"/>
                  <a:pt x="1547" y="301"/>
                </a:cubicBezTo>
                <a:cubicBezTo>
                  <a:pt x="1547" y="301"/>
                  <a:pt x="1547" y="301"/>
                  <a:pt x="1547" y="301"/>
                </a:cubicBezTo>
                <a:cubicBezTo>
                  <a:pt x="1547" y="301"/>
                  <a:pt x="1548" y="303"/>
                  <a:pt x="1549" y="303"/>
                </a:cubicBezTo>
                <a:cubicBezTo>
                  <a:pt x="1549" y="303"/>
                  <a:pt x="1549" y="303"/>
                  <a:pt x="1549" y="303"/>
                </a:cubicBezTo>
                <a:cubicBezTo>
                  <a:pt x="1551" y="302"/>
                  <a:pt x="1553" y="302"/>
                  <a:pt x="1553" y="302"/>
                </a:cubicBezTo>
                <a:cubicBezTo>
                  <a:pt x="1553" y="302"/>
                  <a:pt x="1552" y="299"/>
                  <a:pt x="1552" y="298"/>
                </a:cubicBezTo>
                <a:close/>
                <a:moveTo>
                  <a:pt x="1614" y="291"/>
                </a:moveTo>
                <a:cubicBezTo>
                  <a:pt x="1614" y="291"/>
                  <a:pt x="1614" y="291"/>
                  <a:pt x="1614" y="291"/>
                </a:cubicBezTo>
                <a:cubicBezTo>
                  <a:pt x="1614" y="291"/>
                  <a:pt x="1614" y="291"/>
                  <a:pt x="1615" y="296"/>
                </a:cubicBezTo>
                <a:cubicBezTo>
                  <a:pt x="1615" y="296"/>
                  <a:pt x="1615" y="296"/>
                  <a:pt x="1615" y="296"/>
                </a:cubicBezTo>
                <a:cubicBezTo>
                  <a:pt x="1615" y="296"/>
                  <a:pt x="1615" y="296"/>
                  <a:pt x="1614" y="291"/>
                </a:cubicBezTo>
                <a:close/>
                <a:moveTo>
                  <a:pt x="1633" y="331"/>
                </a:moveTo>
                <a:cubicBezTo>
                  <a:pt x="1632" y="330"/>
                  <a:pt x="1631" y="329"/>
                  <a:pt x="1630" y="329"/>
                </a:cubicBezTo>
                <a:cubicBezTo>
                  <a:pt x="1628" y="329"/>
                  <a:pt x="1623" y="322"/>
                  <a:pt x="1623" y="322"/>
                </a:cubicBezTo>
                <a:cubicBezTo>
                  <a:pt x="1623" y="322"/>
                  <a:pt x="1621" y="322"/>
                  <a:pt x="1619" y="322"/>
                </a:cubicBezTo>
                <a:cubicBezTo>
                  <a:pt x="1618" y="322"/>
                  <a:pt x="1615" y="318"/>
                  <a:pt x="1615" y="318"/>
                </a:cubicBezTo>
                <a:cubicBezTo>
                  <a:pt x="1615" y="318"/>
                  <a:pt x="1615" y="318"/>
                  <a:pt x="1611" y="319"/>
                </a:cubicBezTo>
                <a:cubicBezTo>
                  <a:pt x="1611" y="319"/>
                  <a:pt x="1609" y="315"/>
                  <a:pt x="1609" y="315"/>
                </a:cubicBezTo>
                <a:cubicBezTo>
                  <a:pt x="1608" y="315"/>
                  <a:pt x="1606" y="313"/>
                  <a:pt x="1606" y="313"/>
                </a:cubicBezTo>
                <a:cubicBezTo>
                  <a:pt x="1606" y="313"/>
                  <a:pt x="1606" y="313"/>
                  <a:pt x="1607" y="311"/>
                </a:cubicBezTo>
                <a:cubicBezTo>
                  <a:pt x="1607" y="311"/>
                  <a:pt x="1609" y="313"/>
                  <a:pt x="1610" y="313"/>
                </a:cubicBezTo>
                <a:cubicBezTo>
                  <a:pt x="1611" y="313"/>
                  <a:pt x="1613" y="311"/>
                  <a:pt x="1613" y="311"/>
                </a:cubicBezTo>
                <a:cubicBezTo>
                  <a:pt x="1613" y="311"/>
                  <a:pt x="1613" y="309"/>
                  <a:pt x="1614" y="308"/>
                </a:cubicBezTo>
                <a:cubicBezTo>
                  <a:pt x="1614" y="306"/>
                  <a:pt x="1618" y="305"/>
                  <a:pt x="1618" y="305"/>
                </a:cubicBezTo>
                <a:cubicBezTo>
                  <a:pt x="1618" y="305"/>
                  <a:pt x="1618" y="305"/>
                  <a:pt x="1613" y="301"/>
                </a:cubicBezTo>
                <a:cubicBezTo>
                  <a:pt x="1613" y="301"/>
                  <a:pt x="1613" y="301"/>
                  <a:pt x="1619" y="299"/>
                </a:cubicBezTo>
                <a:cubicBezTo>
                  <a:pt x="1619" y="299"/>
                  <a:pt x="1623" y="296"/>
                  <a:pt x="1622" y="295"/>
                </a:cubicBezTo>
                <a:cubicBezTo>
                  <a:pt x="1622" y="294"/>
                  <a:pt x="1622" y="294"/>
                  <a:pt x="1621" y="294"/>
                </a:cubicBezTo>
                <a:cubicBezTo>
                  <a:pt x="1619" y="294"/>
                  <a:pt x="1616" y="295"/>
                  <a:pt x="1615" y="296"/>
                </a:cubicBezTo>
                <a:cubicBezTo>
                  <a:pt x="1615" y="296"/>
                  <a:pt x="1615" y="296"/>
                  <a:pt x="1615" y="296"/>
                </a:cubicBezTo>
                <a:cubicBezTo>
                  <a:pt x="1615" y="296"/>
                  <a:pt x="1615" y="296"/>
                  <a:pt x="1615" y="296"/>
                </a:cubicBezTo>
                <a:cubicBezTo>
                  <a:pt x="1614" y="296"/>
                  <a:pt x="1613" y="296"/>
                  <a:pt x="1613" y="296"/>
                </a:cubicBezTo>
                <a:cubicBezTo>
                  <a:pt x="1611" y="296"/>
                  <a:pt x="1610" y="296"/>
                  <a:pt x="1610" y="296"/>
                </a:cubicBezTo>
                <a:cubicBezTo>
                  <a:pt x="1610" y="296"/>
                  <a:pt x="1610" y="296"/>
                  <a:pt x="1605" y="299"/>
                </a:cubicBezTo>
                <a:cubicBezTo>
                  <a:pt x="1605" y="299"/>
                  <a:pt x="1600" y="300"/>
                  <a:pt x="1598" y="300"/>
                </a:cubicBezTo>
                <a:cubicBezTo>
                  <a:pt x="1597" y="301"/>
                  <a:pt x="1594" y="303"/>
                  <a:pt x="1594" y="303"/>
                </a:cubicBezTo>
                <a:cubicBezTo>
                  <a:pt x="1594" y="303"/>
                  <a:pt x="1594" y="303"/>
                  <a:pt x="1593" y="302"/>
                </a:cubicBezTo>
                <a:cubicBezTo>
                  <a:pt x="1593" y="302"/>
                  <a:pt x="1590" y="304"/>
                  <a:pt x="1589" y="305"/>
                </a:cubicBezTo>
                <a:cubicBezTo>
                  <a:pt x="1589" y="305"/>
                  <a:pt x="1589" y="305"/>
                  <a:pt x="1589" y="305"/>
                </a:cubicBezTo>
                <a:cubicBezTo>
                  <a:pt x="1587" y="305"/>
                  <a:pt x="1585" y="304"/>
                  <a:pt x="1585" y="304"/>
                </a:cubicBezTo>
                <a:cubicBezTo>
                  <a:pt x="1585" y="304"/>
                  <a:pt x="1585" y="304"/>
                  <a:pt x="1582" y="304"/>
                </a:cubicBezTo>
                <a:cubicBezTo>
                  <a:pt x="1582" y="304"/>
                  <a:pt x="1582" y="304"/>
                  <a:pt x="1583" y="306"/>
                </a:cubicBezTo>
                <a:cubicBezTo>
                  <a:pt x="1583" y="306"/>
                  <a:pt x="1583" y="306"/>
                  <a:pt x="1587" y="306"/>
                </a:cubicBezTo>
                <a:cubicBezTo>
                  <a:pt x="1587" y="306"/>
                  <a:pt x="1587" y="306"/>
                  <a:pt x="1590" y="308"/>
                </a:cubicBezTo>
                <a:cubicBezTo>
                  <a:pt x="1590" y="308"/>
                  <a:pt x="1590" y="308"/>
                  <a:pt x="1590" y="308"/>
                </a:cubicBezTo>
                <a:cubicBezTo>
                  <a:pt x="1590" y="308"/>
                  <a:pt x="1592" y="309"/>
                  <a:pt x="1592" y="310"/>
                </a:cubicBezTo>
                <a:cubicBezTo>
                  <a:pt x="1592" y="312"/>
                  <a:pt x="1595" y="313"/>
                  <a:pt x="1595" y="313"/>
                </a:cubicBezTo>
                <a:cubicBezTo>
                  <a:pt x="1595" y="313"/>
                  <a:pt x="1600" y="313"/>
                  <a:pt x="1601" y="312"/>
                </a:cubicBezTo>
                <a:cubicBezTo>
                  <a:pt x="1601" y="311"/>
                  <a:pt x="1602" y="311"/>
                  <a:pt x="1602" y="311"/>
                </a:cubicBezTo>
                <a:cubicBezTo>
                  <a:pt x="1603" y="311"/>
                  <a:pt x="1604" y="312"/>
                  <a:pt x="1604" y="312"/>
                </a:cubicBezTo>
                <a:cubicBezTo>
                  <a:pt x="1604" y="312"/>
                  <a:pt x="1604" y="312"/>
                  <a:pt x="1603" y="313"/>
                </a:cubicBezTo>
                <a:cubicBezTo>
                  <a:pt x="1603" y="313"/>
                  <a:pt x="1603" y="313"/>
                  <a:pt x="1603" y="315"/>
                </a:cubicBezTo>
                <a:cubicBezTo>
                  <a:pt x="1603" y="315"/>
                  <a:pt x="1603" y="315"/>
                  <a:pt x="1599" y="316"/>
                </a:cubicBezTo>
                <a:cubicBezTo>
                  <a:pt x="1599" y="316"/>
                  <a:pt x="1598" y="315"/>
                  <a:pt x="1597" y="315"/>
                </a:cubicBezTo>
                <a:cubicBezTo>
                  <a:pt x="1597" y="315"/>
                  <a:pt x="1597" y="315"/>
                  <a:pt x="1596" y="315"/>
                </a:cubicBezTo>
                <a:cubicBezTo>
                  <a:pt x="1595" y="315"/>
                  <a:pt x="1596" y="317"/>
                  <a:pt x="1594" y="318"/>
                </a:cubicBezTo>
                <a:cubicBezTo>
                  <a:pt x="1593" y="318"/>
                  <a:pt x="1593" y="318"/>
                  <a:pt x="1592" y="318"/>
                </a:cubicBezTo>
                <a:cubicBezTo>
                  <a:pt x="1591" y="318"/>
                  <a:pt x="1591" y="318"/>
                  <a:pt x="1590" y="318"/>
                </a:cubicBezTo>
                <a:cubicBezTo>
                  <a:pt x="1589" y="318"/>
                  <a:pt x="1586" y="321"/>
                  <a:pt x="1586" y="321"/>
                </a:cubicBezTo>
                <a:cubicBezTo>
                  <a:pt x="1586" y="321"/>
                  <a:pt x="1582" y="321"/>
                  <a:pt x="1581" y="321"/>
                </a:cubicBezTo>
                <a:cubicBezTo>
                  <a:pt x="1580" y="320"/>
                  <a:pt x="1583" y="318"/>
                  <a:pt x="1582" y="315"/>
                </a:cubicBezTo>
                <a:cubicBezTo>
                  <a:pt x="1582" y="313"/>
                  <a:pt x="1574" y="313"/>
                  <a:pt x="1574" y="312"/>
                </a:cubicBezTo>
                <a:cubicBezTo>
                  <a:pt x="1573" y="312"/>
                  <a:pt x="1582" y="307"/>
                  <a:pt x="1582" y="307"/>
                </a:cubicBezTo>
                <a:cubicBezTo>
                  <a:pt x="1582" y="307"/>
                  <a:pt x="1582" y="307"/>
                  <a:pt x="1580" y="305"/>
                </a:cubicBezTo>
                <a:cubicBezTo>
                  <a:pt x="1580" y="305"/>
                  <a:pt x="1580" y="305"/>
                  <a:pt x="1578" y="305"/>
                </a:cubicBezTo>
                <a:cubicBezTo>
                  <a:pt x="1578" y="305"/>
                  <a:pt x="1578" y="305"/>
                  <a:pt x="1572" y="305"/>
                </a:cubicBezTo>
                <a:cubicBezTo>
                  <a:pt x="1572" y="305"/>
                  <a:pt x="1569" y="304"/>
                  <a:pt x="1568" y="303"/>
                </a:cubicBezTo>
                <a:cubicBezTo>
                  <a:pt x="1568" y="302"/>
                  <a:pt x="1568" y="302"/>
                  <a:pt x="1569" y="302"/>
                </a:cubicBezTo>
                <a:cubicBezTo>
                  <a:pt x="1569" y="302"/>
                  <a:pt x="1571" y="302"/>
                  <a:pt x="1571" y="302"/>
                </a:cubicBezTo>
                <a:cubicBezTo>
                  <a:pt x="1571" y="302"/>
                  <a:pt x="1571" y="302"/>
                  <a:pt x="1573" y="299"/>
                </a:cubicBezTo>
                <a:cubicBezTo>
                  <a:pt x="1573" y="299"/>
                  <a:pt x="1571" y="301"/>
                  <a:pt x="1571" y="301"/>
                </a:cubicBezTo>
                <a:cubicBezTo>
                  <a:pt x="1570" y="301"/>
                  <a:pt x="1566" y="300"/>
                  <a:pt x="1566" y="300"/>
                </a:cubicBezTo>
                <a:cubicBezTo>
                  <a:pt x="1566" y="300"/>
                  <a:pt x="1566" y="300"/>
                  <a:pt x="1564" y="299"/>
                </a:cubicBezTo>
                <a:cubicBezTo>
                  <a:pt x="1564" y="299"/>
                  <a:pt x="1564" y="299"/>
                  <a:pt x="1563" y="301"/>
                </a:cubicBezTo>
                <a:cubicBezTo>
                  <a:pt x="1563" y="301"/>
                  <a:pt x="1563" y="301"/>
                  <a:pt x="1559" y="303"/>
                </a:cubicBezTo>
                <a:cubicBezTo>
                  <a:pt x="1559" y="303"/>
                  <a:pt x="1557" y="307"/>
                  <a:pt x="1555" y="308"/>
                </a:cubicBezTo>
                <a:cubicBezTo>
                  <a:pt x="1554" y="309"/>
                  <a:pt x="1551" y="310"/>
                  <a:pt x="1551" y="310"/>
                </a:cubicBezTo>
                <a:cubicBezTo>
                  <a:pt x="1551" y="311"/>
                  <a:pt x="1551" y="311"/>
                  <a:pt x="1551" y="311"/>
                </a:cubicBezTo>
                <a:cubicBezTo>
                  <a:pt x="1551" y="311"/>
                  <a:pt x="1550" y="312"/>
                  <a:pt x="1549" y="312"/>
                </a:cubicBezTo>
                <a:cubicBezTo>
                  <a:pt x="1549" y="312"/>
                  <a:pt x="1548" y="312"/>
                  <a:pt x="1548" y="312"/>
                </a:cubicBezTo>
                <a:cubicBezTo>
                  <a:pt x="1548" y="311"/>
                  <a:pt x="1548" y="311"/>
                  <a:pt x="1548" y="311"/>
                </a:cubicBezTo>
                <a:cubicBezTo>
                  <a:pt x="1547" y="311"/>
                  <a:pt x="1547" y="312"/>
                  <a:pt x="1546" y="312"/>
                </a:cubicBezTo>
                <a:cubicBezTo>
                  <a:pt x="1546" y="313"/>
                  <a:pt x="1545" y="313"/>
                  <a:pt x="1544" y="313"/>
                </a:cubicBezTo>
                <a:cubicBezTo>
                  <a:pt x="1544" y="313"/>
                  <a:pt x="1543" y="313"/>
                  <a:pt x="1543" y="313"/>
                </a:cubicBezTo>
                <a:cubicBezTo>
                  <a:pt x="1542" y="313"/>
                  <a:pt x="1541" y="313"/>
                  <a:pt x="1541" y="312"/>
                </a:cubicBezTo>
                <a:cubicBezTo>
                  <a:pt x="1541" y="313"/>
                  <a:pt x="1542" y="313"/>
                  <a:pt x="1543" y="313"/>
                </a:cubicBezTo>
                <a:cubicBezTo>
                  <a:pt x="1543" y="313"/>
                  <a:pt x="1544" y="313"/>
                  <a:pt x="1544" y="313"/>
                </a:cubicBezTo>
                <a:cubicBezTo>
                  <a:pt x="1545" y="313"/>
                  <a:pt x="1546" y="313"/>
                  <a:pt x="1546" y="313"/>
                </a:cubicBezTo>
                <a:cubicBezTo>
                  <a:pt x="1547" y="312"/>
                  <a:pt x="1547" y="312"/>
                  <a:pt x="1548" y="312"/>
                </a:cubicBezTo>
                <a:cubicBezTo>
                  <a:pt x="1548" y="312"/>
                  <a:pt x="1548" y="312"/>
                  <a:pt x="1548" y="312"/>
                </a:cubicBezTo>
                <a:cubicBezTo>
                  <a:pt x="1548" y="312"/>
                  <a:pt x="1549" y="312"/>
                  <a:pt x="1549" y="312"/>
                </a:cubicBezTo>
                <a:cubicBezTo>
                  <a:pt x="1550" y="312"/>
                  <a:pt x="1551" y="311"/>
                  <a:pt x="1551" y="311"/>
                </a:cubicBezTo>
                <a:cubicBezTo>
                  <a:pt x="1551" y="311"/>
                  <a:pt x="1552" y="313"/>
                  <a:pt x="1553" y="316"/>
                </a:cubicBezTo>
                <a:cubicBezTo>
                  <a:pt x="1553" y="318"/>
                  <a:pt x="1552" y="318"/>
                  <a:pt x="1550" y="318"/>
                </a:cubicBezTo>
                <a:cubicBezTo>
                  <a:pt x="1549" y="318"/>
                  <a:pt x="1548" y="318"/>
                  <a:pt x="1548" y="318"/>
                </a:cubicBezTo>
                <a:cubicBezTo>
                  <a:pt x="1548" y="318"/>
                  <a:pt x="1547" y="320"/>
                  <a:pt x="1545" y="322"/>
                </a:cubicBezTo>
                <a:cubicBezTo>
                  <a:pt x="1544" y="323"/>
                  <a:pt x="1544" y="326"/>
                  <a:pt x="1544" y="328"/>
                </a:cubicBezTo>
                <a:cubicBezTo>
                  <a:pt x="1544" y="328"/>
                  <a:pt x="1544" y="328"/>
                  <a:pt x="1544" y="328"/>
                </a:cubicBezTo>
                <a:cubicBezTo>
                  <a:pt x="1544" y="330"/>
                  <a:pt x="1545" y="331"/>
                  <a:pt x="1545" y="331"/>
                </a:cubicBezTo>
                <a:cubicBezTo>
                  <a:pt x="1545" y="331"/>
                  <a:pt x="1544" y="331"/>
                  <a:pt x="1543" y="331"/>
                </a:cubicBezTo>
                <a:cubicBezTo>
                  <a:pt x="1542" y="331"/>
                  <a:pt x="1541" y="331"/>
                  <a:pt x="1540" y="332"/>
                </a:cubicBezTo>
                <a:cubicBezTo>
                  <a:pt x="1539" y="333"/>
                  <a:pt x="1540" y="335"/>
                  <a:pt x="1540" y="337"/>
                </a:cubicBezTo>
                <a:cubicBezTo>
                  <a:pt x="1539" y="338"/>
                  <a:pt x="1537" y="339"/>
                  <a:pt x="1537" y="339"/>
                </a:cubicBezTo>
                <a:cubicBezTo>
                  <a:pt x="1537" y="339"/>
                  <a:pt x="1537" y="339"/>
                  <a:pt x="1541" y="344"/>
                </a:cubicBezTo>
                <a:cubicBezTo>
                  <a:pt x="1541" y="344"/>
                  <a:pt x="1541" y="344"/>
                  <a:pt x="1542" y="345"/>
                </a:cubicBezTo>
                <a:cubicBezTo>
                  <a:pt x="1542" y="345"/>
                  <a:pt x="1541" y="345"/>
                  <a:pt x="1541" y="345"/>
                </a:cubicBezTo>
                <a:cubicBezTo>
                  <a:pt x="1542" y="346"/>
                  <a:pt x="1542" y="347"/>
                  <a:pt x="1542" y="348"/>
                </a:cubicBezTo>
                <a:cubicBezTo>
                  <a:pt x="1542" y="350"/>
                  <a:pt x="1545" y="350"/>
                  <a:pt x="1546" y="350"/>
                </a:cubicBezTo>
                <a:cubicBezTo>
                  <a:pt x="1547" y="350"/>
                  <a:pt x="1547" y="350"/>
                  <a:pt x="1547" y="350"/>
                </a:cubicBezTo>
                <a:cubicBezTo>
                  <a:pt x="1547" y="350"/>
                  <a:pt x="1554" y="352"/>
                  <a:pt x="1556" y="352"/>
                </a:cubicBezTo>
                <a:cubicBezTo>
                  <a:pt x="1559" y="352"/>
                  <a:pt x="1563" y="352"/>
                  <a:pt x="1565" y="353"/>
                </a:cubicBezTo>
                <a:cubicBezTo>
                  <a:pt x="1566" y="353"/>
                  <a:pt x="1566" y="353"/>
                  <a:pt x="1567" y="353"/>
                </a:cubicBezTo>
                <a:cubicBezTo>
                  <a:pt x="1568" y="353"/>
                  <a:pt x="1568" y="352"/>
                  <a:pt x="1568" y="352"/>
                </a:cubicBezTo>
                <a:cubicBezTo>
                  <a:pt x="1568" y="352"/>
                  <a:pt x="1568" y="352"/>
                  <a:pt x="1569" y="350"/>
                </a:cubicBezTo>
                <a:cubicBezTo>
                  <a:pt x="1569" y="350"/>
                  <a:pt x="1571" y="349"/>
                  <a:pt x="1572" y="348"/>
                </a:cubicBezTo>
                <a:cubicBezTo>
                  <a:pt x="1573" y="347"/>
                  <a:pt x="1579" y="344"/>
                  <a:pt x="1581" y="344"/>
                </a:cubicBezTo>
                <a:cubicBezTo>
                  <a:pt x="1582" y="344"/>
                  <a:pt x="1582" y="344"/>
                  <a:pt x="1582" y="344"/>
                </a:cubicBezTo>
                <a:cubicBezTo>
                  <a:pt x="1584" y="344"/>
                  <a:pt x="1587" y="345"/>
                  <a:pt x="1589" y="345"/>
                </a:cubicBezTo>
                <a:cubicBezTo>
                  <a:pt x="1591" y="345"/>
                  <a:pt x="1595" y="343"/>
                  <a:pt x="1595" y="343"/>
                </a:cubicBezTo>
                <a:cubicBezTo>
                  <a:pt x="1595" y="343"/>
                  <a:pt x="1595" y="343"/>
                  <a:pt x="1596" y="346"/>
                </a:cubicBezTo>
                <a:cubicBezTo>
                  <a:pt x="1596" y="346"/>
                  <a:pt x="1596" y="346"/>
                  <a:pt x="1599" y="347"/>
                </a:cubicBezTo>
                <a:cubicBezTo>
                  <a:pt x="1599" y="347"/>
                  <a:pt x="1599" y="347"/>
                  <a:pt x="1605" y="346"/>
                </a:cubicBezTo>
                <a:cubicBezTo>
                  <a:pt x="1605" y="346"/>
                  <a:pt x="1605" y="346"/>
                  <a:pt x="1605" y="349"/>
                </a:cubicBezTo>
                <a:cubicBezTo>
                  <a:pt x="1605" y="349"/>
                  <a:pt x="1605" y="349"/>
                  <a:pt x="1608" y="351"/>
                </a:cubicBezTo>
                <a:cubicBezTo>
                  <a:pt x="1608" y="351"/>
                  <a:pt x="1610" y="350"/>
                  <a:pt x="1611" y="350"/>
                </a:cubicBezTo>
                <a:cubicBezTo>
                  <a:pt x="1611" y="350"/>
                  <a:pt x="1611" y="350"/>
                  <a:pt x="1611" y="350"/>
                </a:cubicBezTo>
                <a:cubicBezTo>
                  <a:pt x="1613" y="350"/>
                  <a:pt x="1614" y="353"/>
                  <a:pt x="1614" y="353"/>
                </a:cubicBezTo>
                <a:cubicBezTo>
                  <a:pt x="1614" y="353"/>
                  <a:pt x="1614" y="353"/>
                  <a:pt x="1617" y="352"/>
                </a:cubicBezTo>
                <a:cubicBezTo>
                  <a:pt x="1617" y="352"/>
                  <a:pt x="1617" y="352"/>
                  <a:pt x="1625" y="355"/>
                </a:cubicBezTo>
                <a:cubicBezTo>
                  <a:pt x="1625" y="355"/>
                  <a:pt x="1625" y="355"/>
                  <a:pt x="1631" y="353"/>
                </a:cubicBezTo>
                <a:cubicBezTo>
                  <a:pt x="1631" y="353"/>
                  <a:pt x="1635" y="354"/>
                  <a:pt x="1638" y="354"/>
                </a:cubicBezTo>
                <a:cubicBezTo>
                  <a:pt x="1640" y="354"/>
                  <a:pt x="1641" y="354"/>
                  <a:pt x="1642" y="353"/>
                </a:cubicBezTo>
                <a:cubicBezTo>
                  <a:pt x="1643" y="353"/>
                  <a:pt x="1647" y="350"/>
                  <a:pt x="1648" y="348"/>
                </a:cubicBezTo>
                <a:cubicBezTo>
                  <a:pt x="1648" y="348"/>
                  <a:pt x="1648" y="348"/>
                  <a:pt x="1648" y="348"/>
                </a:cubicBezTo>
                <a:cubicBezTo>
                  <a:pt x="1649" y="348"/>
                  <a:pt x="1649" y="347"/>
                  <a:pt x="1649" y="347"/>
                </a:cubicBezTo>
                <a:cubicBezTo>
                  <a:pt x="1649" y="347"/>
                  <a:pt x="1647" y="345"/>
                  <a:pt x="1647" y="344"/>
                </a:cubicBezTo>
                <a:cubicBezTo>
                  <a:pt x="1647" y="344"/>
                  <a:pt x="1646" y="339"/>
                  <a:pt x="1646" y="339"/>
                </a:cubicBezTo>
                <a:cubicBezTo>
                  <a:pt x="1646" y="339"/>
                  <a:pt x="1643" y="336"/>
                  <a:pt x="1642" y="336"/>
                </a:cubicBezTo>
                <a:cubicBezTo>
                  <a:pt x="1641" y="335"/>
                  <a:pt x="1633" y="331"/>
                  <a:pt x="1633" y="331"/>
                </a:cubicBezTo>
                <a:cubicBezTo>
                  <a:pt x="1633" y="331"/>
                  <a:pt x="1633" y="331"/>
                  <a:pt x="1633" y="331"/>
                </a:cubicBezTo>
                <a:cubicBezTo>
                  <a:pt x="1633" y="331"/>
                  <a:pt x="1633" y="331"/>
                  <a:pt x="1633" y="331"/>
                </a:cubicBezTo>
                <a:close/>
                <a:moveTo>
                  <a:pt x="1651" y="332"/>
                </a:moveTo>
                <a:cubicBezTo>
                  <a:pt x="1651" y="332"/>
                  <a:pt x="1650" y="332"/>
                  <a:pt x="1650" y="332"/>
                </a:cubicBezTo>
                <a:cubicBezTo>
                  <a:pt x="1650" y="332"/>
                  <a:pt x="1650" y="332"/>
                  <a:pt x="1649" y="332"/>
                </a:cubicBezTo>
                <a:cubicBezTo>
                  <a:pt x="1647" y="332"/>
                  <a:pt x="1645" y="332"/>
                  <a:pt x="1643" y="331"/>
                </a:cubicBezTo>
                <a:cubicBezTo>
                  <a:pt x="1640" y="329"/>
                  <a:pt x="1636" y="329"/>
                  <a:pt x="1636" y="329"/>
                </a:cubicBezTo>
                <a:cubicBezTo>
                  <a:pt x="1636" y="329"/>
                  <a:pt x="1636" y="329"/>
                  <a:pt x="1635" y="329"/>
                </a:cubicBezTo>
                <a:cubicBezTo>
                  <a:pt x="1636" y="329"/>
                  <a:pt x="1640" y="330"/>
                  <a:pt x="1642" y="331"/>
                </a:cubicBezTo>
                <a:cubicBezTo>
                  <a:pt x="1645" y="332"/>
                  <a:pt x="1647" y="332"/>
                  <a:pt x="1649" y="332"/>
                </a:cubicBezTo>
                <a:cubicBezTo>
                  <a:pt x="1649" y="332"/>
                  <a:pt x="1649" y="332"/>
                  <a:pt x="1650" y="332"/>
                </a:cubicBezTo>
                <a:cubicBezTo>
                  <a:pt x="1650" y="332"/>
                  <a:pt x="1650" y="332"/>
                  <a:pt x="1650" y="332"/>
                </a:cubicBezTo>
                <a:cubicBezTo>
                  <a:pt x="1652" y="332"/>
                  <a:pt x="1653" y="332"/>
                  <a:pt x="1654" y="333"/>
                </a:cubicBezTo>
                <a:cubicBezTo>
                  <a:pt x="1654" y="332"/>
                  <a:pt x="1654" y="332"/>
                  <a:pt x="1654" y="332"/>
                </a:cubicBezTo>
                <a:cubicBezTo>
                  <a:pt x="1653" y="332"/>
                  <a:pt x="1652" y="332"/>
                  <a:pt x="1651" y="332"/>
                </a:cubicBezTo>
                <a:close/>
                <a:moveTo>
                  <a:pt x="1711" y="451"/>
                </a:moveTo>
                <a:cubicBezTo>
                  <a:pt x="1711" y="451"/>
                  <a:pt x="1711" y="451"/>
                  <a:pt x="1711" y="451"/>
                </a:cubicBezTo>
                <a:cubicBezTo>
                  <a:pt x="1711" y="451"/>
                  <a:pt x="1711" y="451"/>
                  <a:pt x="1711" y="451"/>
                </a:cubicBezTo>
                <a:cubicBezTo>
                  <a:pt x="1711" y="451"/>
                  <a:pt x="1711" y="451"/>
                  <a:pt x="1711" y="451"/>
                </a:cubicBezTo>
                <a:close/>
                <a:moveTo>
                  <a:pt x="1695" y="369"/>
                </a:moveTo>
                <a:cubicBezTo>
                  <a:pt x="1697" y="368"/>
                  <a:pt x="1700" y="366"/>
                  <a:pt x="1701" y="366"/>
                </a:cubicBezTo>
                <a:cubicBezTo>
                  <a:pt x="1702" y="366"/>
                  <a:pt x="1703" y="368"/>
                  <a:pt x="1703" y="369"/>
                </a:cubicBezTo>
                <a:cubicBezTo>
                  <a:pt x="1703" y="369"/>
                  <a:pt x="1703" y="369"/>
                  <a:pt x="1703" y="369"/>
                </a:cubicBezTo>
                <a:cubicBezTo>
                  <a:pt x="1704" y="369"/>
                  <a:pt x="1704" y="369"/>
                  <a:pt x="1704" y="369"/>
                </a:cubicBezTo>
                <a:cubicBezTo>
                  <a:pt x="1703" y="368"/>
                  <a:pt x="1702" y="365"/>
                  <a:pt x="1701" y="365"/>
                </a:cubicBezTo>
                <a:cubicBezTo>
                  <a:pt x="1700" y="365"/>
                  <a:pt x="1697" y="367"/>
                  <a:pt x="1695" y="369"/>
                </a:cubicBezTo>
                <a:close/>
                <a:moveTo>
                  <a:pt x="1704" y="373"/>
                </a:moveTo>
                <a:cubicBezTo>
                  <a:pt x="1704" y="373"/>
                  <a:pt x="1704" y="373"/>
                  <a:pt x="1704" y="373"/>
                </a:cubicBezTo>
                <a:cubicBezTo>
                  <a:pt x="1704" y="372"/>
                  <a:pt x="1702" y="371"/>
                  <a:pt x="1702" y="371"/>
                </a:cubicBezTo>
                <a:cubicBezTo>
                  <a:pt x="1702" y="370"/>
                  <a:pt x="1702" y="370"/>
                  <a:pt x="1702" y="370"/>
                </a:cubicBezTo>
                <a:cubicBezTo>
                  <a:pt x="1702" y="370"/>
                  <a:pt x="1702" y="371"/>
                  <a:pt x="1702" y="371"/>
                </a:cubicBezTo>
                <a:cubicBezTo>
                  <a:pt x="1702" y="372"/>
                  <a:pt x="1704" y="372"/>
                  <a:pt x="1704" y="373"/>
                </a:cubicBezTo>
                <a:cubicBezTo>
                  <a:pt x="1704" y="373"/>
                  <a:pt x="1704" y="373"/>
                  <a:pt x="1704" y="373"/>
                </a:cubicBezTo>
                <a:close/>
                <a:moveTo>
                  <a:pt x="1697" y="351"/>
                </a:moveTo>
                <a:cubicBezTo>
                  <a:pt x="1699" y="351"/>
                  <a:pt x="1698" y="350"/>
                  <a:pt x="1698" y="349"/>
                </a:cubicBezTo>
                <a:cubicBezTo>
                  <a:pt x="1698" y="349"/>
                  <a:pt x="1698" y="349"/>
                  <a:pt x="1698" y="349"/>
                </a:cubicBezTo>
                <a:cubicBezTo>
                  <a:pt x="1698" y="349"/>
                  <a:pt x="1699" y="351"/>
                  <a:pt x="1697" y="351"/>
                </a:cubicBezTo>
                <a:close/>
                <a:moveTo>
                  <a:pt x="1685" y="582"/>
                </a:moveTo>
                <a:cubicBezTo>
                  <a:pt x="1685" y="582"/>
                  <a:pt x="1685" y="582"/>
                  <a:pt x="1688" y="581"/>
                </a:cubicBezTo>
                <a:cubicBezTo>
                  <a:pt x="1688" y="581"/>
                  <a:pt x="1689" y="581"/>
                  <a:pt x="1690" y="581"/>
                </a:cubicBezTo>
                <a:cubicBezTo>
                  <a:pt x="1689" y="580"/>
                  <a:pt x="1689" y="580"/>
                  <a:pt x="1689" y="580"/>
                </a:cubicBezTo>
                <a:cubicBezTo>
                  <a:pt x="1689" y="580"/>
                  <a:pt x="1688" y="581"/>
                  <a:pt x="1688" y="581"/>
                </a:cubicBezTo>
                <a:cubicBezTo>
                  <a:pt x="1688" y="581"/>
                  <a:pt x="1688" y="581"/>
                  <a:pt x="1685" y="581"/>
                </a:cubicBezTo>
                <a:cubicBezTo>
                  <a:pt x="1685" y="581"/>
                  <a:pt x="1685" y="582"/>
                  <a:pt x="1685" y="582"/>
                </a:cubicBezTo>
                <a:close/>
                <a:moveTo>
                  <a:pt x="1683" y="346"/>
                </a:moveTo>
                <a:cubicBezTo>
                  <a:pt x="1684" y="346"/>
                  <a:pt x="1684" y="346"/>
                  <a:pt x="1684" y="346"/>
                </a:cubicBezTo>
                <a:cubicBezTo>
                  <a:pt x="1684" y="346"/>
                  <a:pt x="1685" y="345"/>
                  <a:pt x="1685" y="345"/>
                </a:cubicBezTo>
                <a:cubicBezTo>
                  <a:pt x="1685" y="345"/>
                  <a:pt x="1685" y="345"/>
                  <a:pt x="1684" y="345"/>
                </a:cubicBezTo>
                <a:cubicBezTo>
                  <a:pt x="1684" y="345"/>
                  <a:pt x="1683" y="344"/>
                  <a:pt x="1682" y="344"/>
                </a:cubicBezTo>
                <a:cubicBezTo>
                  <a:pt x="1683" y="344"/>
                  <a:pt x="1683" y="344"/>
                  <a:pt x="1683" y="344"/>
                </a:cubicBezTo>
                <a:cubicBezTo>
                  <a:pt x="1683" y="345"/>
                  <a:pt x="1684" y="345"/>
                  <a:pt x="1684" y="345"/>
                </a:cubicBezTo>
                <a:cubicBezTo>
                  <a:pt x="1684" y="346"/>
                  <a:pt x="1684" y="346"/>
                  <a:pt x="1683" y="346"/>
                </a:cubicBezTo>
                <a:close/>
                <a:moveTo>
                  <a:pt x="1685" y="349"/>
                </a:moveTo>
                <a:cubicBezTo>
                  <a:pt x="1685" y="349"/>
                  <a:pt x="1685" y="349"/>
                  <a:pt x="1685" y="349"/>
                </a:cubicBezTo>
                <a:cubicBezTo>
                  <a:pt x="1686" y="350"/>
                  <a:pt x="1688" y="351"/>
                  <a:pt x="1688" y="353"/>
                </a:cubicBezTo>
                <a:cubicBezTo>
                  <a:pt x="1688" y="353"/>
                  <a:pt x="1688" y="353"/>
                  <a:pt x="1688" y="353"/>
                </a:cubicBezTo>
                <a:cubicBezTo>
                  <a:pt x="1688" y="353"/>
                  <a:pt x="1688" y="353"/>
                  <a:pt x="1688" y="353"/>
                </a:cubicBezTo>
                <a:cubicBezTo>
                  <a:pt x="1688" y="353"/>
                  <a:pt x="1688" y="353"/>
                  <a:pt x="1688" y="353"/>
                </a:cubicBezTo>
                <a:cubicBezTo>
                  <a:pt x="1688" y="351"/>
                  <a:pt x="1686" y="350"/>
                  <a:pt x="1685" y="349"/>
                </a:cubicBezTo>
                <a:close/>
                <a:moveTo>
                  <a:pt x="1680" y="586"/>
                </a:moveTo>
                <a:cubicBezTo>
                  <a:pt x="1680" y="586"/>
                  <a:pt x="1681" y="586"/>
                  <a:pt x="1681" y="586"/>
                </a:cubicBezTo>
                <a:cubicBezTo>
                  <a:pt x="1681" y="586"/>
                  <a:pt x="1681" y="581"/>
                  <a:pt x="1682" y="580"/>
                </a:cubicBezTo>
                <a:cubicBezTo>
                  <a:pt x="1683" y="580"/>
                  <a:pt x="1683" y="580"/>
                  <a:pt x="1683" y="580"/>
                </a:cubicBezTo>
                <a:cubicBezTo>
                  <a:pt x="1683" y="580"/>
                  <a:pt x="1684" y="580"/>
                  <a:pt x="1684" y="580"/>
                </a:cubicBezTo>
                <a:cubicBezTo>
                  <a:pt x="1684" y="580"/>
                  <a:pt x="1683" y="580"/>
                  <a:pt x="1683" y="580"/>
                </a:cubicBezTo>
                <a:cubicBezTo>
                  <a:pt x="1683" y="580"/>
                  <a:pt x="1682" y="580"/>
                  <a:pt x="1682" y="580"/>
                </a:cubicBezTo>
                <a:cubicBezTo>
                  <a:pt x="1680" y="581"/>
                  <a:pt x="1680" y="586"/>
                  <a:pt x="1680" y="586"/>
                </a:cubicBezTo>
                <a:close/>
                <a:moveTo>
                  <a:pt x="1695" y="299"/>
                </a:moveTo>
                <a:cubicBezTo>
                  <a:pt x="1695" y="299"/>
                  <a:pt x="1695" y="299"/>
                  <a:pt x="1694" y="299"/>
                </a:cubicBezTo>
                <a:cubicBezTo>
                  <a:pt x="1694" y="299"/>
                  <a:pt x="1694" y="299"/>
                  <a:pt x="1694" y="299"/>
                </a:cubicBezTo>
                <a:cubicBezTo>
                  <a:pt x="1693" y="299"/>
                  <a:pt x="1693" y="299"/>
                  <a:pt x="1693" y="299"/>
                </a:cubicBezTo>
                <a:cubicBezTo>
                  <a:pt x="1693" y="299"/>
                  <a:pt x="1693" y="299"/>
                  <a:pt x="1694" y="299"/>
                </a:cubicBezTo>
                <a:cubicBezTo>
                  <a:pt x="1694" y="299"/>
                  <a:pt x="1694" y="299"/>
                  <a:pt x="1694" y="299"/>
                </a:cubicBezTo>
                <a:cubicBezTo>
                  <a:pt x="1695" y="299"/>
                  <a:pt x="1695" y="299"/>
                  <a:pt x="1695" y="299"/>
                </a:cubicBezTo>
                <a:cubicBezTo>
                  <a:pt x="1695" y="299"/>
                  <a:pt x="1696" y="299"/>
                  <a:pt x="1696" y="299"/>
                </a:cubicBezTo>
                <a:cubicBezTo>
                  <a:pt x="1696" y="299"/>
                  <a:pt x="1696" y="299"/>
                  <a:pt x="1695" y="299"/>
                </a:cubicBezTo>
                <a:close/>
                <a:moveTo>
                  <a:pt x="1754" y="349"/>
                </a:moveTo>
                <a:cubicBezTo>
                  <a:pt x="1753" y="347"/>
                  <a:pt x="1752" y="346"/>
                  <a:pt x="1752" y="346"/>
                </a:cubicBezTo>
                <a:cubicBezTo>
                  <a:pt x="1752" y="346"/>
                  <a:pt x="1750" y="343"/>
                  <a:pt x="1749" y="343"/>
                </a:cubicBezTo>
                <a:cubicBezTo>
                  <a:pt x="1747" y="342"/>
                  <a:pt x="1743" y="340"/>
                  <a:pt x="1741" y="340"/>
                </a:cubicBezTo>
                <a:cubicBezTo>
                  <a:pt x="1741" y="340"/>
                  <a:pt x="1741" y="340"/>
                  <a:pt x="1741" y="340"/>
                </a:cubicBezTo>
                <a:cubicBezTo>
                  <a:pt x="1741" y="341"/>
                  <a:pt x="1741" y="341"/>
                  <a:pt x="1741" y="341"/>
                </a:cubicBezTo>
                <a:cubicBezTo>
                  <a:pt x="1741" y="341"/>
                  <a:pt x="1741" y="341"/>
                  <a:pt x="1741" y="341"/>
                </a:cubicBezTo>
                <a:cubicBezTo>
                  <a:pt x="1743" y="341"/>
                  <a:pt x="1747" y="342"/>
                  <a:pt x="1748" y="343"/>
                </a:cubicBezTo>
                <a:cubicBezTo>
                  <a:pt x="1750" y="344"/>
                  <a:pt x="1752" y="346"/>
                  <a:pt x="1752" y="346"/>
                </a:cubicBezTo>
                <a:cubicBezTo>
                  <a:pt x="1752" y="346"/>
                  <a:pt x="1753" y="348"/>
                  <a:pt x="1754" y="349"/>
                </a:cubicBezTo>
                <a:cubicBezTo>
                  <a:pt x="1754" y="349"/>
                  <a:pt x="1754" y="349"/>
                  <a:pt x="1754" y="349"/>
                </a:cubicBezTo>
                <a:close/>
                <a:moveTo>
                  <a:pt x="1740" y="341"/>
                </a:moveTo>
                <a:cubicBezTo>
                  <a:pt x="1740" y="341"/>
                  <a:pt x="1739" y="341"/>
                  <a:pt x="1738" y="341"/>
                </a:cubicBezTo>
                <a:cubicBezTo>
                  <a:pt x="1738" y="341"/>
                  <a:pt x="1737" y="341"/>
                  <a:pt x="1737" y="341"/>
                </a:cubicBezTo>
                <a:cubicBezTo>
                  <a:pt x="1736" y="341"/>
                  <a:pt x="1735" y="345"/>
                  <a:pt x="1734" y="346"/>
                </a:cubicBezTo>
                <a:cubicBezTo>
                  <a:pt x="1734" y="346"/>
                  <a:pt x="1733" y="345"/>
                  <a:pt x="1733" y="345"/>
                </a:cubicBezTo>
                <a:cubicBezTo>
                  <a:pt x="1732" y="345"/>
                  <a:pt x="1732" y="346"/>
                  <a:pt x="1732" y="346"/>
                </a:cubicBezTo>
                <a:cubicBezTo>
                  <a:pt x="1732" y="346"/>
                  <a:pt x="1732" y="346"/>
                  <a:pt x="1732" y="346"/>
                </a:cubicBezTo>
                <a:cubicBezTo>
                  <a:pt x="1733" y="346"/>
                  <a:pt x="1734" y="346"/>
                  <a:pt x="1735" y="347"/>
                </a:cubicBezTo>
                <a:cubicBezTo>
                  <a:pt x="1736" y="347"/>
                  <a:pt x="1735" y="349"/>
                  <a:pt x="1736" y="351"/>
                </a:cubicBezTo>
                <a:cubicBezTo>
                  <a:pt x="1737" y="353"/>
                  <a:pt x="1739" y="355"/>
                  <a:pt x="1739" y="355"/>
                </a:cubicBezTo>
                <a:cubicBezTo>
                  <a:pt x="1739" y="355"/>
                  <a:pt x="1739" y="355"/>
                  <a:pt x="1739" y="354"/>
                </a:cubicBezTo>
                <a:cubicBezTo>
                  <a:pt x="1739" y="354"/>
                  <a:pt x="1739" y="354"/>
                  <a:pt x="1741" y="356"/>
                </a:cubicBezTo>
                <a:cubicBezTo>
                  <a:pt x="1741" y="356"/>
                  <a:pt x="1741" y="356"/>
                  <a:pt x="1746" y="356"/>
                </a:cubicBezTo>
                <a:cubicBezTo>
                  <a:pt x="1746" y="356"/>
                  <a:pt x="1747" y="354"/>
                  <a:pt x="1746" y="354"/>
                </a:cubicBezTo>
                <a:cubicBezTo>
                  <a:pt x="1746" y="353"/>
                  <a:pt x="1746" y="353"/>
                  <a:pt x="1746" y="353"/>
                </a:cubicBezTo>
                <a:cubicBezTo>
                  <a:pt x="1746" y="353"/>
                  <a:pt x="1749" y="355"/>
                  <a:pt x="1749" y="355"/>
                </a:cubicBezTo>
                <a:cubicBezTo>
                  <a:pt x="1750" y="355"/>
                  <a:pt x="1750" y="355"/>
                  <a:pt x="1750" y="355"/>
                </a:cubicBezTo>
                <a:cubicBezTo>
                  <a:pt x="1751" y="355"/>
                  <a:pt x="1751" y="354"/>
                  <a:pt x="1751" y="353"/>
                </a:cubicBezTo>
                <a:cubicBezTo>
                  <a:pt x="1752" y="351"/>
                  <a:pt x="1745" y="349"/>
                  <a:pt x="1744" y="347"/>
                </a:cubicBezTo>
                <a:cubicBezTo>
                  <a:pt x="1743" y="345"/>
                  <a:pt x="1742" y="345"/>
                  <a:pt x="1742" y="344"/>
                </a:cubicBezTo>
                <a:cubicBezTo>
                  <a:pt x="1742" y="344"/>
                  <a:pt x="1741" y="342"/>
                  <a:pt x="1741" y="342"/>
                </a:cubicBezTo>
                <a:cubicBezTo>
                  <a:pt x="1741" y="342"/>
                  <a:pt x="1740" y="342"/>
                  <a:pt x="1740" y="341"/>
                </a:cubicBezTo>
                <a:close/>
                <a:moveTo>
                  <a:pt x="1762" y="382"/>
                </a:moveTo>
                <a:cubicBezTo>
                  <a:pt x="1760" y="383"/>
                  <a:pt x="1757" y="385"/>
                  <a:pt x="1757" y="385"/>
                </a:cubicBezTo>
                <a:cubicBezTo>
                  <a:pt x="1757" y="385"/>
                  <a:pt x="1757" y="385"/>
                  <a:pt x="1757" y="387"/>
                </a:cubicBezTo>
                <a:cubicBezTo>
                  <a:pt x="1757" y="387"/>
                  <a:pt x="1755" y="388"/>
                  <a:pt x="1754" y="389"/>
                </a:cubicBezTo>
                <a:cubicBezTo>
                  <a:pt x="1754" y="389"/>
                  <a:pt x="1753" y="389"/>
                  <a:pt x="1753" y="389"/>
                </a:cubicBezTo>
                <a:cubicBezTo>
                  <a:pt x="1752" y="389"/>
                  <a:pt x="1751" y="389"/>
                  <a:pt x="1751" y="389"/>
                </a:cubicBezTo>
                <a:cubicBezTo>
                  <a:pt x="1751" y="389"/>
                  <a:pt x="1749" y="385"/>
                  <a:pt x="1749" y="383"/>
                </a:cubicBezTo>
                <a:cubicBezTo>
                  <a:pt x="1749" y="382"/>
                  <a:pt x="1749" y="380"/>
                  <a:pt x="1749" y="380"/>
                </a:cubicBezTo>
                <a:cubicBezTo>
                  <a:pt x="1749" y="380"/>
                  <a:pt x="1749" y="380"/>
                  <a:pt x="1748" y="379"/>
                </a:cubicBezTo>
                <a:cubicBezTo>
                  <a:pt x="1748" y="379"/>
                  <a:pt x="1748" y="379"/>
                  <a:pt x="1748" y="373"/>
                </a:cubicBezTo>
                <a:cubicBezTo>
                  <a:pt x="1748" y="373"/>
                  <a:pt x="1746" y="371"/>
                  <a:pt x="1744" y="370"/>
                </a:cubicBezTo>
                <a:cubicBezTo>
                  <a:pt x="1744" y="370"/>
                  <a:pt x="1744" y="370"/>
                  <a:pt x="1743" y="370"/>
                </a:cubicBezTo>
                <a:cubicBezTo>
                  <a:pt x="1743" y="370"/>
                  <a:pt x="1743" y="370"/>
                  <a:pt x="1743" y="370"/>
                </a:cubicBezTo>
                <a:cubicBezTo>
                  <a:pt x="1743" y="370"/>
                  <a:pt x="1743" y="370"/>
                  <a:pt x="1742" y="370"/>
                </a:cubicBezTo>
                <a:cubicBezTo>
                  <a:pt x="1742" y="370"/>
                  <a:pt x="1741" y="370"/>
                  <a:pt x="1741" y="369"/>
                </a:cubicBezTo>
                <a:cubicBezTo>
                  <a:pt x="1740" y="368"/>
                  <a:pt x="1743" y="367"/>
                  <a:pt x="1745" y="367"/>
                </a:cubicBezTo>
                <a:cubicBezTo>
                  <a:pt x="1745" y="367"/>
                  <a:pt x="1745" y="367"/>
                  <a:pt x="1745" y="367"/>
                </a:cubicBezTo>
                <a:cubicBezTo>
                  <a:pt x="1745" y="367"/>
                  <a:pt x="1745" y="367"/>
                  <a:pt x="1743" y="366"/>
                </a:cubicBezTo>
                <a:cubicBezTo>
                  <a:pt x="1743" y="366"/>
                  <a:pt x="1743" y="366"/>
                  <a:pt x="1742" y="363"/>
                </a:cubicBezTo>
                <a:cubicBezTo>
                  <a:pt x="1742" y="363"/>
                  <a:pt x="1742" y="363"/>
                  <a:pt x="1739" y="364"/>
                </a:cubicBezTo>
                <a:cubicBezTo>
                  <a:pt x="1739" y="364"/>
                  <a:pt x="1736" y="359"/>
                  <a:pt x="1736" y="358"/>
                </a:cubicBezTo>
                <a:cubicBezTo>
                  <a:pt x="1736" y="357"/>
                  <a:pt x="1738" y="355"/>
                  <a:pt x="1738" y="355"/>
                </a:cubicBezTo>
                <a:cubicBezTo>
                  <a:pt x="1738" y="354"/>
                  <a:pt x="1734" y="350"/>
                  <a:pt x="1734" y="350"/>
                </a:cubicBezTo>
                <a:cubicBezTo>
                  <a:pt x="1734" y="350"/>
                  <a:pt x="1732" y="347"/>
                  <a:pt x="1732" y="346"/>
                </a:cubicBezTo>
                <a:cubicBezTo>
                  <a:pt x="1732" y="346"/>
                  <a:pt x="1732" y="346"/>
                  <a:pt x="1732" y="346"/>
                </a:cubicBezTo>
                <a:cubicBezTo>
                  <a:pt x="1732" y="346"/>
                  <a:pt x="1730" y="345"/>
                  <a:pt x="1730" y="344"/>
                </a:cubicBezTo>
                <a:cubicBezTo>
                  <a:pt x="1731" y="342"/>
                  <a:pt x="1735" y="340"/>
                  <a:pt x="1733" y="338"/>
                </a:cubicBezTo>
                <a:cubicBezTo>
                  <a:pt x="1731" y="336"/>
                  <a:pt x="1725" y="336"/>
                  <a:pt x="1725" y="336"/>
                </a:cubicBezTo>
                <a:cubicBezTo>
                  <a:pt x="1725" y="336"/>
                  <a:pt x="1725" y="336"/>
                  <a:pt x="1724" y="333"/>
                </a:cubicBezTo>
                <a:cubicBezTo>
                  <a:pt x="1724" y="333"/>
                  <a:pt x="1724" y="333"/>
                  <a:pt x="1719" y="333"/>
                </a:cubicBezTo>
                <a:cubicBezTo>
                  <a:pt x="1719" y="333"/>
                  <a:pt x="1719" y="333"/>
                  <a:pt x="1720" y="330"/>
                </a:cubicBezTo>
                <a:cubicBezTo>
                  <a:pt x="1720" y="330"/>
                  <a:pt x="1717" y="328"/>
                  <a:pt x="1716" y="326"/>
                </a:cubicBezTo>
                <a:cubicBezTo>
                  <a:pt x="1715" y="325"/>
                  <a:pt x="1715" y="323"/>
                  <a:pt x="1715" y="323"/>
                </a:cubicBezTo>
                <a:cubicBezTo>
                  <a:pt x="1715" y="323"/>
                  <a:pt x="1709" y="322"/>
                  <a:pt x="1710" y="320"/>
                </a:cubicBezTo>
                <a:cubicBezTo>
                  <a:pt x="1710" y="319"/>
                  <a:pt x="1711" y="319"/>
                  <a:pt x="1711" y="319"/>
                </a:cubicBezTo>
                <a:cubicBezTo>
                  <a:pt x="1712" y="319"/>
                  <a:pt x="1714" y="320"/>
                  <a:pt x="1716" y="320"/>
                </a:cubicBezTo>
                <a:cubicBezTo>
                  <a:pt x="1717" y="320"/>
                  <a:pt x="1718" y="321"/>
                  <a:pt x="1719" y="321"/>
                </a:cubicBezTo>
                <a:cubicBezTo>
                  <a:pt x="1720" y="321"/>
                  <a:pt x="1720" y="321"/>
                  <a:pt x="1720" y="321"/>
                </a:cubicBezTo>
                <a:cubicBezTo>
                  <a:pt x="1720" y="319"/>
                  <a:pt x="1714" y="319"/>
                  <a:pt x="1714" y="316"/>
                </a:cubicBezTo>
                <a:cubicBezTo>
                  <a:pt x="1715" y="315"/>
                  <a:pt x="1716" y="315"/>
                  <a:pt x="1717" y="315"/>
                </a:cubicBezTo>
                <a:cubicBezTo>
                  <a:pt x="1718" y="315"/>
                  <a:pt x="1718" y="315"/>
                  <a:pt x="1718" y="315"/>
                </a:cubicBezTo>
                <a:cubicBezTo>
                  <a:pt x="1718" y="315"/>
                  <a:pt x="1718" y="315"/>
                  <a:pt x="1717" y="311"/>
                </a:cubicBezTo>
                <a:cubicBezTo>
                  <a:pt x="1717" y="311"/>
                  <a:pt x="1725" y="313"/>
                  <a:pt x="1726" y="313"/>
                </a:cubicBezTo>
                <a:cubicBezTo>
                  <a:pt x="1727" y="314"/>
                  <a:pt x="1736" y="314"/>
                  <a:pt x="1736" y="314"/>
                </a:cubicBezTo>
                <a:cubicBezTo>
                  <a:pt x="1736" y="314"/>
                  <a:pt x="1731" y="316"/>
                  <a:pt x="1734" y="318"/>
                </a:cubicBezTo>
                <a:cubicBezTo>
                  <a:pt x="1734" y="319"/>
                  <a:pt x="1734" y="319"/>
                  <a:pt x="1735" y="319"/>
                </a:cubicBezTo>
                <a:cubicBezTo>
                  <a:pt x="1736" y="319"/>
                  <a:pt x="1736" y="316"/>
                  <a:pt x="1736" y="316"/>
                </a:cubicBezTo>
                <a:cubicBezTo>
                  <a:pt x="1736" y="316"/>
                  <a:pt x="1736" y="316"/>
                  <a:pt x="1741" y="316"/>
                </a:cubicBezTo>
                <a:cubicBezTo>
                  <a:pt x="1741" y="316"/>
                  <a:pt x="1738" y="314"/>
                  <a:pt x="1738" y="313"/>
                </a:cubicBezTo>
                <a:cubicBezTo>
                  <a:pt x="1738" y="312"/>
                  <a:pt x="1738" y="310"/>
                  <a:pt x="1737" y="310"/>
                </a:cubicBezTo>
                <a:cubicBezTo>
                  <a:pt x="1737" y="310"/>
                  <a:pt x="1737" y="310"/>
                  <a:pt x="1737" y="310"/>
                </a:cubicBezTo>
                <a:cubicBezTo>
                  <a:pt x="1735" y="310"/>
                  <a:pt x="1733" y="313"/>
                  <a:pt x="1732" y="313"/>
                </a:cubicBezTo>
                <a:cubicBezTo>
                  <a:pt x="1732" y="313"/>
                  <a:pt x="1732" y="313"/>
                  <a:pt x="1732" y="313"/>
                </a:cubicBezTo>
                <a:cubicBezTo>
                  <a:pt x="1731" y="312"/>
                  <a:pt x="1727" y="309"/>
                  <a:pt x="1727" y="308"/>
                </a:cubicBezTo>
                <a:cubicBezTo>
                  <a:pt x="1728" y="306"/>
                  <a:pt x="1731" y="305"/>
                  <a:pt x="1727" y="301"/>
                </a:cubicBezTo>
                <a:cubicBezTo>
                  <a:pt x="1726" y="299"/>
                  <a:pt x="1725" y="298"/>
                  <a:pt x="1724" y="298"/>
                </a:cubicBezTo>
                <a:cubicBezTo>
                  <a:pt x="1722" y="298"/>
                  <a:pt x="1722" y="299"/>
                  <a:pt x="1721" y="299"/>
                </a:cubicBezTo>
                <a:cubicBezTo>
                  <a:pt x="1719" y="299"/>
                  <a:pt x="1715" y="296"/>
                  <a:pt x="1714" y="296"/>
                </a:cubicBezTo>
                <a:cubicBezTo>
                  <a:pt x="1714" y="296"/>
                  <a:pt x="1714" y="296"/>
                  <a:pt x="1713" y="296"/>
                </a:cubicBezTo>
                <a:cubicBezTo>
                  <a:pt x="1712" y="296"/>
                  <a:pt x="1704" y="299"/>
                  <a:pt x="1703" y="301"/>
                </a:cubicBezTo>
                <a:cubicBezTo>
                  <a:pt x="1702" y="301"/>
                  <a:pt x="1701" y="301"/>
                  <a:pt x="1700" y="301"/>
                </a:cubicBezTo>
                <a:cubicBezTo>
                  <a:pt x="1700" y="301"/>
                  <a:pt x="1700" y="301"/>
                  <a:pt x="1700" y="301"/>
                </a:cubicBezTo>
                <a:cubicBezTo>
                  <a:pt x="1700" y="301"/>
                  <a:pt x="1700" y="301"/>
                  <a:pt x="1699" y="303"/>
                </a:cubicBezTo>
                <a:cubicBezTo>
                  <a:pt x="1699" y="303"/>
                  <a:pt x="1698" y="303"/>
                  <a:pt x="1698" y="303"/>
                </a:cubicBezTo>
                <a:cubicBezTo>
                  <a:pt x="1698" y="304"/>
                  <a:pt x="1699" y="305"/>
                  <a:pt x="1698" y="305"/>
                </a:cubicBezTo>
                <a:cubicBezTo>
                  <a:pt x="1698" y="305"/>
                  <a:pt x="1695" y="305"/>
                  <a:pt x="1695" y="305"/>
                </a:cubicBezTo>
                <a:cubicBezTo>
                  <a:pt x="1695" y="305"/>
                  <a:pt x="1698" y="307"/>
                  <a:pt x="1696" y="308"/>
                </a:cubicBezTo>
                <a:cubicBezTo>
                  <a:pt x="1695" y="308"/>
                  <a:pt x="1695" y="308"/>
                  <a:pt x="1695" y="308"/>
                </a:cubicBezTo>
                <a:cubicBezTo>
                  <a:pt x="1694" y="308"/>
                  <a:pt x="1694" y="308"/>
                  <a:pt x="1694" y="308"/>
                </a:cubicBezTo>
                <a:cubicBezTo>
                  <a:pt x="1694" y="308"/>
                  <a:pt x="1693" y="308"/>
                  <a:pt x="1693" y="308"/>
                </a:cubicBezTo>
                <a:cubicBezTo>
                  <a:pt x="1693" y="308"/>
                  <a:pt x="1693" y="308"/>
                  <a:pt x="1693" y="308"/>
                </a:cubicBezTo>
                <a:cubicBezTo>
                  <a:pt x="1692" y="309"/>
                  <a:pt x="1690" y="309"/>
                  <a:pt x="1689" y="309"/>
                </a:cubicBezTo>
                <a:cubicBezTo>
                  <a:pt x="1689" y="309"/>
                  <a:pt x="1686" y="308"/>
                  <a:pt x="1686" y="308"/>
                </a:cubicBezTo>
                <a:cubicBezTo>
                  <a:pt x="1686" y="308"/>
                  <a:pt x="1689" y="311"/>
                  <a:pt x="1688" y="312"/>
                </a:cubicBezTo>
                <a:cubicBezTo>
                  <a:pt x="1688" y="314"/>
                  <a:pt x="1685" y="316"/>
                  <a:pt x="1685" y="316"/>
                </a:cubicBezTo>
                <a:cubicBezTo>
                  <a:pt x="1685" y="316"/>
                  <a:pt x="1681" y="320"/>
                  <a:pt x="1683" y="321"/>
                </a:cubicBezTo>
                <a:cubicBezTo>
                  <a:pt x="1684" y="321"/>
                  <a:pt x="1686" y="322"/>
                  <a:pt x="1686" y="322"/>
                </a:cubicBezTo>
                <a:cubicBezTo>
                  <a:pt x="1686" y="322"/>
                  <a:pt x="1690" y="324"/>
                  <a:pt x="1691" y="326"/>
                </a:cubicBezTo>
                <a:cubicBezTo>
                  <a:pt x="1691" y="329"/>
                  <a:pt x="1689" y="331"/>
                  <a:pt x="1691" y="333"/>
                </a:cubicBezTo>
                <a:cubicBezTo>
                  <a:pt x="1693" y="335"/>
                  <a:pt x="1694" y="336"/>
                  <a:pt x="1694" y="336"/>
                </a:cubicBezTo>
                <a:cubicBezTo>
                  <a:pt x="1694" y="336"/>
                  <a:pt x="1694" y="336"/>
                  <a:pt x="1694" y="339"/>
                </a:cubicBezTo>
                <a:cubicBezTo>
                  <a:pt x="1694" y="339"/>
                  <a:pt x="1697" y="339"/>
                  <a:pt x="1698" y="341"/>
                </a:cubicBezTo>
                <a:cubicBezTo>
                  <a:pt x="1699" y="342"/>
                  <a:pt x="1700" y="345"/>
                  <a:pt x="1700" y="345"/>
                </a:cubicBezTo>
                <a:cubicBezTo>
                  <a:pt x="1700" y="345"/>
                  <a:pt x="1700" y="345"/>
                  <a:pt x="1701" y="345"/>
                </a:cubicBezTo>
                <a:cubicBezTo>
                  <a:pt x="1701" y="345"/>
                  <a:pt x="1701" y="347"/>
                  <a:pt x="1701" y="348"/>
                </a:cubicBezTo>
                <a:cubicBezTo>
                  <a:pt x="1701" y="349"/>
                  <a:pt x="1701" y="349"/>
                  <a:pt x="1700" y="349"/>
                </a:cubicBezTo>
                <a:cubicBezTo>
                  <a:pt x="1701" y="349"/>
                  <a:pt x="1701" y="349"/>
                  <a:pt x="1701" y="348"/>
                </a:cubicBezTo>
                <a:cubicBezTo>
                  <a:pt x="1701" y="347"/>
                  <a:pt x="1701" y="345"/>
                  <a:pt x="1701" y="345"/>
                </a:cubicBezTo>
                <a:cubicBezTo>
                  <a:pt x="1701" y="345"/>
                  <a:pt x="1701" y="345"/>
                  <a:pt x="1707" y="350"/>
                </a:cubicBezTo>
                <a:cubicBezTo>
                  <a:pt x="1707" y="350"/>
                  <a:pt x="1707" y="350"/>
                  <a:pt x="1707" y="352"/>
                </a:cubicBezTo>
                <a:cubicBezTo>
                  <a:pt x="1707" y="352"/>
                  <a:pt x="1707" y="352"/>
                  <a:pt x="1710" y="355"/>
                </a:cubicBezTo>
                <a:cubicBezTo>
                  <a:pt x="1710" y="355"/>
                  <a:pt x="1710" y="358"/>
                  <a:pt x="1712" y="358"/>
                </a:cubicBezTo>
                <a:cubicBezTo>
                  <a:pt x="1713" y="358"/>
                  <a:pt x="1715" y="358"/>
                  <a:pt x="1716" y="358"/>
                </a:cubicBezTo>
                <a:cubicBezTo>
                  <a:pt x="1717" y="358"/>
                  <a:pt x="1717" y="358"/>
                  <a:pt x="1718" y="358"/>
                </a:cubicBezTo>
                <a:cubicBezTo>
                  <a:pt x="1718" y="360"/>
                  <a:pt x="1719" y="361"/>
                  <a:pt x="1719" y="361"/>
                </a:cubicBezTo>
                <a:cubicBezTo>
                  <a:pt x="1719" y="361"/>
                  <a:pt x="1719" y="361"/>
                  <a:pt x="1715" y="360"/>
                </a:cubicBezTo>
                <a:cubicBezTo>
                  <a:pt x="1715" y="360"/>
                  <a:pt x="1715" y="360"/>
                  <a:pt x="1713" y="362"/>
                </a:cubicBezTo>
                <a:cubicBezTo>
                  <a:pt x="1713" y="362"/>
                  <a:pt x="1713" y="362"/>
                  <a:pt x="1711" y="361"/>
                </a:cubicBezTo>
                <a:cubicBezTo>
                  <a:pt x="1711" y="361"/>
                  <a:pt x="1711" y="361"/>
                  <a:pt x="1712" y="366"/>
                </a:cubicBezTo>
                <a:cubicBezTo>
                  <a:pt x="1712" y="366"/>
                  <a:pt x="1712" y="366"/>
                  <a:pt x="1711" y="368"/>
                </a:cubicBezTo>
                <a:cubicBezTo>
                  <a:pt x="1711" y="368"/>
                  <a:pt x="1714" y="370"/>
                  <a:pt x="1713" y="371"/>
                </a:cubicBezTo>
                <a:cubicBezTo>
                  <a:pt x="1713" y="371"/>
                  <a:pt x="1712" y="372"/>
                  <a:pt x="1712" y="372"/>
                </a:cubicBezTo>
                <a:cubicBezTo>
                  <a:pt x="1711" y="372"/>
                  <a:pt x="1710" y="370"/>
                  <a:pt x="1710" y="370"/>
                </a:cubicBezTo>
                <a:cubicBezTo>
                  <a:pt x="1710" y="370"/>
                  <a:pt x="1710" y="370"/>
                  <a:pt x="1710" y="374"/>
                </a:cubicBezTo>
                <a:cubicBezTo>
                  <a:pt x="1710" y="374"/>
                  <a:pt x="1710" y="374"/>
                  <a:pt x="1708" y="374"/>
                </a:cubicBezTo>
                <a:cubicBezTo>
                  <a:pt x="1708" y="374"/>
                  <a:pt x="1709" y="375"/>
                  <a:pt x="1710" y="376"/>
                </a:cubicBezTo>
                <a:cubicBezTo>
                  <a:pt x="1710" y="377"/>
                  <a:pt x="1710" y="378"/>
                  <a:pt x="1709" y="379"/>
                </a:cubicBezTo>
                <a:cubicBezTo>
                  <a:pt x="1709" y="379"/>
                  <a:pt x="1709" y="379"/>
                  <a:pt x="1709" y="379"/>
                </a:cubicBezTo>
                <a:cubicBezTo>
                  <a:pt x="1709" y="379"/>
                  <a:pt x="1709" y="379"/>
                  <a:pt x="1707" y="379"/>
                </a:cubicBezTo>
                <a:cubicBezTo>
                  <a:pt x="1707" y="379"/>
                  <a:pt x="1707" y="377"/>
                  <a:pt x="1706" y="377"/>
                </a:cubicBezTo>
                <a:cubicBezTo>
                  <a:pt x="1705" y="376"/>
                  <a:pt x="1702" y="375"/>
                  <a:pt x="1702" y="374"/>
                </a:cubicBezTo>
                <a:cubicBezTo>
                  <a:pt x="1702" y="374"/>
                  <a:pt x="1702" y="374"/>
                  <a:pt x="1702" y="374"/>
                </a:cubicBezTo>
                <a:cubicBezTo>
                  <a:pt x="1702" y="374"/>
                  <a:pt x="1702" y="374"/>
                  <a:pt x="1702" y="375"/>
                </a:cubicBezTo>
                <a:cubicBezTo>
                  <a:pt x="1702" y="375"/>
                  <a:pt x="1704" y="377"/>
                  <a:pt x="1705" y="377"/>
                </a:cubicBezTo>
                <a:cubicBezTo>
                  <a:pt x="1706" y="378"/>
                  <a:pt x="1707" y="379"/>
                  <a:pt x="1707" y="379"/>
                </a:cubicBezTo>
                <a:cubicBezTo>
                  <a:pt x="1707" y="379"/>
                  <a:pt x="1707" y="379"/>
                  <a:pt x="1709" y="379"/>
                </a:cubicBezTo>
                <a:cubicBezTo>
                  <a:pt x="1709" y="379"/>
                  <a:pt x="1710" y="383"/>
                  <a:pt x="1711" y="385"/>
                </a:cubicBezTo>
                <a:cubicBezTo>
                  <a:pt x="1713" y="386"/>
                  <a:pt x="1715" y="387"/>
                  <a:pt x="1715" y="387"/>
                </a:cubicBezTo>
                <a:cubicBezTo>
                  <a:pt x="1716" y="387"/>
                  <a:pt x="1721" y="388"/>
                  <a:pt x="1721" y="388"/>
                </a:cubicBezTo>
                <a:cubicBezTo>
                  <a:pt x="1721" y="388"/>
                  <a:pt x="1722" y="391"/>
                  <a:pt x="1725" y="393"/>
                </a:cubicBezTo>
                <a:cubicBezTo>
                  <a:pt x="1727" y="395"/>
                  <a:pt x="1730" y="395"/>
                  <a:pt x="1731" y="395"/>
                </a:cubicBezTo>
                <a:cubicBezTo>
                  <a:pt x="1733" y="395"/>
                  <a:pt x="1735" y="396"/>
                  <a:pt x="1736" y="396"/>
                </a:cubicBezTo>
                <a:cubicBezTo>
                  <a:pt x="1736" y="396"/>
                  <a:pt x="1736" y="396"/>
                  <a:pt x="1736" y="396"/>
                </a:cubicBezTo>
                <a:cubicBezTo>
                  <a:pt x="1738" y="396"/>
                  <a:pt x="1739" y="395"/>
                  <a:pt x="1741" y="394"/>
                </a:cubicBezTo>
                <a:cubicBezTo>
                  <a:pt x="1743" y="394"/>
                  <a:pt x="1748" y="393"/>
                  <a:pt x="1748" y="393"/>
                </a:cubicBezTo>
                <a:cubicBezTo>
                  <a:pt x="1748" y="393"/>
                  <a:pt x="1749" y="394"/>
                  <a:pt x="1751" y="394"/>
                </a:cubicBezTo>
                <a:cubicBezTo>
                  <a:pt x="1751" y="394"/>
                  <a:pt x="1752" y="394"/>
                  <a:pt x="1752" y="394"/>
                </a:cubicBezTo>
                <a:cubicBezTo>
                  <a:pt x="1754" y="393"/>
                  <a:pt x="1751" y="389"/>
                  <a:pt x="1751" y="389"/>
                </a:cubicBezTo>
                <a:cubicBezTo>
                  <a:pt x="1751" y="389"/>
                  <a:pt x="1752" y="389"/>
                  <a:pt x="1753" y="389"/>
                </a:cubicBezTo>
                <a:cubicBezTo>
                  <a:pt x="1753" y="389"/>
                  <a:pt x="1754" y="389"/>
                  <a:pt x="1754" y="389"/>
                </a:cubicBezTo>
                <a:cubicBezTo>
                  <a:pt x="1755" y="389"/>
                  <a:pt x="1757" y="387"/>
                  <a:pt x="1757" y="387"/>
                </a:cubicBezTo>
                <a:cubicBezTo>
                  <a:pt x="1757" y="387"/>
                  <a:pt x="1757" y="387"/>
                  <a:pt x="1757" y="386"/>
                </a:cubicBezTo>
                <a:cubicBezTo>
                  <a:pt x="1757" y="386"/>
                  <a:pt x="1760" y="383"/>
                  <a:pt x="1762" y="382"/>
                </a:cubicBezTo>
                <a:cubicBezTo>
                  <a:pt x="1762" y="382"/>
                  <a:pt x="1762" y="382"/>
                  <a:pt x="1762" y="382"/>
                </a:cubicBezTo>
                <a:close/>
                <a:moveTo>
                  <a:pt x="1789" y="301"/>
                </a:moveTo>
                <a:cubicBezTo>
                  <a:pt x="1789" y="301"/>
                  <a:pt x="1789" y="302"/>
                  <a:pt x="1788" y="302"/>
                </a:cubicBezTo>
                <a:cubicBezTo>
                  <a:pt x="1787" y="302"/>
                  <a:pt x="1785" y="299"/>
                  <a:pt x="1785" y="299"/>
                </a:cubicBezTo>
                <a:cubicBezTo>
                  <a:pt x="1785" y="299"/>
                  <a:pt x="1785" y="299"/>
                  <a:pt x="1784" y="300"/>
                </a:cubicBezTo>
                <a:cubicBezTo>
                  <a:pt x="1784" y="300"/>
                  <a:pt x="1783" y="300"/>
                  <a:pt x="1783" y="300"/>
                </a:cubicBezTo>
                <a:cubicBezTo>
                  <a:pt x="1782" y="300"/>
                  <a:pt x="1780" y="300"/>
                  <a:pt x="1780" y="301"/>
                </a:cubicBezTo>
                <a:cubicBezTo>
                  <a:pt x="1780" y="302"/>
                  <a:pt x="1781" y="303"/>
                  <a:pt x="1782" y="303"/>
                </a:cubicBezTo>
                <a:cubicBezTo>
                  <a:pt x="1783" y="303"/>
                  <a:pt x="1783" y="302"/>
                  <a:pt x="1783" y="302"/>
                </a:cubicBezTo>
                <a:cubicBezTo>
                  <a:pt x="1783" y="302"/>
                  <a:pt x="1785" y="303"/>
                  <a:pt x="1786" y="303"/>
                </a:cubicBezTo>
                <a:cubicBezTo>
                  <a:pt x="1786" y="303"/>
                  <a:pt x="1787" y="304"/>
                  <a:pt x="1787" y="305"/>
                </a:cubicBezTo>
                <a:cubicBezTo>
                  <a:pt x="1787" y="305"/>
                  <a:pt x="1786" y="305"/>
                  <a:pt x="1786" y="305"/>
                </a:cubicBezTo>
                <a:cubicBezTo>
                  <a:pt x="1785" y="305"/>
                  <a:pt x="1784" y="305"/>
                  <a:pt x="1784" y="305"/>
                </a:cubicBezTo>
                <a:cubicBezTo>
                  <a:pt x="1784" y="305"/>
                  <a:pt x="1784" y="305"/>
                  <a:pt x="1781" y="305"/>
                </a:cubicBezTo>
                <a:cubicBezTo>
                  <a:pt x="1781" y="305"/>
                  <a:pt x="1781" y="305"/>
                  <a:pt x="1779" y="303"/>
                </a:cubicBezTo>
                <a:cubicBezTo>
                  <a:pt x="1779" y="303"/>
                  <a:pt x="1779" y="303"/>
                  <a:pt x="1777" y="303"/>
                </a:cubicBezTo>
                <a:cubicBezTo>
                  <a:pt x="1777" y="303"/>
                  <a:pt x="1780" y="307"/>
                  <a:pt x="1780" y="307"/>
                </a:cubicBezTo>
                <a:cubicBezTo>
                  <a:pt x="1779" y="308"/>
                  <a:pt x="1777" y="309"/>
                  <a:pt x="1777" y="309"/>
                </a:cubicBezTo>
                <a:cubicBezTo>
                  <a:pt x="1777" y="309"/>
                  <a:pt x="1777" y="309"/>
                  <a:pt x="1776" y="306"/>
                </a:cubicBezTo>
                <a:cubicBezTo>
                  <a:pt x="1776" y="306"/>
                  <a:pt x="1775" y="306"/>
                  <a:pt x="1774" y="306"/>
                </a:cubicBezTo>
                <a:cubicBezTo>
                  <a:pt x="1773" y="306"/>
                  <a:pt x="1772" y="306"/>
                  <a:pt x="1772" y="307"/>
                </a:cubicBezTo>
                <a:cubicBezTo>
                  <a:pt x="1772" y="309"/>
                  <a:pt x="1771" y="311"/>
                  <a:pt x="1771" y="311"/>
                </a:cubicBezTo>
                <a:cubicBezTo>
                  <a:pt x="1771" y="311"/>
                  <a:pt x="1771" y="311"/>
                  <a:pt x="1771" y="311"/>
                </a:cubicBezTo>
                <a:cubicBezTo>
                  <a:pt x="1771" y="311"/>
                  <a:pt x="1771" y="311"/>
                  <a:pt x="1771" y="311"/>
                </a:cubicBezTo>
                <a:cubicBezTo>
                  <a:pt x="1771" y="311"/>
                  <a:pt x="1771" y="312"/>
                  <a:pt x="1770" y="314"/>
                </a:cubicBezTo>
                <a:cubicBezTo>
                  <a:pt x="1770" y="314"/>
                  <a:pt x="1768" y="317"/>
                  <a:pt x="1769" y="317"/>
                </a:cubicBezTo>
                <a:cubicBezTo>
                  <a:pt x="1770" y="317"/>
                  <a:pt x="1770" y="321"/>
                  <a:pt x="1771" y="321"/>
                </a:cubicBezTo>
                <a:cubicBezTo>
                  <a:pt x="1772" y="321"/>
                  <a:pt x="1772" y="321"/>
                  <a:pt x="1772" y="321"/>
                </a:cubicBezTo>
                <a:cubicBezTo>
                  <a:pt x="1774" y="320"/>
                  <a:pt x="1774" y="318"/>
                  <a:pt x="1774" y="318"/>
                </a:cubicBezTo>
                <a:cubicBezTo>
                  <a:pt x="1774" y="318"/>
                  <a:pt x="1774" y="318"/>
                  <a:pt x="1774" y="318"/>
                </a:cubicBezTo>
                <a:cubicBezTo>
                  <a:pt x="1774" y="318"/>
                  <a:pt x="1774" y="318"/>
                  <a:pt x="1774" y="317"/>
                </a:cubicBezTo>
                <a:cubicBezTo>
                  <a:pt x="1774" y="315"/>
                  <a:pt x="1772" y="314"/>
                  <a:pt x="1772" y="314"/>
                </a:cubicBezTo>
                <a:cubicBezTo>
                  <a:pt x="1772" y="314"/>
                  <a:pt x="1772" y="314"/>
                  <a:pt x="1773" y="312"/>
                </a:cubicBezTo>
                <a:cubicBezTo>
                  <a:pt x="1773" y="312"/>
                  <a:pt x="1773" y="312"/>
                  <a:pt x="1773" y="312"/>
                </a:cubicBezTo>
                <a:cubicBezTo>
                  <a:pt x="1773" y="312"/>
                  <a:pt x="1773" y="311"/>
                  <a:pt x="1774" y="311"/>
                </a:cubicBezTo>
                <a:cubicBezTo>
                  <a:pt x="1774" y="311"/>
                  <a:pt x="1774" y="311"/>
                  <a:pt x="1775" y="308"/>
                </a:cubicBezTo>
                <a:cubicBezTo>
                  <a:pt x="1775" y="308"/>
                  <a:pt x="1775" y="309"/>
                  <a:pt x="1777" y="309"/>
                </a:cubicBezTo>
                <a:cubicBezTo>
                  <a:pt x="1778" y="310"/>
                  <a:pt x="1779" y="313"/>
                  <a:pt x="1779" y="313"/>
                </a:cubicBezTo>
                <a:cubicBezTo>
                  <a:pt x="1779" y="313"/>
                  <a:pt x="1779" y="313"/>
                  <a:pt x="1779" y="315"/>
                </a:cubicBezTo>
                <a:cubicBezTo>
                  <a:pt x="1779" y="315"/>
                  <a:pt x="1779" y="315"/>
                  <a:pt x="1779" y="315"/>
                </a:cubicBezTo>
                <a:cubicBezTo>
                  <a:pt x="1779" y="315"/>
                  <a:pt x="1779" y="315"/>
                  <a:pt x="1778" y="317"/>
                </a:cubicBezTo>
                <a:cubicBezTo>
                  <a:pt x="1778" y="317"/>
                  <a:pt x="1778" y="317"/>
                  <a:pt x="1779" y="320"/>
                </a:cubicBezTo>
                <a:cubicBezTo>
                  <a:pt x="1779" y="320"/>
                  <a:pt x="1779" y="322"/>
                  <a:pt x="1780" y="323"/>
                </a:cubicBezTo>
                <a:cubicBezTo>
                  <a:pt x="1781" y="324"/>
                  <a:pt x="1783" y="324"/>
                  <a:pt x="1784" y="324"/>
                </a:cubicBezTo>
                <a:cubicBezTo>
                  <a:pt x="1784" y="324"/>
                  <a:pt x="1784" y="324"/>
                  <a:pt x="1784" y="324"/>
                </a:cubicBezTo>
                <a:cubicBezTo>
                  <a:pt x="1784" y="324"/>
                  <a:pt x="1785" y="323"/>
                  <a:pt x="1786" y="321"/>
                </a:cubicBezTo>
                <a:cubicBezTo>
                  <a:pt x="1786" y="320"/>
                  <a:pt x="1785" y="319"/>
                  <a:pt x="1784" y="317"/>
                </a:cubicBezTo>
                <a:cubicBezTo>
                  <a:pt x="1784" y="317"/>
                  <a:pt x="1784" y="317"/>
                  <a:pt x="1785" y="317"/>
                </a:cubicBezTo>
                <a:cubicBezTo>
                  <a:pt x="1784" y="316"/>
                  <a:pt x="1784" y="315"/>
                  <a:pt x="1784" y="314"/>
                </a:cubicBezTo>
                <a:cubicBezTo>
                  <a:pt x="1785" y="313"/>
                  <a:pt x="1785" y="311"/>
                  <a:pt x="1784" y="311"/>
                </a:cubicBezTo>
                <a:cubicBezTo>
                  <a:pt x="1783" y="311"/>
                  <a:pt x="1781" y="310"/>
                  <a:pt x="1781" y="310"/>
                </a:cubicBezTo>
                <a:cubicBezTo>
                  <a:pt x="1781" y="310"/>
                  <a:pt x="1781" y="308"/>
                  <a:pt x="1781" y="307"/>
                </a:cubicBezTo>
                <a:cubicBezTo>
                  <a:pt x="1781" y="307"/>
                  <a:pt x="1781" y="307"/>
                  <a:pt x="1782" y="307"/>
                </a:cubicBezTo>
                <a:cubicBezTo>
                  <a:pt x="1782" y="307"/>
                  <a:pt x="1782" y="307"/>
                  <a:pt x="1783" y="307"/>
                </a:cubicBezTo>
                <a:cubicBezTo>
                  <a:pt x="1783" y="307"/>
                  <a:pt x="1784" y="307"/>
                  <a:pt x="1784" y="307"/>
                </a:cubicBezTo>
                <a:cubicBezTo>
                  <a:pt x="1785" y="307"/>
                  <a:pt x="1785" y="307"/>
                  <a:pt x="1785" y="307"/>
                </a:cubicBezTo>
                <a:cubicBezTo>
                  <a:pt x="1786" y="306"/>
                  <a:pt x="1787" y="305"/>
                  <a:pt x="1787" y="305"/>
                </a:cubicBezTo>
                <a:cubicBezTo>
                  <a:pt x="1787" y="305"/>
                  <a:pt x="1790" y="304"/>
                  <a:pt x="1790" y="303"/>
                </a:cubicBezTo>
                <a:cubicBezTo>
                  <a:pt x="1791" y="302"/>
                  <a:pt x="1789" y="301"/>
                  <a:pt x="1789" y="301"/>
                </a:cubicBezTo>
                <a:close/>
                <a:moveTo>
                  <a:pt x="1907" y="509"/>
                </a:moveTo>
                <a:cubicBezTo>
                  <a:pt x="1907" y="509"/>
                  <a:pt x="1907" y="510"/>
                  <a:pt x="1908" y="511"/>
                </a:cubicBezTo>
                <a:cubicBezTo>
                  <a:pt x="1908" y="510"/>
                  <a:pt x="1906" y="508"/>
                  <a:pt x="1906" y="508"/>
                </a:cubicBezTo>
                <a:cubicBezTo>
                  <a:pt x="1906" y="508"/>
                  <a:pt x="1906" y="508"/>
                  <a:pt x="1906" y="507"/>
                </a:cubicBezTo>
                <a:cubicBezTo>
                  <a:pt x="1906" y="507"/>
                  <a:pt x="1906" y="507"/>
                  <a:pt x="1906" y="507"/>
                </a:cubicBezTo>
                <a:cubicBezTo>
                  <a:pt x="1906" y="508"/>
                  <a:pt x="1906" y="508"/>
                  <a:pt x="1907" y="509"/>
                </a:cubicBezTo>
                <a:close/>
                <a:moveTo>
                  <a:pt x="1896" y="515"/>
                </a:moveTo>
                <a:cubicBezTo>
                  <a:pt x="1896" y="514"/>
                  <a:pt x="1896" y="514"/>
                  <a:pt x="1896" y="514"/>
                </a:cubicBezTo>
                <a:cubicBezTo>
                  <a:pt x="1896" y="514"/>
                  <a:pt x="1896" y="514"/>
                  <a:pt x="1896" y="514"/>
                </a:cubicBezTo>
                <a:cubicBezTo>
                  <a:pt x="1896" y="514"/>
                  <a:pt x="1896" y="514"/>
                  <a:pt x="1896" y="515"/>
                </a:cubicBezTo>
                <a:close/>
                <a:moveTo>
                  <a:pt x="1889" y="517"/>
                </a:moveTo>
                <a:cubicBezTo>
                  <a:pt x="1889" y="517"/>
                  <a:pt x="1889" y="517"/>
                  <a:pt x="1889" y="517"/>
                </a:cubicBezTo>
                <a:cubicBezTo>
                  <a:pt x="1889" y="517"/>
                  <a:pt x="1889" y="516"/>
                  <a:pt x="1889" y="516"/>
                </a:cubicBezTo>
                <a:cubicBezTo>
                  <a:pt x="1889" y="516"/>
                  <a:pt x="1889" y="516"/>
                  <a:pt x="1889" y="517"/>
                </a:cubicBezTo>
                <a:close/>
                <a:moveTo>
                  <a:pt x="1924" y="298"/>
                </a:moveTo>
                <a:cubicBezTo>
                  <a:pt x="1924" y="298"/>
                  <a:pt x="1924" y="298"/>
                  <a:pt x="1924" y="298"/>
                </a:cubicBezTo>
                <a:cubicBezTo>
                  <a:pt x="1921" y="299"/>
                  <a:pt x="1919" y="300"/>
                  <a:pt x="1919" y="300"/>
                </a:cubicBezTo>
                <a:cubicBezTo>
                  <a:pt x="1919" y="300"/>
                  <a:pt x="1916" y="299"/>
                  <a:pt x="1914" y="299"/>
                </a:cubicBezTo>
                <a:cubicBezTo>
                  <a:pt x="1911" y="299"/>
                  <a:pt x="1912" y="301"/>
                  <a:pt x="1910" y="301"/>
                </a:cubicBezTo>
                <a:cubicBezTo>
                  <a:pt x="1910" y="301"/>
                  <a:pt x="1910" y="301"/>
                  <a:pt x="1910" y="301"/>
                </a:cubicBezTo>
                <a:cubicBezTo>
                  <a:pt x="1907" y="301"/>
                  <a:pt x="1906" y="300"/>
                  <a:pt x="1905" y="300"/>
                </a:cubicBezTo>
                <a:cubicBezTo>
                  <a:pt x="1904" y="300"/>
                  <a:pt x="1902" y="299"/>
                  <a:pt x="1900" y="298"/>
                </a:cubicBezTo>
                <a:cubicBezTo>
                  <a:pt x="1900" y="298"/>
                  <a:pt x="1900" y="298"/>
                  <a:pt x="1900" y="298"/>
                </a:cubicBezTo>
                <a:cubicBezTo>
                  <a:pt x="1898" y="298"/>
                  <a:pt x="1896" y="299"/>
                  <a:pt x="1896" y="299"/>
                </a:cubicBezTo>
                <a:cubicBezTo>
                  <a:pt x="1895" y="299"/>
                  <a:pt x="1893" y="299"/>
                  <a:pt x="1891" y="299"/>
                </a:cubicBezTo>
                <a:cubicBezTo>
                  <a:pt x="1890" y="299"/>
                  <a:pt x="1890" y="299"/>
                  <a:pt x="1889" y="299"/>
                </a:cubicBezTo>
                <a:cubicBezTo>
                  <a:pt x="1888" y="300"/>
                  <a:pt x="1889" y="302"/>
                  <a:pt x="1888" y="302"/>
                </a:cubicBezTo>
                <a:cubicBezTo>
                  <a:pt x="1887" y="303"/>
                  <a:pt x="1884" y="303"/>
                  <a:pt x="1884" y="305"/>
                </a:cubicBezTo>
                <a:cubicBezTo>
                  <a:pt x="1884" y="307"/>
                  <a:pt x="1885" y="310"/>
                  <a:pt x="1885" y="310"/>
                </a:cubicBezTo>
                <a:cubicBezTo>
                  <a:pt x="1885" y="310"/>
                  <a:pt x="1890" y="316"/>
                  <a:pt x="1891" y="316"/>
                </a:cubicBezTo>
                <a:cubicBezTo>
                  <a:pt x="1891" y="316"/>
                  <a:pt x="1891" y="316"/>
                  <a:pt x="1891" y="313"/>
                </a:cubicBezTo>
                <a:cubicBezTo>
                  <a:pt x="1891" y="313"/>
                  <a:pt x="1891" y="313"/>
                  <a:pt x="1889" y="311"/>
                </a:cubicBezTo>
                <a:cubicBezTo>
                  <a:pt x="1889" y="311"/>
                  <a:pt x="1889" y="311"/>
                  <a:pt x="1890" y="310"/>
                </a:cubicBezTo>
                <a:cubicBezTo>
                  <a:pt x="1890" y="310"/>
                  <a:pt x="1890" y="310"/>
                  <a:pt x="1890" y="307"/>
                </a:cubicBezTo>
                <a:cubicBezTo>
                  <a:pt x="1890" y="307"/>
                  <a:pt x="1890" y="307"/>
                  <a:pt x="1890" y="307"/>
                </a:cubicBezTo>
                <a:cubicBezTo>
                  <a:pt x="1891" y="307"/>
                  <a:pt x="1892" y="307"/>
                  <a:pt x="1892" y="306"/>
                </a:cubicBezTo>
                <a:cubicBezTo>
                  <a:pt x="1893" y="304"/>
                  <a:pt x="1893" y="302"/>
                  <a:pt x="1894" y="302"/>
                </a:cubicBezTo>
                <a:cubicBezTo>
                  <a:pt x="1896" y="302"/>
                  <a:pt x="1897" y="300"/>
                  <a:pt x="1897" y="300"/>
                </a:cubicBezTo>
                <a:cubicBezTo>
                  <a:pt x="1897" y="300"/>
                  <a:pt x="1896" y="301"/>
                  <a:pt x="1899" y="301"/>
                </a:cubicBezTo>
                <a:cubicBezTo>
                  <a:pt x="1901" y="301"/>
                  <a:pt x="1903" y="301"/>
                  <a:pt x="1903" y="301"/>
                </a:cubicBezTo>
                <a:cubicBezTo>
                  <a:pt x="1903" y="301"/>
                  <a:pt x="1903" y="301"/>
                  <a:pt x="1906" y="302"/>
                </a:cubicBezTo>
                <a:cubicBezTo>
                  <a:pt x="1906" y="302"/>
                  <a:pt x="1906" y="302"/>
                  <a:pt x="1908" y="302"/>
                </a:cubicBezTo>
                <a:cubicBezTo>
                  <a:pt x="1908" y="302"/>
                  <a:pt x="1908" y="302"/>
                  <a:pt x="1912" y="303"/>
                </a:cubicBezTo>
                <a:cubicBezTo>
                  <a:pt x="1912" y="303"/>
                  <a:pt x="1912" y="303"/>
                  <a:pt x="1916" y="302"/>
                </a:cubicBezTo>
                <a:cubicBezTo>
                  <a:pt x="1916" y="302"/>
                  <a:pt x="1917" y="304"/>
                  <a:pt x="1918" y="304"/>
                </a:cubicBezTo>
                <a:cubicBezTo>
                  <a:pt x="1918" y="304"/>
                  <a:pt x="1918" y="304"/>
                  <a:pt x="1919" y="304"/>
                </a:cubicBezTo>
                <a:cubicBezTo>
                  <a:pt x="1919" y="304"/>
                  <a:pt x="1920" y="302"/>
                  <a:pt x="1920" y="302"/>
                </a:cubicBezTo>
                <a:cubicBezTo>
                  <a:pt x="1920" y="302"/>
                  <a:pt x="1921" y="303"/>
                  <a:pt x="1922" y="303"/>
                </a:cubicBezTo>
                <a:cubicBezTo>
                  <a:pt x="1923" y="303"/>
                  <a:pt x="1923" y="303"/>
                  <a:pt x="1924" y="302"/>
                </a:cubicBezTo>
                <a:cubicBezTo>
                  <a:pt x="1925" y="301"/>
                  <a:pt x="1926" y="298"/>
                  <a:pt x="1924" y="298"/>
                </a:cubicBezTo>
                <a:close/>
                <a:moveTo>
                  <a:pt x="2079" y="524"/>
                </a:moveTo>
                <a:cubicBezTo>
                  <a:pt x="2079" y="524"/>
                  <a:pt x="2076" y="524"/>
                  <a:pt x="2076" y="522"/>
                </a:cubicBezTo>
                <a:cubicBezTo>
                  <a:pt x="2075" y="522"/>
                  <a:pt x="2075" y="522"/>
                  <a:pt x="2075" y="522"/>
                </a:cubicBezTo>
                <a:cubicBezTo>
                  <a:pt x="2076" y="524"/>
                  <a:pt x="2079" y="524"/>
                  <a:pt x="2079" y="524"/>
                </a:cubicBezTo>
                <a:cubicBezTo>
                  <a:pt x="2079" y="524"/>
                  <a:pt x="2079" y="524"/>
                  <a:pt x="2080" y="527"/>
                </a:cubicBezTo>
                <a:cubicBezTo>
                  <a:pt x="2080" y="527"/>
                  <a:pt x="2080" y="527"/>
                  <a:pt x="2080" y="527"/>
                </a:cubicBezTo>
                <a:cubicBezTo>
                  <a:pt x="2080" y="527"/>
                  <a:pt x="2080" y="526"/>
                  <a:pt x="2079" y="524"/>
                </a:cubicBezTo>
                <a:close/>
                <a:moveTo>
                  <a:pt x="2094" y="535"/>
                </a:moveTo>
                <a:cubicBezTo>
                  <a:pt x="2094" y="535"/>
                  <a:pt x="2094" y="535"/>
                  <a:pt x="2095" y="535"/>
                </a:cubicBezTo>
                <a:cubicBezTo>
                  <a:pt x="2095" y="535"/>
                  <a:pt x="2095" y="535"/>
                  <a:pt x="2095" y="535"/>
                </a:cubicBezTo>
                <a:cubicBezTo>
                  <a:pt x="2095" y="535"/>
                  <a:pt x="2095" y="535"/>
                  <a:pt x="2095" y="535"/>
                </a:cubicBezTo>
                <a:cubicBezTo>
                  <a:pt x="2095" y="535"/>
                  <a:pt x="2095" y="535"/>
                  <a:pt x="2095" y="535"/>
                </a:cubicBezTo>
                <a:cubicBezTo>
                  <a:pt x="2095" y="535"/>
                  <a:pt x="2094" y="535"/>
                  <a:pt x="2094" y="535"/>
                </a:cubicBezTo>
                <a:cubicBezTo>
                  <a:pt x="2094" y="535"/>
                  <a:pt x="2093" y="535"/>
                  <a:pt x="2093" y="535"/>
                </a:cubicBezTo>
                <a:cubicBezTo>
                  <a:pt x="2093" y="534"/>
                  <a:pt x="2093" y="534"/>
                  <a:pt x="2092" y="534"/>
                </a:cubicBezTo>
                <a:cubicBezTo>
                  <a:pt x="2092" y="534"/>
                  <a:pt x="2092" y="534"/>
                  <a:pt x="2092" y="534"/>
                </a:cubicBezTo>
                <a:cubicBezTo>
                  <a:pt x="2092" y="534"/>
                  <a:pt x="2093" y="535"/>
                  <a:pt x="2093" y="535"/>
                </a:cubicBezTo>
                <a:cubicBezTo>
                  <a:pt x="2093" y="535"/>
                  <a:pt x="2094" y="535"/>
                  <a:pt x="2094" y="535"/>
                </a:cubicBezTo>
                <a:close/>
                <a:moveTo>
                  <a:pt x="2090" y="535"/>
                </a:moveTo>
                <a:cubicBezTo>
                  <a:pt x="2090" y="535"/>
                  <a:pt x="2090" y="535"/>
                  <a:pt x="2091" y="542"/>
                </a:cubicBezTo>
                <a:cubicBezTo>
                  <a:pt x="2091" y="542"/>
                  <a:pt x="2091" y="542"/>
                  <a:pt x="2091" y="542"/>
                </a:cubicBezTo>
                <a:cubicBezTo>
                  <a:pt x="2091" y="542"/>
                  <a:pt x="2091" y="542"/>
                  <a:pt x="2090" y="535"/>
                </a:cubicBezTo>
                <a:cubicBezTo>
                  <a:pt x="2090" y="535"/>
                  <a:pt x="2090" y="535"/>
                  <a:pt x="2092" y="537"/>
                </a:cubicBezTo>
                <a:cubicBezTo>
                  <a:pt x="2092" y="537"/>
                  <a:pt x="2092" y="537"/>
                  <a:pt x="2092" y="537"/>
                </a:cubicBezTo>
                <a:cubicBezTo>
                  <a:pt x="2092" y="537"/>
                  <a:pt x="2092" y="536"/>
                  <a:pt x="2090" y="535"/>
                </a:cubicBezTo>
                <a:cubicBezTo>
                  <a:pt x="2090" y="535"/>
                  <a:pt x="2089" y="533"/>
                  <a:pt x="2088" y="530"/>
                </a:cubicBezTo>
                <a:cubicBezTo>
                  <a:pt x="2088" y="530"/>
                  <a:pt x="2088" y="530"/>
                  <a:pt x="2088" y="530"/>
                </a:cubicBezTo>
                <a:cubicBezTo>
                  <a:pt x="2089" y="532"/>
                  <a:pt x="2090" y="535"/>
                  <a:pt x="2090" y="535"/>
                </a:cubicBezTo>
                <a:close/>
                <a:moveTo>
                  <a:pt x="2114" y="235"/>
                </a:moveTo>
                <a:cubicBezTo>
                  <a:pt x="2114" y="235"/>
                  <a:pt x="2113" y="236"/>
                  <a:pt x="2112" y="236"/>
                </a:cubicBezTo>
                <a:cubicBezTo>
                  <a:pt x="2111" y="236"/>
                  <a:pt x="2111" y="236"/>
                  <a:pt x="2111" y="235"/>
                </a:cubicBezTo>
                <a:cubicBezTo>
                  <a:pt x="2111" y="234"/>
                  <a:pt x="2113" y="233"/>
                  <a:pt x="2113" y="233"/>
                </a:cubicBezTo>
                <a:cubicBezTo>
                  <a:pt x="2113" y="233"/>
                  <a:pt x="2113" y="233"/>
                  <a:pt x="2114" y="231"/>
                </a:cubicBezTo>
                <a:cubicBezTo>
                  <a:pt x="2114" y="231"/>
                  <a:pt x="2114" y="231"/>
                  <a:pt x="2112" y="228"/>
                </a:cubicBezTo>
                <a:cubicBezTo>
                  <a:pt x="2112" y="228"/>
                  <a:pt x="2111" y="226"/>
                  <a:pt x="2110" y="223"/>
                </a:cubicBezTo>
                <a:cubicBezTo>
                  <a:pt x="2110" y="220"/>
                  <a:pt x="2108" y="219"/>
                  <a:pt x="2108" y="219"/>
                </a:cubicBezTo>
                <a:cubicBezTo>
                  <a:pt x="2108" y="219"/>
                  <a:pt x="2109" y="215"/>
                  <a:pt x="2106" y="215"/>
                </a:cubicBezTo>
                <a:cubicBezTo>
                  <a:pt x="2106" y="215"/>
                  <a:pt x="2106" y="215"/>
                  <a:pt x="2105" y="215"/>
                </a:cubicBezTo>
                <a:cubicBezTo>
                  <a:pt x="2102" y="216"/>
                  <a:pt x="2105" y="220"/>
                  <a:pt x="2105" y="220"/>
                </a:cubicBezTo>
                <a:cubicBezTo>
                  <a:pt x="2105" y="220"/>
                  <a:pt x="2105" y="220"/>
                  <a:pt x="2105" y="230"/>
                </a:cubicBezTo>
                <a:cubicBezTo>
                  <a:pt x="2105" y="230"/>
                  <a:pt x="2105" y="230"/>
                  <a:pt x="2106" y="232"/>
                </a:cubicBezTo>
                <a:cubicBezTo>
                  <a:pt x="2106" y="232"/>
                  <a:pt x="2106" y="232"/>
                  <a:pt x="2104" y="234"/>
                </a:cubicBezTo>
                <a:cubicBezTo>
                  <a:pt x="2104" y="234"/>
                  <a:pt x="2104" y="234"/>
                  <a:pt x="2104" y="236"/>
                </a:cubicBezTo>
                <a:cubicBezTo>
                  <a:pt x="2104" y="236"/>
                  <a:pt x="2100" y="239"/>
                  <a:pt x="2100" y="240"/>
                </a:cubicBezTo>
                <a:cubicBezTo>
                  <a:pt x="2100" y="241"/>
                  <a:pt x="2101" y="242"/>
                  <a:pt x="2101" y="242"/>
                </a:cubicBezTo>
                <a:cubicBezTo>
                  <a:pt x="2101" y="242"/>
                  <a:pt x="2101" y="245"/>
                  <a:pt x="2100" y="245"/>
                </a:cubicBezTo>
                <a:cubicBezTo>
                  <a:pt x="2098" y="245"/>
                  <a:pt x="2097" y="245"/>
                  <a:pt x="2097" y="245"/>
                </a:cubicBezTo>
                <a:cubicBezTo>
                  <a:pt x="2097" y="245"/>
                  <a:pt x="2097" y="249"/>
                  <a:pt x="2096" y="250"/>
                </a:cubicBezTo>
                <a:cubicBezTo>
                  <a:pt x="2095" y="251"/>
                  <a:pt x="2092" y="251"/>
                  <a:pt x="2092" y="251"/>
                </a:cubicBezTo>
                <a:cubicBezTo>
                  <a:pt x="2092" y="251"/>
                  <a:pt x="2092" y="251"/>
                  <a:pt x="2092" y="252"/>
                </a:cubicBezTo>
                <a:cubicBezTo>
                  <a:pt x="2092" y="252"/>
                  <a:pt x="2092" y="252"/>
                  <a:pt x="2088" y="252"/>
                </a:cubicBezTo>
                <a:cubicBezTo>
                  <a:pt x="2088" y="252"/>
                  <a:pt x="2088" y="252"/>
                  <a:pt x="2086" y="253"/>
                </a:cubicBezTo>
                <a:cubicBezTo>
                  <a:pt x="2086" y="253"/>
                  <a:pt x="2086" y="253"/>
                  <a:pt x="2090" y="254"/>
                </a:cubicBezTo>
                <a:cubicBezTo>
                  <a:pt x="2090" y="254"/>
                  <a:pt x="2090" y="255"/>
                  <a:pt x="2094" y="255"/>
                </a:cubicBezTo>
                <a:cubicBezTo>
                  <a:pt x="2097" y="255"/>
                  <a:pt x="2098" y="253"/>
                  <a:pt x="2098" y="253"/>
                </a:cubicBezTo>
                <a:cubicBezTo>
                  <a:pt x="2098" y="253"/>
                  <a:pt x="2099" y="253"/>
                  <a:pt x="2100" y="253"/>
                </a:cubicBezTo>
                <a:cubicBezTo>
                  <a:pt x="2100" y="253"/>
                  <a:pt x="2101" y="253"/>
                  <a:pt x="2101" y="252"/>
                </a:cubicBezTo>
                <a:cubicBezTo>
                  <a:pt x="2101" y="251"/>
                  <a:pt x="2103" y="249"/>
                  <a:pt x="2103" y="249"/>
                </a:cubicBezTo>
                <a:cubicBezTo>
                  <a:pt x="2103" y="249"/>
                  <a:pt x="2098" y="248"/>
                  <a:pt x="2101" y="247"/>
                </a:cubicBezTo>
                <a:cubicBezTo>
                  <a:pt x="2103" y="246"/>
                  <a:pt x="2103" y="246"/>
                  <a:pt x="2104" y="246"/>
                </a:cubicBezTo>
                <a:cubicBezTo>
                  <a:pt x="2105" y="246"/>
                  <a:pt x="2105" y="247"/>
                  <a:pt x="2105" y="247"/>
                </a:cubicBezTo>
                <a:cubicBezTo>
                  <a:pt x="2105" y="247"/>
                  <a:pt x="2105" y="244"/>
                  <a:pt x="2106" y="244"/>
                </a:cubicBezTo>
                <a:cubicBezTo>
                  <a:pt x="2107" y="244"/>
                  <a:pt x="2109" y="243"/>
                  <a:pt x="2109" y="243"/>
                </a:cubicBezTo>
                <a:cubicBezTo>
                  <a:pt x="2109" y="243"/>
                  <a:pt x="2111" y="242"/>
                  <a:pt x="2111" y="242"/>
                </a:cubicBezTo>
                <a:cubicBezTo>
                  <a:pt x="2112" y="241"/>
                  <a:pt x="2112" y="238"/>
                  <a:pt x="2112" y="238"/>
                </a:cubicBezTo>
                <a:cubicBezTo>
                  <a:pt x="2114" y="237"/>
                  <a:pt x="2114" y="237"/>
                  <a:pt x="2114" y="237"/>
                </a:cubicBezTo>
                <a:cubicBezTo>
                  <a:pt x="2114" y="237"/>
                  <a:pt x="2114" y="237"/>
                  <a:pt x="2114" y="235"/>
                </a:cubicBezTo>
                <a:close/>
                <a:moveTo>
                  <a:pt x="2138" y="577"/>
                </a:moveTo>
                <a:cubicBezTo>
                  <a:pt x="2138" y="577"/>
                  <a:pt x="2138" y="577"/>
                  <a:pt x="2138" y="577"/>
                </a:cubicBezTo>
                <a:cubicBezTo>
                  <a:pt x="2138" y="577"/>
                  <a:pt x="2139" y="578"/>
                  <a:pt x="2139" y="579"/>
                </a:cubicBezTo>
                <a:cubicBezTo>
                  <a:pt x="2139" y="578"/>
                  <a:pt x="2138" y="577"/>
                  <a:pt x="2138" y="577"/>
                </a:cubicBezTo>
                <a:close/>
                <a:moveTo>
                  <a:pt x="2143" y="582"/>
                </a:moveTo>
                <a:cubicBezTo>
                  <a:pt x="2141" y="581"/>
                  <a:pt x="2140" y="580"/>
                  <a:pt x="2139" y="579"/>
                </a:cubicBezTo>
                <a:cubicBezTo>
                  <a:pt x="2139" y="579"/>
                  <a:pt x="2139" y="579"/>
                  <a:pt x="2139" y="579"/>
                </a:cubicBezTo>
                <a:cubicBezTo>
                  <a:pt x="2140" y="580"/>
                  <a:pt x="2141" y="581"/>
                  <a:pt x="2143" y="583"/>
                </a:cubicBezTo>
                <a:lnTo>
                  <a:pt x="2143" y="582"/>
                </a:lnTo>
                <a:close/>
                <a:moveTo>
                  <a:pt x="2149" y="590"/>
                </a:moveTo>
                <a:cubicBezTo>
                  <a:pt x="2148" y="590"/>
                  <a:pt x="2148" y="590"/>
                  <a:pt x="2148" y="590"/>
                </a:cubicBezTo>
                <a:cubicBezTo>
                  <a:pt x="2148" y="590"/>
                  <a:pt x="2147" y="590"/>
                  <a:pt x="2146" y="588"/>
                </a:cubicBezTo>
                <a:cubicBezTo>
                  <a:pt x="2146" y="587"/>
                  <a:pt x="2145" y="587"/>
                  <a:pt x="2145" y="587"/>
                </a:cubicBezTo>
                <a:cubicBezTo>
                  <a:pt x="2145" y="587"/>
                  <a:pt x="2145" y="587"/>
                  <a:pt x="2146" y="588"/>
                </a:cubicBezTo>
                <a:cubicBezTo>
                  <a:pt x="2147" y="590"/>
                  <a:pt x="2148" y="590"/>
                  <a:pt x="2148" y="590"/>
                </a:cubicBezTo>
                <a:cubicBezTo>
                  <a:pt x="2148" y="590"/>
                  <a:pt x="2148" y="590"/>
                  <a:pt x="2149" y="590"/>
                </a:cubicBezTo>
                <a:cubicBezTo>
                  <a:pt x="2149" y="590"/>
                  <a:pt x="2149" y="590"/>
                  <a:pt x="2149" y="591"/>
                </a:cubicBezTo>
                <a:cubicBezTo>
                  <a:pt x="2149" y="592"/>
                  <a:pt x="2149" y="592"/>
                  <a:pt x="2149" y="593"/>
                </a:cubicBezTo>
                <a:cubicBezTo>
                  <a:pt x="2149" y="592"/>
                  <a:pt x="2149" y="592"/>
                  <a:pt x="2149" y="591"/>
                </a:cubicBezTo>
                <a:cubicBezTo>
                  <a:pt x="2149" y="590"/>
                  <a:pt x="2149" y="590"/>
                  <a:pt x="2149" y="590"/>
                </a:cubicBezTo>
                <a:close/>
                <a:moveTo>
                  <a:pt x="2191" y="559"/>
                </a:moveTo>
                <a:cubicBezTo>
                  <a:pt x="2191" y="559"/>
                  <a:pt x="2191" y="559"/>
                  <a:pt x="2191" y="559"/>
                </a:cubicBezTo>
                <a:cubicBezTo>
                  <a:pt x="2192" y="559"/>
                  <a:pt x="2192" y="559"/>
                  <a:pt x="2192" y="559"/>
                </a:cubicBezTo>
                <a:cubicBezTo>
                  <a:pt x="2192" y="559"/>
                  <a:pt x="2192" y="559"/>
                  <a:pt x="2192" y="559"/>
                </a:cubicBezTo>
                <a:cubicBezTo>
                  <a:pt x="2192" y="559"/>
                  <a:pt x="2192" y="559"/>
                  <a:pt x="2191" y="559"/>
                </a:cubicBezTo>
                <a:close/>
                <a:moveTo>
                  <a:pt x="2205" y="531"/>
                </a:moveTo>
                <a:cubicBezTo>
                  <a:pt x="2205" y="531"/>
                  <a:pt x="2205" y="531"/>
                  <a:pt x="2205" y="532"/>
                </a:cubicBezTo>
                <a:cubicBezTo>
                  <a:pt x="2205" y="531"/>
                  <a:pt x="2207" y="531"/>
                  <a:pt x="2207" y="530"/>
                </a:cubicBezTo>
                <a:cubicBezTo>
                  <a:pt x="2206" y="531"/>
                  <a:pt x="2205" y="531"/>
                  <a:pt x="2205" y="531"/>
                </a:cubicBezTo>
                <a:close/>
                <a:moveTo>
                  <a:pt x="2297" y="365"/>
                </a:moveTo>
                <a:cubicBezTo>
                  <a:pt x="2298" y="364"/>
                  <a:pt x="2299" y="363"/>
                  <a:pt x="2299" y="363"/>
                </a:cubicBezTo>
                <a:cubicBezTo>
                  <a:pt x="2299" y="363"/>
                  <a:pt x="2299" y="363"/>
                  <a:pt x="2299" y="363"/>
                </a:cubicBezTo>
                <a:cubicBezTo>
                  <a:pt x="2298" y="365"/>
                  <a:pt x="2297" y="365"/>
                  <a:pt x="2297" y="365"/>
                </a:cubicBezTo>
                <a:close/>
                <a:moveTo>
                  <a:pt x="2436" y="86"/>
                </a:moveTo>
                <a:cubicBezTo>
                  <a:pt x="2432" y="86"/>
                  <a:pt x="2428" y="86"/>
                  <a:pt x="2426" y="87"/>
                </a:cubicBezTo>
                <a:cubicBezTo>
                  <a:pt x="2425" y="87"/>
                  <a:pt x="2424" y="87"/>
                  <a:pt x="2423" y="87"/>
                </a:cubicBezTo>
                <a:cubicBezTo>
                  <a:pt x="2422" y="87"/>
                  <a:pt x="2420" y="87"/>
                  <a:pt x="2420" y="84"/>
                </a:cubicBezTo>
                <a:cubicBezTo>
                  <a:pt x="2420" y="80"/>
                  <a:pt x="2425" y="80"/>
                  <a:pt x="2427" y="80"/>
                </a:cubicBezTo>
                <a:cubicBezTo>
                  <a:pt x="2430" y="80"/>
                  <a:pt x="2435" y="82"/>
                  <a:pt x="2438" y="83"/>
                </a:cubicBezTo>
                <a:cubicBezTo>
                  <a:pt x="2442" y="83"/>
                  <a:pt x="2441" y="86"/>
                  <a:pt x="2436" y="86"/>
                </a:cubicBezTo>
                <a:close/>
                <a:moveTo>
                  <a:pt x="2379" y="97"/>
                </a:moveTo>
                <a:cubicBezTo>
                  <a:pt x="2375" y="97"/>
                  <a:pt x="2368" y="94"/>
                  <a:pt x="2368" y="93"/>
                </a:cubicBezTo>
                <a:cubicBezTo>
                  <a:pt x="2368" y="93"/>
                  <a:pt x="2382" y="94"/>
                  <a:pt x="2380" y="96"/>
                </a:cubicBezTo>
                <a:cubicBezTo>
                  <a:pt x="2380" y="96"/>
                  <a:pt x="2379" y="97"/>
                  <a:pt x="2379" y="97"/>
                </a:cubicBezTo>
                <a:close/>
                <a:moveTo>
                  <a:pt x="2201" y="57"/>
                </a:moveTo>
                <a:cubicBezTo>
                  <a:pt x="2194" y="57"/>
                  <a:pt x="2182" y="54"/>
                  <a:pt x="2182" y="54"/>
                </a:cubicBezTo>
                <a:cubicBezTo>
                  <a:pt x="2182" y="54"/>
                  <a:pt x="2182" y="54"/>
                  <a:pt x="2178" y="51"/>
                </a:cubicBezTo>
                <a:cubicBezTo>
                  <a:pt x="2178" y="51"/>
                  <a:pt x="2178" y="51"/>
                  <a:pt x="2182" y="51"/>
                </a:cubicBezTo>
                <a:cubicBezTo>
                  <a:pt x="2182" y="51"/>
                  <a:pt x="2187" y="51"/>
                  <a:pt x="2188" y="51"/>
                </a:cubicBezTo>
                <a:cubicBezTo>
                  <a:pt x="2189" y="51"/>
                  <a:pt x="2193" y="54"/>
                  <a:pt x="2193" y="54"/>
                </a:cubicBezTo>
                <a:cubicBezTo>
                  <a:pt x="2193" y="54"/>
                  <a:pt x="2210" y="54"/>
                  <a:pt x="2205" y="56"/>
                </a:cubicBezTo>
                <a:cubicBezTo>
                  <a:pt x="2204" y="57"/>
                  <a:pt x="2203" y="57"/>
                  <a:pt x="2201" y="57"/>
                </a:cubicBezTo>
                <a:close/>
                <a:moveTo>
                  <a:pt x="2184" y="67"/>
                </a:moveTo>
                <a:cubicBezTo>
                  <a:pt x="2184" y="67"/>
                  <a:pt x="2184" y="67"/>
                  <a:pt x="2171" y="66"/>
                </a:cubicBezTo>
                <a:cubicBezTo>
                  <a:pt x="2171" y="66"/>
                  <a:pt x="2171" y="66"/>
                  <a:pt x="2163" y="67"/>
                </a:cubicBezTo>
                <a:cubicBezTo>
                  <a:pt x="2164" y="63"/>
                  <a:pt x="2164" y="63"/>
                  <a:pt x="2164" y="63"/>
                </a:cubicBezTo>
                <a:cubicBezTo>
                  <a:pt x="2164" y="63"/>
                  <a:pt x="2171" y="62"/>
                  <a:pt x="2175" y="62"/>
                </a:cubicBezTo>
                <a:cubicBezTo>
                  <a:pt x="2176" y="62"/>
                  <a:pt x="2177" y="62"/>
                  <a:pt x="2177" y="62"/>
                </a:cubicBezTo>
                <a:cubicBezTo>
                  <a:pt x="2180" y="63"/>
                  <a:pt x="2184" y="67"/>
                  <a:pt x="2184" y="67"/>
                </a:cubicBezTo>
                <a:close/>
                <a:moveTo>
                  <a:pt x="2163" y="53"/>
                </a:moveTo>
                <a:cubicBezTo>
                  <a:pt x="2163" y="53"/>
                  <a:pt x="2157" y="51"/>
                  <a:pt x="2155" y="49"/>
                </a:cubicBezTo>
                <a:cubicBezTo>
                  <a:pt x="2155" y="49"/>
                  <a:pt x="2156" y="48"/>
                  <a:pt x="2157" y="48"/>
                </a:cubicBezTo>
                <a:cubicBezTo>
                  <a:pt x="2160" y="48"/>
                  <a:pt x="2166" y="50"/>
                  <a:pt x="2168" y="50"/>
                </a:cubicBezTo>
                <a:cubicBezTo>
                  <a:pt x="2171" y="50"/>
                  <a:pt x="2172" y="52"/>
                  <a:pt x="2170" y="54"/>
                </a:cubicBezTo>
                <a:cubicBezTo>
                  <a:pt x="2170" y="54"/>
                  <a:pt x="2170" y="54"/>
                  <a:pt x="2163" y="53"/>
                </a:cubicBezTo>
                <a:close/>
                <a:moveTo>
                  <a:pt x="2157" y="59"/>
                </a:moveTo>
                <a:cubicBezTo>
                  <a:pt x="2160" y="59"/>
                  <a:pt x="2164" y="60"/>
                  <a:pt x="2163" y="62"/>
                </a:cubicBezTo>
                <a:cubicBezTo>
                  <a:pt x="2162" y="62"/>
                  <a:pt x="2160" y="63"/>
                  <a:pt x="2158" y="63"/>
                </a:cubicBezTo>
                <a:cubicBezTo>
                  <a:pt x="2155" y="63"/>
                  <a:pt x="2153" y="62"/>
                  <a:pt x="2156" y="59"/>
                </a:cubicBezTo>
                <a:cubicBezTo>
                  <a:pt x="2156" y="59"/>
                  <a:pt x="2157" y="59"/>
                  <a:pt x="2157" y="59"/>
                </a:cubicBezTo>
                <a:close/>
                <a:moveTo>
                  <a:pt x="2159" y="54"/>
                </a:moveTo>
                <a:cubicBezTo>
                  <a:pt x="2159" y="54"/>
                  <a:pt x="2154" y="54"/>
                  <a:pt x="2152" y="54"/>
                </a:cubicBezTo>
                <a:cubicBezTo>
                  <a:pt x="2150" y="54"/>
                  <a:pt x="2146" y="54"/>
                  <a:pt x="2146" y="54"/>
                </a:cubicBezTo>
                <a:cubicBezTo>
                  <a:pt x="2146" y="54"/>
                  <a:pt x="2146" y="54"/>
                  <a:pt x="2144" y="57"/>
                </a:cubicBezTo>
                <a:cubicBezTo>
                  <a:pt x="2144" y="57"/>
                  <a:pt x="2123" y="52"/>
                  <a:pt x="2123" y="47"/>
                </a:cubicBezTo>
                <a:cubicBezTo>
                  <a:pt x="2123" y="46"/>
                  <a:pt x="2124" y="45"/>
                  <a:pt x="2127" y="45"/>
                </a:cubicBezTo>
                <a:cubicBezTo>
                  <a:pt x="2133" y="45"/>
                  <a:pt x="2144" y="49"/>
                  <a:pt x="2144" y="49"/>
                </a:cubicBezTo>
                <a:cubicBezTo>
                  <a:pt x="2144" y="49"/>
                  <a:pt x="2144" y="49"/>
                  <a:pt x="2143" y="46"/>
                </a:cubicBezTo>
                <a:cubicBezTo>
                  <a:pt x="2143" y="46"/>
                  <a:pt x="2143" y="46"/>
                  <a:pt x="2153" y="48"/>
                </a:cubicBezTo>
                <a:cubicBezTo>
                  <a:pt x="2153" y="48"/>
                  <a:pt x="2153" y="48"/>
                  <a:pt x="2152" y="50"/>
                </a:cubicBezTo>
                <a:cubicBezTo>
                  <a:pt x="2152" y="50"/>
                  <a:pt x="2152" y="50"/>
                  <a:pt x="2159" y="54"/>
                </a:cubicBezTo>
                <a:close/>
                <a:moveTo>
                  <a:pt x="2114" y="47"/>
                </a:moveTo>
                <a:cubicBezTo>
                  <a:pt x="2114" y="47"/>
                  <a:pt x="2114" y="47"/>
                  <a:pt x="2120" y="50"/>
                </a:cubicBezTo>
                <a:cubicBezTo>
                  <a:pt x="2116" y="51"/>
                  <a:pt x="2116" y="51"/>
                  <a:pt x="2116" y="51"/>
                </a:cubicBezTo>
                <a:cubicBezTo>
                  <a:pt x="2116" y="51"/>
                  <a:pt x="2116" y="51"/>
                  <a:pt x="2114" y="47"/>
                </a:cubicBezTo>
                <a:close/>
                <a:moveTo>
                  <a:pt x="1995" y="60"/>
                </a:moveTo>
                <a:cubicBezTo>
                  <a:pt x="1994" y="60"/>
                  <a:pt x="1994" y="60"/>
                  <a:pt x="1994" y="60"/>
                </a:cubicBezTo>
                <a:cubicBezTo>
                  <a:pt x="1994" y="60"/>
                  <a:pt x="1994" y="60"/>
                  <a:pt x="1988" y="59"/>
                </a:cubicBezTo>
                <a:cubicBezTo>
                  <a:pt x="1988" y="59"/>
                  <a:pt x="1990" y="57"/>
                  <a:pt x="1993" y="57"/>
                </a:cubicBezTo>
                <a:cubicBezTo>
                  <a:pt x="1994" y="57"/>
                  <a:pt x="1995" y="57"/>
                  <a:pt x="1996" y="57"/>
                </a:cubicBezTo>
                <a:cubicBezTo>
                  <a:pt x="2001" y="58"/>
                  <a:pt x="1998" y="60"/>
                  <a:pt x="1995" y="60"/>
                </a:cubicBezTo>
                <a:close/>
                <a:moveTo>
                  <a:pt x="1892" y="34"/>
                </a:moveTo>
                <a:cubicBezTo>
                  <a:pt x="1892" y="34"/>
                  <a:pt x="1892" y="34"/>
                  <a:pt x="1890" y="33"/>
                </a:cubicBezTo>
                <a:cubicBezTo>
                  <a:pt x="1890" y="33"/>
                  <a:pt x="1892" y="21"/>
                  <a:pt x="1896" y="21"/>
                </a:cubicBezTo>
                <a:cubicBezTo>
                  <a:pt x="1900" y="21"/>
                  <a:pt x="1901" y="26"/>
                  <a:pt x="1901" y="26"/>
                </a:cubicBezTo>
                <a:cubicBezTo>
                  <a:pt x="1901" y="26"/>
                  <a:pt x="1904" y="24"/>
                  <a:pt x="1906" y="24"/>
                </a:cubicBezTo>
                <a:cubicBezTo>
                  <a:pt x="1908" y="24"/>
                  <a:pt x="1914" y="27"/>
                  <a:pt x="1914" y="27"/>
                </a:cubicBezTo>
                <a:cubicBezTo>
                  <a:pt x="1914" y="27"/>
                  <a:pt x="1914" y="27"/>
                  <a:pt x="1919" y="30"/>
                </a:cubicBezTo>
                <a:cubicBezTo>
                  <a:pt x="1919" y="30"/>
                  <a:pt x="1919" y="30"/>
                  <a:pt x="1900" y="31"/>
                </a:cubicBezTo>
                <a:cubicBezTo>
                  <a:pt x="1900" y="31"/>
                  <a:pt x="1896" y="33"/>
                  <a:pt x="1892" y="34"/>
                </a:cubicBezTo>
                <a:close/>
                <a:moveTo>
                  <a:pt x="1868" y="24"/>
                </a:moveTo>
                <a:cubicBezTo>
                  <a:pt x="1868" y="24"/>
                  <a:pt x="1868" y="24"/>
                  <a:pt x="1862" y="24"/>
                </a:cubicBezTo>
                <a:cubicBezTo>
                  <a:pt x="1862" y="24"/>
                  <a:pt x="1850" y="23"/>
                  <a:pt x="1850" y="22"/>
                </a:cubicBezTo>
                <a:cubicBezTo>
                  <a:pt x="1850" y="21"/>
                  <a:pt x="1866" y="18"/>
                  <a:pt x="1866" y="18"/>
                </a:cubicBezTo>
                <a:cubicBezTo>
                  <a:pt x="1866" y="18"/>
                  <a:pt x="1866" y="18"/>
                  <a:pt x="1868" y="21"/>
                </a:cubicBezTo>
                <a:cubicBezTo>
                  <a:pt x="1868" y="21"/>
                  <a:pt x="1872" y="19"/>
                  <a:pt x="1875" y="18"/>
                </a:cubicBezTo>
                <a:cubicBezTo>
                  <a:pt x="1875" y="18"/>
                  <a:pt x="1875" y="18"/>
                  <a:pt x="1875" y="18"/>
                </a:cubicBezTo>
                <a:cubicBezTo>
                  <a:pt x="1878" y="18"/>
                  <a:pt x="1881" y="23"/>
                  <a:pt x="1882" y="26"/>
                </a:cubicBezTo>
                <a:cubicBezTo>
                  <a:pt x="1882" y="26"/>
                  <a:pt x="1882" y="26"/>
                  <a:pt x="1875" y="26"/>
                </a:cubicBezTo>
                <a:cubicBezTo>
                  <a:pt x="1875" y="26"/>
                  <a:pt x="1875" y="26"/>
                  <a:pt x="1868" y="24"/>
                </a:cubicBezTo>
                <a:close/>
                <a:moveTo>
                  <a:pt x="1843" y="22"/>
                </a:moveTo>
                <a:cubicBezTo>
                  <a:pt x="1834" y="21"/>
                  <a:pt x="1834" y="21"/>
                  <a:pt x="1834" y="21"/>
                </a:cubicBezTo>
                <a:cubicBezTo>
                  <a:pt x="1834" y="21"/>
                  <a:pt x="1834" y="21"/>
                  <a:pt x="1845" y="21"/>
                </a:cubicBezTo>
                <a:cubicBezTo>
                  <a:pt x="1845" y="21"/>
                  <a:pt x="1845" y="21"/>
                  <a:pt x="1843" y="22"/>
                </a:cubicBezTo>
                <a:close/>
                <a:moveTo>
                  <a:pt x="1851" y="19"/>
                </a:moveTo>
                <a:cubicBezTo>
                  <a:pt x="1851" y="19"/>
                  <a:pt x="1849" y="19"/>
                  <a:pt x="1847" y="19"/>
                </a:cubicBezTo>
                <a:cubicBezTo>
                  <a:pt x="1844" y="19"/>
                  <a:pt x="1839" y="19"/>
                  <a:pt x="1839" y="19"/>
                </a:cubicBezTo>
                <a:cubicBezTo>
                  <a:pt x="1839" y="19"/>
                  <a:pt x="1834" y="15"/>
                  <a:pt x="1834" y="11"/>
                </a:cubicBezTo>
                <a:cubicBezTo>
                  <a:pt x="1835" y="9"/>
                  <a:pt x="1837" y="9"/>
                  <a:pt x="1840" y="9"/>
                </a:cubicBezTo>
                <a:cubicBezTo>
                  <a:pt x="1842" y="9"/>
                  <a:pt x="1845" y="9"/>
                  <a:pt x="1845" y="9"/>
                </a:cubicBezTo>
                <a:cubicBezTo>
                  <a:pt x="1845" y="9"/>
                  <a:pt x="1858" y="13"/>
                  <a:pt x="1859" y="16"/>
                </a:cubicBezTo>
                <a:cubicBezTo>
                  <a:pt x="1861" y="19"/>
                  <a:pt x="1853" y="18"/>
                  <a:pt x="1851" y="19"/>
                </a:cubicBezTo>
                <a:close/>
                <a:moveTo>
                  <a:pt x="1813" y="72"/>
                </a:moveTo>
                <a:cubicBezTo>
                  <a:pt x="1812" y="72"/>
                  <a:pt x="1810" y="71"/>
                  <a:pt x="1808" y="71"/>
                </a:cubicBezTo>
                <a:cubicBezTo>
                  <a:pt x="1808" y="71"/>
                  <a:pt x="1807" y="68"/>
                  <a:pt x="1809" y="68"/>
                </a:cubicBezTo>
                <a:cubicBezTo>
                  <a:pt x="1809" y="68"/>
                  <a:pt x="1810" y="69"/>
                  <a:pt x="1811" y="69"/>
                </a:cubicBezTo>
                <a:cubicBezTo>
                  <a:pt x="1814" y="71"/>
                  <a:pt x="1814" y="72"/>
                  <a:pt x="1813" y="72"/>
                </a:cubicBezTo>
                <a:close/>
                <a:moveTo>
                  <a:pt x="1799" y="74"/>
                </a:moveTo>
                <a:cubicBezTo>
                  <a:pt x="1799" y="74"/>
                  <a:pt x="1799" y="74"/>
                  <a:pt x="1802" y="72"/>
                </a:cubicBezTo>
                <a:cubicBezTo>
                  <a:pt x="1802" y="72"/>
                  <a:pt x="1802" y="72"/>
                  <a:pt x="1806" y="73"/>
                </a:cubicBezTo>
                <a:cubicBezTo>
                  <a:pt x="1804" y="76"/>
                  <a:pt x="1804" y="76"/>
                  <a:pt x="1804" y="76"/>
                </a:cubicBezTo>
                <a:cubicBezTo>
                  <a:pt x="1804" y="76"/>
                  <a:pt x="1804" y="76"/>
                  <a:pt x="1799" y="74"/>
                </a:cubicBezTo>
                <a:close/>
                <a:moveTo>
                  <a:pt x="1757" y="69"/>
                </a:moveTo>
                <a:cubicBezTo>
                  <a:pt x="1756" y="69"/>
                  <a:pt x="1756" y="69"/>
                  <a:pt x="1756" y="69"/>
                </a:cubicBezTo>
                <a:cubicBezTo>
                  <a:pt x="1753" y="69"/>
                  <a:pt x="1752" y="65"/>
                  <a:pt x="1752" y="65"/>
                </a:cubicBezTo>
                <a:cubicBezTo>
                  <a:pt x="1752" y="65"/>
                  <a:pt x="1755" y="64"/>
                  <a:pt x="1757" y="64"/>
                </a:cubicBezTo>
                <a:cubicBezTo>
                  <a:pt x="1758" y="64"/>
                  <a:pt x="1759" y="64"/>
                  <a:pt x="1759" y="65"/>
                </a:cubicBezTo>
                <a:cubicBezTo>
                  <a:pt x="1761" y="65"/>
                  <a:pt x="1763" y="67"/>
                  <a:pt x="1757" y="69"/>
                </a:cubicBezTo>
                <a:close/>
                <a:moveTo>
                  <a:pt x="1710" y="95"/>
                </a:moveTo>
                <a:cubicBezTo>
                  <a:pt x="1710" y="96"/>
                  <a:pt x="1709" y="96"/>
                  <a:pt x="1709" y="96"/>
                </a:cubicBezTo>
                <a:cubicBezTo>
                  <a:pt x="1705" y="96"/>
                  <a:pt x="1698" y="92"/>
                  <a:pt x="1698" y="91"/>
                </a:cubicBezTo>
                <a:cubicBezTo>
                  <a:pt x="1698" y="90"/>
                  <a:pt x="1699" y="90"/>
                  <a:pt x="1700" y="90"/>
                </a:cubicBezTo>
                <a:cubicBezTo>
                  <a:pt x="1703" y="90"/>
                  <a:pt x="1711" y="93"/>
                  <a:pt x="1710" y="95"/>
                </a:cubicBezTo>
                <a:close/>
                <a:moveTo>
                  <a:pt x="1696" y="52"/>
                </a:moveTo>
                <a:cubicBezTo>
                  <a:pt x="1696" y="52"/>
                  <a:pt x="1694" y="55"/>
                  <a:pt x="1691" y="56"/>
                </a:cubicBezTo>
                <a:cubicBezTo>
                  <a:pt x="1690" y="56"/>
                  <a:pt x="1689" y="57"/>
                  <a:pt x="1689" y="57"/>
                </a:cubicBezTo>
                <a:cubicBezTo>
                  <a:pt x="1687" y="57"/>
                  <a:pt x="1685" y="55"/>
                  <a:pt x="1685" y="55"/>
                </a:cubicBezTo>
                <a:cubicBezTo>
                  <a:pt x="1685" y="55"/>
                  <a:pt x="1685" y="55"/>
                  <a:pt x="1686" y="59"/>
                </a:cubicBezTo>
                <a:cubicBezTo>
                  <a:pt x="1686" y="59"/>
                  <a:pt x="1686" y="59"/>
                  <a:pt x="1682" y="59"/>
                </a:cubicBezTo>
                <a:cubicBezTo>
                  <a:pt x="1682" y="59"/>
                  <a:pt x="1684" y="60"/>
                  <a:pt x="1684" y="61"/>
                </a:cubicBezTo>
                <a:cubicBezTo>
                  <a:pt x="1683" y="61"/>
                  <a:pt x="1683" y="61"/>
                  <a:pt x="1682" y="61"/>
                </a:cubicBezTo>
                <a:cubicBezTo>
                  <a:pt x="1680" y="61"/>
                  <a:pt x="1678" y="61"/>
                  <a:pt x="1678" y="61"/>
                </a:cubicBezTo>
                <a:cubicBezTo>
                  <a:pt x="1678" y="61"/>
                  <a:pt x="1678" y="61"/>
                  <a:pt x="1681" y="62"/>
                </a:cubicBezTo>
                <a:cubicBezTo>
                  <a:pt x="1681" y="62"/>
                  <a:pt x="1681" y="62"/>
                  <a:pt x="1680" y="64"/>
                </a:cubicBezTo>
                <a:cubicBezTo>
                  <a:pt x="1680" y="64"/>
                  <a:pt x="1680" y="64"/>
                  <a:pt x="1677" y="64"/>
                </a:cubicBezTo>
                <a:cubicBezTo>
                  <a:pt x="1677" y="64"/>
                  <a:pt x="1677" y="64"/>
                  <a:pt x="1679" y="65"/>
                </a:cubicBezTo>
                <a:cubicBezTo>
                  <a:pt x="1679" y="65"/>
                  <a:pt x="1679" y="65"/>
                  <a:pt x="1675" y="65"/>
                </a:cubicBezTo>
                <a:cubicBezTo>
                  <a:pt x="1675" y="65"/>
                  <a:pt x="1675" y="65"/>
                  <a:pt x="1677" y="67"/>
                </a:cubicBezTo>
                <a:cubicBezTo>
                  <a:pt x="1677" y="67"/>
                  <a:pt x="1677" y="67"/>
                  <a:pt x="1672" y="67"/>
                </a:cubicBezTo>
                <a:cubicBezTo>
                  <a:pt x="1672" y="67"/>
                  <a:pt x="1676" y="68"/>
                  <a:pt x="1673" y="72"/>
                </a:cubicBezTo>
                <a:cubicBezTo>
                  <a:pt x="1670" y="76"/>
                  <a:pt x="1673" y="76"/>
                  <a:pt x="1676" y="81"/>
                </a:cubicBezTo>
                <a:cubicBezTo>
                  <a:pt x="1679" y="86"/>
                  <a:pt x="1689" y="87"/>
                  <a:pt x="1689" y="87"/>
                </a:cubicBezTo>
                <a:cubicBezTo>
                  <a:pt x="1689" y="87"/>
                  <a:pt x="1689" y="87"/>
                  <a:pt x="1676" y="88"/>
                </a:cubicBezTo>
                <a:cubicBezTo>
                  <a:pt x="1676" y="88"/>
                  <a:pt x="1667" y="86"/>
                  <a:pt x="1667" y="86"/>
                </a:cubicBezTo>
                <a:cubicBezTo>
                  <a:pt x="1666" y="86"/>
                  <a:pt x="1666" y="83"/>
                  <a:pt x="1665" y="82"/>
                </a:cubicBezTo>
                <a:cubicBezTo>
                  <a:pt x="1663" y="81"/>
                  <a:pt x="1660" y="80"/>
                  <a:pt x="1657" y="80"/>
                </a:cubicBezTo>
                <a:cubicBezTo>
                  <a:pt x="1655" y="80"/>
                  <a:pt x="1650" y="79"/>
                  <a:pt x="1650" y="77"/>
                </a:cubicBezTo>
                <a:cubicBezTo>
                  <a:pt x="1650" y="75"/>
                  <a:pt x="1655" y="74"/>
                  <a:pt x="1655" y="74"/>
                </a:cubicBezTo>
                <a:cubicBezTo>
                  <a:pt x="1655" y="74"/>
                  <a:pt x="1655" y="74"/>
                  <a:pt x="1656" y="71"/>
                </a:cubicBezTo>
                <a:cubicBezTo>
                  <a:pt x="1656" y="71"/>
                  <a:pt x="1656" y="71"/>
                  <a:pt x="1653" y="73"/>
                </a:cubicBezTo>
                <a:cubicBezTo>
                  <a:pt x="1653" y="73"/>
                  <a:pt x="1653" y="73"/>
                  <a:pt x="1651" y="71"/>
                </a:cubicBezTo>
                <a:cubicBezTo>
                  <a:pt x="1651" y="71"/>
                  <a:pt x="1651" y="71"/>
                  <a:pt x="1657" y="70"/>
                </a:cubicBezTo>
                <a:cubicBezTo>
                  <a:pt x="1657" y="70"/>
                  <a:pt x="1656" y="69"/>
                  <a:pt x="1657" y="67"/>
                </a:cubicBezTo>
                <a:cubicBezTo>
                  <a:pt x="1657" y="67"/>
                  <a:pt x="1658" y="67"/>
                  <a:pt x="1659" y="67"/>
                </a:cubicBezTo>
                <a:cubicBezTo>
                  <a:pt x="1661" y="67"/>
                  <a:pt x="1662" y="67"/>
                  <a:pt x="1662" y="67"/>
                </a:cubicBezTo>
                <a:cubicBezTo>
                  <a:pt x="1662" y="67"/>
                  <a:pt x="1662" y="67"/>
                  <a:pt x="1664" y="64"/>
                </a:cubicBezTo>
                <a:cubicBezTo>
                  <a:pt x="1664" y="64"/>
                  <a:pt x="1664" y="64"/>
                  <a:pt x="1659" y="66"/>
                </a:cubicBezTo>
                <a:cubicBezTo>
                  <a:pt x="1659" y="66"/>
                  <a:pt x="1659" y="66"/>
                  <a:pt x="1658" y="64"/>
                </a:cubicBezTo>
                <a:cubicBezTo>
                  <a:pt x="1658" y="64"/>
                  <a:pt x="1658" y="64"/>
                  <a:pt x="1662" y="63"/>
                </a:cubicBezTo>
                <a:cubicBezTo>
                  <a:pt x="1662" y="63"/>
                  <a:pt x="1662" y="63"/>
                  <a:pt x="1662" y="60"/>
                </a:cubicBezTo>
                <a:cubicBezTo>
                  <a:pt x="1662" y="60"/>
                  <a:pt x="1662" y="60"/>
                  <a:pt x="1667" y="60"/>
                </a:cubicBezTo>
                <a:cubicBezTo>
                  <a:pt x="1667" y="60"/>
                  <a:pt x="1667" y="60"/>
                  <a:pt x="1663" y="59"/>
                </a:cubicBezTo>
                <a:cubicBezTo>
                  <a:pt x="1663" y="59"/>
                  <a:pt x="1663" y="59"/>
                  <a:pt x="1669" y="59"/>
                </a:cubicBezTo>
                <a:cubicBezTo>
                  <a:pt x="1669" y="59"/>
                  <a:pt x="1669" y="59"/>
                  <a:pt x="1665" y="58"/>
                </a:cubicBezTo>
                <a:cubicBezTo>
                  <a:pt x="1665" y="58"/>
                  <a:pt x="1665" y="58"/>
                  <a:pt x="1666" y="56"/>
                </a:cubicBezTo>
                <a:cubicBezTo>
                  <a:pt x="1666" y="56"/>
                  <a:pt x="1666" y="56"/>
                  <a:pt x="1671" y="56"/>
                </a:cubicBezTo>
                <a:cubicBezTo>
                  <a:pt x="1671" y="56"/>
                  <a:pt x="1671" y="56"/>
                  <a:pt x="1672" y="55"/>
                </a:cubicBezTo>
                <a:cubicBezTo>
                  <a:pt x="1672" y="55"/>
                  <a:pt x="1672" y="55"/>
                  <a:pt x="1669" y="55"/>
                </a:cubicBezTo>
                <a:cubicBezTo>
                  <a:pt x="1669" y="55"/>
                  <a:pt x="1669" y="55"/>
                  <a:pt x="1668" y="53"/>
                </a:cubicBezTo>
                <a:cubicBezTo>
                  <a:pt x="1668" y="53"/>
                  <a:pt x="1668" y="53"/>
                  <a:pt x="1665" y="55"/>
                </a:cubicBezTo>
                <a:cubicBezTo>
                  <a:pt x="1665" y="55"/>
                  <a:pt x="1665" y="55"/>
                  <a:pt x="1665" y="53"/>
                </a:cubicBezTo>
                <a:cubicBezTo>
                  <a:pt x="1665" y="53"/>
                  <a:pt x="1665" y="53"/>
                  <a:pt x="1669" y="52"/>
                </a:cubicBezTo>
                <a:cubicBezTo>
                  <a:pt x="1669" y="52"/>
                  <a:pt x="1669" y="52"/>
                  <a:pt x="1674" y="52"/>
                </a:cubicBezTo>
                <a:cubicBezTo>
                  <a:pt x="1674" y="52"/>
                  <a:pt x="1674" y="52"/>
                  <a:pt x="1672" y="51"/>
                </a:cubicBezTo>
                <a:cubicBezTo>
                  <a:pt x="1672" y="51"/>
                  <a:pt x="1672" y="51"/>
                  <a:pt x="1675" y="48"/>
                </a:cubicBezTo>
                <a:cubicBezTo>
                  <a:pt x="1675" y="48"/>
                  <a:pt x="1675" y="48"/>
                  <a:pt x="1679" y="48"/>
                </a:cubicBezTo>
                <a:cubicBezTo>
                  <a:pt x="1679" y="48"/>
                  <a:pt x="1679" y="48"/>
                  <a:pt x="1685" y="46"/>
                </a:cubicBezTo>
                <a:cubicBezTo>
                  <a:pt x="1685" y="46"/>
                  <a:pt x="1685" y="46"/>
                  <a:pt x="1688" y="47"/>
                </a:cubicBezTo>
                <a:cubicBezTo>
                  <a:pt x="1688" y="47"/>
                  <a:pt x="1688" y="47"/>
                  <a:pt x="1690" y="44"/>
                </a:cubicBezTo>
                <a:cubicBezTo>
                  <a:pt x="1690" y="44"/>
                  <a:pt x="1696" y="45"/>
                  <a:pt x="1699" y="45"/>
                </a:cubicBezTo>
                <a:cubicBezTo>
                  <a:pt x="1700" y="45"/>
                  <a:pt x="1700" y="46"/>
                  <a:pt x="1700" y="46"/>
                </a:cubicBezTo>
                <a:cubicBezTo>
                  <a:pt x="1704" y="46"/>
                  <a:pt x="1711" y="43"/>
                  <a:pt x="1713" y="42"/>
                </a:cubicBezTo>
                <a:cubicBezTo>
                  <a:pt x="1715" y="41"/>
                  <a:pt x="1719" y="40"/>
                  <a:pt x="1723" y="40"/>
                </a:cubicBezTo>
                <a:cubicBezTo>
                  <a:pt x="1725" y="40"/>
                  <a:pt x="1726" y="40"/>
                  <a:pt x="1728" y="40"/>
                </a:cubicBezTo>
                <a:cubicBezTo>
                  <a:pt x="1734" y="42"/>
                  <a:pt x="1730" y="45"/>
                  <a:pt x="1726" y="47"/>
                </a:cubicBezTo>
                <a:cubicBezTo>
                  <a:pt x="1722" y="48"/>
                  <a:pt x="1696" y="52"/>
                  <a:pt x="1696" y="52"/>
                </a:cubicBezTo>
                <a:close/>
                <a:moveTo>
                  <a:pt x="1687" y="14"/>
                </a:moveTo>
                <a:cubicBezTo>
                  <a:pt x="1685" y="14"/>
                  <a:pt x="1683" y="14"/>
                  <a:pt x="1683" y="14"/>
                </a:cubicBezTo>
                <a:cubicBezTo>
                  <a:pt x="1683" y="14"/>
                  <a:pt x="1681" y="14"/>
                  <a:pt x="1680" y="14"/>
                </a:cubicBezTo>
                <a:cubicBezTo>
                  <a:pt x="1679" y="14"/>
                  <a:pt x="1678" y="14"/>
                  <a:pt x="1677" y="14"/>
                </a:cubicBezTo>
                <a:cubicBezTo>
                  <a:pt x="1677" y="14"/>
                  <a:pt x="1681" y="10"/>
                  <a:pt x="1685" y="10"/>
                </a:cubicBezTo>
                <a:cubicBezTo>
                  <a:pt x="1689" y="10"/>
                  <a:pt x="1690" y="12"/>
                  <a:pt x="1689" y="14"/>
                </a:cubicBezTo>
                <a:cubicBezTo>
                  <a:pt x="1688" y="14"/>
                  <a:pt x="1688" y="14"/>
                  <a:pt x="1687" y="14"/>
                </a:cubicBezTo>
                <a:close/>
                <a:moveTo>
                  <a:pt x="1676" y="10"/>
                </a:moveTo>
                <a:cubicBezTo>
                  <a:pt x="1676" y="10"/>
                  <a:pt x="1675" y="10"/>
                  <a:pt x="1675" y="10"/>
                </a:cubicBezTo>
                <a:cubicBezTo>
                  <a:pt x="1674" y="10"/>
                  <a:pt x="1673" y="9"/>
                  <a:pt x="1673" y="9"/>
                </a:cubicBezTo>
                <a:cubicBezTo>
                  <a:pt x="1673" y="9"/>
                  <a:pt x="1673" y="9"/>
                  <a:pt x="1668" y="9"/>
                </a:cubicBezTo>
                <a:cubicBezTo>
                  <a:pt x="1668" y="9"/>
                  <a:pt x="1668" y="9"/>
                  <a:pt x="1669" y="8"/>
                </a:cubicBezTo>
                <a:cubicBezTo>
                  <a:pt x="1669" y="8"/>
                  <a:pt x="1677" y="8"/>
                  <a:pt x="1679" y="8"/>
                </a:cubicBezTo>
                <a:cubicBezTo>
                  <a:pt x="1680" y="8"/>
                  <a:pt x="1677" y="9"/>
                  <a:pt x="1676" y="10"/>
                </a:cubicBezTo>
                <a:close/>
                <a:moveTo>
                  <a:pt x="1670" y="13"/>
                </a:moveTo>
                <a:cubicBezTo>
                  <a:pt x="1670" y="13"/>
                  <a:pt x="1670" y="13"/>
                  <a:pt x="1664" y="12"/>
                </a:cubicBezTo>
                <a:cubicBezTo>
                  <a:pt x="1664" y="12"/>
                  <a:pt x="1664" y="12"/>
                  <a:pt x="1671" y="12"/>
                </a:cubicBezTo>
                <a:lnTo>
                  <a:pt x="1670" y="13"/>
                </a:lnTo>
                <a:close/>
                <a:moveTo>
                  <a:pt x="1667" y="19"/>
                </a:moveTo>
                <a:cubicBezTo>
                  <a:pt x="1667" y="19"/>
                  <a:pt x="1667" y="19"/>
                  <a:pt x="1659" y="20"/>
                </a:cubicBezTo>
                <a:cubicBezTo>
                  <a:pt x="1664" y="17"/>
                  <a:pt x="1664" y="17"/>
                  <a:pt x="1664" y="17"/>
                </a:cubicBezTo>
                <a:cubicBezTo>
                  <a:pt x="1664" y="17"/>
                  <a:pt x="1664" y="17"/>
                  <a:pt x="1667" y="19"/>
                </a:cubicBezTo>
                <a:close/>
                <a:moveTo>
                  <a:pt x="1667" y="13"/>
                </a:moveTo>
                <a:cubicBezTo>
                  <a:pt x="1667" y="13"/>
                  <a:pt x="1667" y="13"/>
                  <a:pt x="1673" y="14"/>
                </a:cubicBezTo>
                <a:cubicBezTo>
                  <a:pt x="1673" y="14"/>
                  <a:pt x="1670" y="16"/>
                  <a:pt x="1667" y="16"/>
                </a:cubicBezTo>
                <a:cubicBezTo>
                  <a:pt x="1665" y="16"/>
                  <a:pt x="1666" y="15"/>
                  <a:pt x="1666" y="15"/>
                </a:cubicBezTo>
                <a:cubicBezTo>
                  <a:pt x="1666" y="15"/>
                  <a:pt x="1666" y="15"/>
                  <a:pt x="1663" y="17"/>
                </a:cubicBezTo>
                <a:cubicBezTo>
                  <a:pt x="1663" y="17"/>
                  <a:pt x="1662" y="16"/>
                  <a:pt x="1660" y="14"/>
                </a:cubicBezTo>
                <a:cubicBezTo>
                  <a:pt x="1660" y="14"/>
                  <a:pt x="1661" y="14"/>
                  <a:pt x="1662" y="14"/>
                </a:cubicBezTo>
                <a:cubicBezTo>
                  <a:pt x="1662" y="13"/>
                  <a:pt x="1662" y="13"/>
                  <a:pt x="1662" y="13"/>
                </a:cubicBezTo>
                <a:cubicBezTo>
                  <a:pt x="1663" y="13"/>
                  <a:pt x="1665" y="14"/>
                  <a:pt x="1665" y="14"/>
                </a:cubicBezTo>
                <a:cubicBezTo>
                  <a:pt x="1665" y="14"/>
                  <a:pt x="1665" y="14"/>
                  <a:pt x="1667" y="13"/>
                </a:cubicBezTo>
                <a:close/>
                <a:moveTo>
                  <a:pt x="1657" y="10"/>
                </a:moveTo>
                <a:cubicBezTo>
                  <a:pt x="1657" y="10"/>
                  <a:pt x="1657" y="10"/>
                  <a:pt x="1662" y="11"/>
                </a:cubicBezTo>
                <a:cubicBezTo>
                  <a:pt x="1658" y="12"/>
                  <a:pt x="1658" y="12"/>
                  <a:pt x="1658" y="12"/>
                </a:cubicBezTo>
                <a:cubicBezTo>
                  <a:pt x="1658" y="12"/>
                  <a:pt x="1658" y="12"/>
                  <a:pt x="1657" y="10"/>
                </a:cubicBezTo>
                <a:close/>
                <a:moveTo>
                  <a:pt x="1655" y="17"/>
                </a:moveTo>
                <a:cubicBezTo>
                  <a:pt x="1653" y="18"/>
                  <a:pt x="1653" y="18"/>
                  <a:pt x="1652" y="18"/>
                </a:cubicBezTo>
                <a:cubicBezTo>
                  <a:pt x="1651" y="18"/>
                  <a:pt x="1651" y="17"/>
                  <a:pt x="1650" y="16"/>
                </a:cubicBezTo>
                <a:cubicBezTo>
                  <a:pt x="1650" y="16"/>
                  <a:pt x="1653" y="16"/>
                  <a:pt x="1654" y="16"/>
                </a:cubicBezTo>
                <a:cubicBezTo>
                  <a:pt x="1655" y="16"/>
                  <a:pt x="1659" y="16"/>
                  <a:pt x="1655" y="17"/>
                </a:cubicBezTo>
                <a:close/>
                <a:moveTo>
                  <a:pt x="1653" y="14"/>
                </a:moveTo>
                <a:cubicBezTo>
                  <a:pt x="1653" y="14"/>
                  <a:pt x="1653" y="14"/>
                  <a:pt x="1653" y="14"/>
                </a:cubicBezTo>
                <a:cubicBezTo>
                  <a:pt x="1651" y="14"/>
                  <a:pt x="1651" y="12"/>
                  <a:pt x="1654" y="12"/>
                </a:cubicBezTo>
                <a:cubicBezTo>
                  <a:pt x="1657" y="12"/>
                  <a:pt x="1656" y="14"/>
                  <a:pt x="1653" y="14"/>
                </a:cubicBezTo>
                <a:close/>
                <a:moveTo>
                  <a:pt x="1652" y="9"/>
                </a:moveTo>
                <a:cubicBezTo>
                  <a:pt x="1652" y="9"/>
                  <a:pt x="1652" y="9"/>
                  <a:pt x="1648" y="9"/>
                </a:cubicBezTo>
                <a:cubicBezTo>
                  <a:pt x="1648" y="9"/>
                  <a:pt x="1648" y="9"/>
                  <a:pt x="1648" y="7"/>
                </a:cubicBezTo>
                <a:cubicBezTo>
                  <a:pt x="1648" y="7"/>
                  <a:pt x="1648" y="7"/>
                  <a:pt x="1655" y="7"/>
                </a:cubicBezTo>
                <a:cubicBezTo>
                  <a:pt x="1655" y="7"/>
                  <a:pt x="1655" y="9"/>
                  <a:pt x="1652" y="9"/>
                </a:cubicBezTo>
                <a:close/>
                <a:moveTo>
                  <a:pt x="1646" y="12"/>
                </a:moveTo>
                <a:cubicBezTo>
                  <a:pt x="1646" y="12"/>
                  <a:pt x="1646" y="12"/>
                  <a:pt x="1646" y="9"/>
                </a:cubicBezTo>
                <a:cubicBezTo>
                  <a:pt x="1650" y="11"/>
                  <a:pt x="1650" y="11"/>
                  <a:pt x="1650" y="11"/>
                </a:cubicBezTo>
                <a:cubicBezTo>
                  <a:pt x="1650" y="11"/>
                  <a:pt x="1650" y="11"/>
                  <a:pt x="1646" y="12"/>
                </a:cubicBezTo>
                <a:close/>
                <a:moveTo>
                  <a:pt x="1649" y="12"/>
                </a:moveTo>
                <a:cubicBezTo>
                  <a:pt x="1649" y="12"/>
                  <a:pt x="1649" y="12"/>
                  <a:pt x="1649" y="12"/>
                </a:cubicBezTo>
                <a:cubicBezTo>
                  <a:pt x="1652" y="13"/>
                  <a:pt x="1651" y="15"/>
                  <a:pt x="1648" y="15"/>
                </a:cubicBezTo>
                <a:cubicBezTo>
                  <a:pt x="1648" y="15"/>
                  <a:pt x="1648" y="15"/>
                  <a:pt x="1647" y="15"/>
                </a:cubicBezTo>
                <a:cubicBezTo>
                  <a:pt x="1645" y="14"/>
                  <a:pt x="1646" y="12"/>
                  <a:pt x="1649" y="12"/>
                </a:cubicBezTo>
                <a:close/>
                <a:moveTo>
                  <a:pt x="1640" y="10"/>
                </a:moveTo>
                <a:cubicBezTo>
                  <a:pt x="1640" y="10"/>
                  <a:pt x="1640" y="10"/>
                  <a:pt x="1645" y="9"/>
                </a:cubicBezTo>
                <a:cubicBezTo>
                  <a:pt x="1645" y="9"/>
                  <a:pt x="1645" y="9"/>
                  <a:pt x="1645" y="12"/>
                </a:cubicBezTo>
                <a:cubicBezTo>
                  <a:pt x="1641" y="12"/>
                  <a:pt x="1641" y="12"/>
                  <a:pt x="1641" y="12"/>
                </a:cubicBezTo>
                <a:cubicBezTo>
                  <a:pt x="1641" y="12"/>
                  <a:pt x="1641" y="12"/>
                  <a:pt x="1640" y="10"/>
                </a:cubicBezTo>
                <a:close/>
                <a:moveTo>
                  <a:pt x="1640" y="16"/>
                </a:moveTo>
                <a:cubicBezTo>
                  <a:pt x="1638" y="18"/>
                  <a:pt x="1638" y="18"/>
                  <a:pt x="1638" y="18"/>
                </a:cubicBezTo>
                <a:cubicBezTo>
                  <a:pt x="1638" y="18"/>
                  <a:pt x="1638" y="18"/>
                  <a:pt x="1637" y="16"/>
                </a:cubicBezTo>
                <a:cubicBezTo>
                  <a:pt x="1637" y="16"/>
                  <a:pt x="1637" y="16"/>
                  <a:pt x="1640" y="16"/>
                </a:cubicBezTo>
                <a:close/>
                <a:moveTo>
                  <a:pt x="1650" y="100"/>
                </a:moveTo>
                <a:cubicBezTo>
                  <a:pt x="1650" y="100"/>
                  <a:pt x="1649" y="102"/>
                  <a:pt x="1647" y="103"/>
                </a:cubicBezTo>
                <a:cubicBezTo>
                  <a:pt x="1646" y="103"/>
                  <a:pt x="1645" y="104"/>
                  <a:pt x="1643" y="104"/>
                </a:cubicBezTo>
                <a:cubicBezTo>
                  <a:pt x="1643" y="104"/>
                  <a:pt x="1642" y="104"/>
                  <a:pt x="1641" y="104"/>
                </a:cubicBezTo>
                <a:cubicBezTo>
                  <a:pt x="1637" y="103"/>
                  <a:pt x="1638" y="101"/>
                  <a:pt x="1638" y="100"/>
                </a:cubicBezTo>
                <a:cubicBezTo>
                  <a:pt x="1638" y="100"/>
                  <a:pt x="1640" y="97"/>
                  <a:pt x="1644" y="97"/>
                </a:cubicBezTo>
                <a:cubicBezTo>
                  <a:pt x="1644" y="97"/>
                  <a:pt x="1645" y="97"/>
                  <a:pt x="1645" y="97"/>
                </a:cubicBezTo>
                <a:cubicBezTo>
                  <a:pt x="1650" y="98"/>
                  <a:pt x="1651" y="100"/>
                  <a:pt x="1651" y="100"/>
                </a:cubicBezTo>
                <a:cubicBezTo>
                  <a:pt x="1651" y="100"/>
                  <a:pt x="1651" y="100"/>
                  <a:pt x="1650" y="100"/>
                </a:cubicBezTo>
                <a:close/>
                <a:moveTo>
                  <a:pt x="1643" y="13"/>
                </a:moveTo>
                <a:cubicBezTo>
                  <a:pt x="1643" y="14"/>
                  <a:pt x="1643" y="14"/>
                  <a:pt x="1643" y="14"/>
                </a:cubicBezTo>
                <a:cubicBezTo>
                  <a:pt x="1643" y="14"/>
                  <a:pt x="1643" y="14"/>
                  <a:pt x="1640" y="14"/>
                </a:cubicBezTo>
                <a:cubicBezTo>
                  <a:pt x="1640" y="14"/>
                  <a:pt x="1640" y="14"/>
                  <a:pt x="1643" y="13"/>
                </a:cubicBezTo>
                <a:close/>
                <a:moveTo>
                  <a:pt x="1652" y="19"/>
                </a:moveTo>
                <a:cubicBezTo>
                  <a:pt x="1653" y="19"/>
                  <a:pt x="1647" y="19"/>
                  <a:pt x="1645" y="19"/>
                </a:cubicBezTo>
                <a:cubicBezTo>
                  <a:pt x="1643" y="19"/>
                  <a:pt x="1643" y="17"/>
                  <a:pt x="1643" y="17"/>
                </a:cubicBezTo>
                <a:cubicBezTo>
                  <a:pt x="1643" y="17"/>
                  <a:pt x="1643" y="17"/>
                  <a:pt x="1648" y="17"/>
                </a:cubicBezTo>
                <a:cubicBezTo>
                  <a:pt x="1648" y="17"/>
                  <a:pt x="1650" y="18"/>
                  <a:pt x="1652" y="19"/>
                </a:cubicBezTo>
                <a:close/>
                <a:moveTo>
                  <a:pt x="1637" y="12"/>
                </a:moveTo>
                <a:cubicBezTo>
                  <a:pt x="1639" y="12"/>
                  <a:pt x="1640" y="13"/>
                  <a:pt x="1640" y="13"/>
                </a:cubicBezTo>
                <a:cubicBezTo>
                  <a:pt x="1636" y="14"/>
                  <a:pt x="1636" y="14"/>
                  <a:pt x="1636" y="14"/>
                </a:cubicBezTo>
                <a:cubicBezTo>
                  <a:pt x="1636" y="14"/>
                  <a:pt x="1636" y="12"/>
                  <a:pt x="1637" y="12"/>
                </a:cubicBezTo>
                <a:close/>
                <a:moveTo>
                  <a:pt x="1627" y="18"/>
                </a:moveTo>
                <a:cubicBezTo>
                  <a:pt x="1627" y="18"/>
                  <a:pt x="1627" y="18"/>
                  <a:pt x="1626" y="17"/>
                </a:cubicBezTo>
                <a:cubicBezTo>
                  <a:pt x="1626" y="17"/>
                  <a:pt x="1626" y="17"/>
                  <a:pt x="1629" y="15"/>
                </a:cubicBezTo>
                <a:cubicBezTo>
                  <a:pt x="1629" y="15"/>
                  <a:pt x="1629" y="15"/>
                  <a:pt x="1634" y="16"/>
                </a:cubicBezTo>
                <a:cubicBezTo>
                  <a:pt x="1634" y="16"/>
                  <a:pt x="1634" y="16"/>
                  <a:pt x="1633" y="18"/>
                </a:cubicBezTo>
                <a:lnTo>
                  <a:pt x="1627" y="18"/>
                </a:lnTo>
                <a:close/>
                <a:moveTo>
                  <a:pt x="1630" y="14"/>
                </a:moveTo>
                <a:cubicBezTo>
                  <a:pt x="1630" y="14"/>
                  <a:pt x="1629" y="12"/>
                  <a:pt x="1632" y="12"/>
                </a:cubicBezTo>
                <a:cubicBezTo>
                  <a:pt x="1632" y="12"/>
                  <a:pt x="1632" y="12"/>
                  <a:pt x="1633" y="12"/>
                </a:cubicBezTo>
                <a:cubicBezTo>
                  <a:pt x="1635" y="12"/>
                  <a:pt x="1634" y="13"/>
                  <a:pt x="1630" y="14"/>
                </a:cubicBezTo>
                <a:close/>
                <a:moveTo>
                  <a:pt x="1613" y="19"/>
                </a:moveTo>
                <a:cubicBezTo>
                  <a:pt x="1613" y="19"/>
                  <a:pt x="1613" y="19"/>
                  <a:pt x="1611" y="18"/>
                </a:cubicBezTo>
                <a:cubicBezTo>
                  <a:pt x="1611" y="18"/>
                  <a:pt x="1611" y="18"/>
                  <a:pt x="1613" y="17"/>
                </a:cubicBezTo>
                <a:cubicBezTo>
                  <a:pt x="1617" y="18"/>
                  <a:pt x="1617" y="18"/>
                  <a:pt x="1617" y="18"/>
                </a:cubicBezTo>
                <a:cubicBezTo>
                  <a:pt x="1617" y="18"/>
                  <a:pt x="1617" y="18"/>
                  <a:pt x="1621" y="18"/>
                </a:cubicBezTo>
                <a:cubicBezTo>
                  <a:pt x="1621" y="18"/>
                  <a:pt x="1621" y="18"/>
                  <a:pt x="1621" y="20"/>
                </a:cubicBezTo>
                <a:cubicBezTo>
                  <a:pt x="1621" y="20"/>
                  <a:pt x="1621" y="20"/>
                  <a:pt x="1616" y="20"/>
                </a:cubicBezTo>
                <a:cubicBezTo>
                  <a:pt x="1616" y="20"/>
                  <a:pt x="1616" y="20"/>
                  <a:pt x="1613" y="19"/>
                </a:cubicBezTo>
                <a:close/>
                <a:moveTo>
                  <a:pt x="1614" y="16"/>
                </a:moveTo>
                <a:cubicBezTo>
                  <a:pt x="1613" y="16"/>
                  <a:pt x="1611" y="16"/>
                  <a:pt x="1611" y="16"/>
                </a:cubicBezTo>
                <a:cubicBezTo>
                  <a:pt x="1611" y="16"/>
                  <a:pt x="1611" y="16"/>
                  <a:pt x="1611" y="17"/>
                </a:cubicBezTo>
                <a:cubicBezTo>
                  <a:pt x="1611" y="17"/>
                  <a:pt x="1611" y="17"/>
                  <a:pt x="1607" y="17"/>
                </a:cubicBezTo>
                <a:cubicBezTo>
                  <a:pt x="1607" y="17"/>
                  <a:pt x="1607" y="17"/>
                  <a:pt x="1607" y="18"/>
                </a:cubicBezTo>
                <a:cubicBezTo>
                  <a:pt x="1607" y="18"/>
                  <a:pt x="1607" y="18"/>
                  <a:pt x="1606" y="18"/>
                </a:cubicBezTo>
                <a:cubicBezTo>
                  <a:pt x="1605" y="18"/>
                  <a:pt x="1601" y="18"/>
                  <a:pt x="1601" y="17"/>
                </a:cubicBezTo>
                <a:cubicBezTo>
                  <a:pt x="1601" y="17"/>
                  <a:pt x="1607" y="16"/>
                  <a:pt x="1607" y="16"/>
                </a:cubicBezTo>
                <a:cubicBezTo>
                  <a:pt x="1607" y="16"/>
                  <a:pt x="1607" y="12"/>
                  <a:pt x="1611" y="12"/>
                </a:cubicBezTo>
                <a:cubicBezTo>
                  <a:pt x="1614" y="12"/>
                  <a:pt x="1614" y="14"/>
                  <a:pt x="1614" y="14"/>
                </a:cubicBezTo>
                <a:cubicBezTo>
                  <a:pt x="1614" y="14"/>
                  <a:pt x="1620" y="14"/>
                  <a:pt x="1618" y="15"/>
                </a:cubicBezTo>
                <a:cubicBezTo>
                  <a:pt x="1617" y="16"/>
                  <a:pt x="1615" y="16"/>
                  <a:pt x="1614" y="16"/>
                </a:cubicBezTo>
                <a:close/>
                <a:moveTo>
                  <a:pt x="1599" y="16"/>
                </a:moveTo>
                <a:cubicBezTo>
                  <a:pt x="1599" y="16"/>
                  <a:pt x="1599" y="16"/>
                  <a:pt x="1597" y="18"/>
                </a:cubicBezTo>
                <a:cubicBezTo>
                  <a:pt x="1595" y="16"/>
                  <a:pt x="1596" y="16"/>
                  <a:pt x="1597" y="16"/>
                </a:cubicBezTo>
                <a:cubicBezTo>
                  <a:pt x="1598" y="16"/>
                  <a:pt x="1599" y="16"/>
                  <a:pt x="1599" y="16"/>
                </a:cubicBezTo>
                <a:close/>
                <a:moveTo>
                  <a:pt x="1588" y="15"/>
                </a:moveTo>
                <a:cubicBezTo>
                  <a:pt x="1588" y="15"/>
                  <a:pt x="1588" y="15"/>
                  <a:pt x="1585" y="14"/>
                </a:cubicBezTo>
                <a:cubicBezTo>
                  <a:pt x="1585" y="14"/>
                  <a:pt x="1585" y="14"/>
                  <a:pt x="1592" y="14"/>
                </a:cubicBezTo>
                <a:cubicBezTo>
                  <a:pt x="1592" y="14"/>
                  <a:pt x="1592" y="14"/>
                  <a:pt x="1598" y="13"/>
                </a:cubicBezTo>
                <a:cubicBezTo>
                  <a:pt x="1598" y="13"/>
                  <a:pt x="1598" y="13"/>
                  <a:pt x="1601" y="14"/>
                </a:cubicBezTo>
                <a:cubicBezTo>
                  <a:pt x="1601" y="14"/>
                  <a:pt x="1601" y="14"/>
                  <a:pt x="1591" y="16"/>
                </a:cubicBezTo>
                <a:lnTo>
                  <a:pt x="1588" y="15"/>
                </a:lnTo>
                <a:close/>
                <a:moveTo>
                  <a:pt x="1489" y="21"/>
                </a:moveTo>
                <a:cubicBezTo>
                  <a:pt x="1489" y="21"/>
                  <a:pt x="1488" y="21"/>
                  <a:pt x="1488" y="21"/>
                </a:cubicBezTo>
                <a:cubicBezTo>
                  <a:pt x="1488" y="21"/>
                  <a:pt x="1488" y="21"/>
                  <a:pt x="1487" y="23"/>
                </a:cubicBezTo>
                <a:cubicBezTo>
                  <a:pt x="1487" y="23"/>
                  <a:pt x="1487" y="23"/>
                  <a:pt x="1480" y="23"/>
                </a:cubicBezTo>
                <a:cubicBezTo>
                  <a:pt x="1480" y="23"/>
                  <a:pt x="1480" y="23"/>
                  <a:pt x="1478" y="26"/>
                </a:cubicBezTo>
                <a:cubicBezTo>
                  <a:pt x="1478" y="26"/>
                  <a:pt x="1470" y="23"/>
                  <a:pt x="1468" y="23"/>
                </a:cubicBezTo>
                <a:cubicBezTo>
                  <a:pt x="1468" y="23"/>
                  <a:pt x="1464" y="23"/>
                  <a:pt x="1463" y="23"/>
                </a:cubicBezTo>
                <a:cubicBezTo>
                  <a:pt x="1463" y="23"/>
                  <a:pt x="1463" y="23"/>
                  <a:pt x="1463" y="23"/>
                </a:cubicBezTo>
                <a:cubicBezTo>
                  <a:pt x="1461" y="23"/>
                  <a:pt x="1457" y="22"/>
                  <a:pt x="1457" y="22"/>
                </a:cubicBezTo>
                <a:cubicBezTo>
                  <a:pt x="1457" y="22"/>
                  <a:pt x="1457" y="22"/>
                  <a:pt x="1452" y="22"/>
                </a:cubicBezTo>
                <a:cubicBezTo>
                  <a:pt x="1447" y="20"/>
                  <a:pt x="1447" y="20"/>
                  <a:pt x="1447" y="20"/>
                </a:cubicBezTo>
                <a:cubicBezTo>
                  <a:pt x="1447" y="20"/>
                  <a:pt x="1447" y="20"/>
                  <a:pt x="1445" y="17"/>
                </a:cubicBezTo>
                <a:cubicBezTo>
                  <a:pt x="1445" y="17"/>
                  <a:pt x="1445" y="17"/>
                  <a:pt x="1449" y="15"/>
                </a:cubicBezTo>
                <a:cubicBezTo>
                  <a:pt x="1449" y="15"/>
                  <a:pt x="1447" y="18"/>
                  <a:pt x="1449" y="18"/>
                </a:cubicBezTo>
                <a:cubicBezTo>
                  <a:pt x="1450" y="18"/>
                  <a:pt x="1450" y="18"/>
                  <a:pt x="1450" y="18"/>
                </a:cubicBezTo>
                <a:cubicBezTo>
                  <a:pt x="1455" y="17"/>
                  <a:pt x="1458" y="15"/>
                  <a:pt x="1458" y="15"/>
                </a:cubicBezTo>
                <a:cubicBezTo>
                  <a:pt x="1458" y="15"/>
                  <a:pt x="1458" y="15"/>
                  <a:pt x="1466" y="18"/>
                </a:cubicBezTo>
                <a:cubicBezTo>
                  <a:pt x="1466" y="18"/>
                  <a:pt x="1467" y="15"/>
                  <a:pt x="1470" y="15"/>
                </a:cubicBezTo>
                <a:cubicBezTo>
                  <a:pt x="1474" y="15"/>
                  <a:pt x="1473" y="18"/>
                  <a:pt x="1474" y="18"/>
                </a:cubicBezTo>
                <a:cubicBezTo>
                  <a:pt x="1474" y="18"/>
                  <a:pt x="1474" y="18"/>
                  <a:pt x="1474" y="18"/>
                </a:cubicBezTo>
                <a:cubicBezTo>
                  <a:pt x="1476" y="18"/>
                  <a:pt x="1479" y="16"/>
                  <a:pt x="1483" y="16"/>
                </a:cubicBezTo>
                <a:cubicBezTo>
                  <a:pt x="1487" y="16"/>
                  <a:pt x="1487" y="18"/>
                  <a:pt x="1487" y="18"/>
                </a:cubicBezTo>
                <a:cubicBezTo>
                  <a:pt x="1487" y="18"/>
                  <a:pt x="1491" y="17"/>
                  <a:pt x="1493" y="17"/>
                </a:cubicBezTo>
                <a:cubicBezTo>
                  <a:pt x="1494" y="17"/>
                  <a:pt x="1495" y="17"/>
                  <a:pt x="1494" y="18"/>
                </a:cubicBezTo>
                <a:cubicBezTo>
                  <a:pt x="1493" y="21"/>
                  <a:pt x="1491" y="21"/>
                  <a:pt x="1489" y="21"/>
                </a:cubicBezTo>
                <a:close/>
                <a:moveTo>
                  <a:pt x="1482" y="90"/>
                </a:moveTo>
                <a:cubicBezTo>
                  <a:pt x="1482" y="90"/>
                  <a:pt x="1482" y="90"/>
                  <a:pt x="1480" y="89"/>
                </a:cubicBezTo>
                <a:cubicBezTo>
                  <a:pt x="1480" y="87"/>
                  <a:pt x="1480" y="87"/>
                  <a:pt x="1480" y="87"/>
                </a:cubicBezTo>
                <a:cubicBezTo>
                  <a:pt x="1480" y="87"/>
                  <a:pt x="1480" y="87"/>
                  <a:pt x="1484" y="87"/>
                </a:cubicBezTo>
                <a:cubicBezTo>
                  <a:pt x="1484" y="87"/>
                  <a:pt x="1484" y="88"/>
                  <a:pt x="1482" y="90"/>
                </a:cubicBezTo>
                <a:close/>
                <a:moveTo>
                  <a:pt x="1463" y="91"/>
                </a:moveTo>
                <a:cubicBezTo>
                  <a:pt x="1463" y="91"/>
                  <a:pt x="1463" y="91"/>
                  <a:pt x="1463" y="91"/>
                </a:cubicBezTo>
                <a:cubicBezTo>
                  <a:pt x="1466" y="91"/>
                  <a:pt x="1464" y="93"/>
                  <a:pt x="1462" y="93"/>
                </a:cubicBezTo>
                <a:cubicBezTo>
                  <a:pt x="1462" y="93"/>
                  <a:pt x="1460" y="91"/>
                  <a:pt x="1463" y="91"/>
                </a:cubicBezTo>
                <a:close/>
                <a:moveTo>
                  <a:pt x="1434" y="104"/>
                </a:moveTo>
                <a:cubicBezTo>
                  <a:pt x="1434" y="104"/>
                  <a:pt x="1434" y="104"/>
                  <a:pt x="1437" y="102"/>
                </a:cubicBezTo>
                <a:cubicBezTo>
                  <a:pt x="1438" y="104"/>
                  <a:pt x="1438" y="104"/>
                  <a:pt x="1438" y="104"/>
                </a:cubicBezTo>
                <a:cubicBezTo>
                  <a:pt x="1438" y="104"/>
                  <a:pt x="1438" y="104"/>
                  <a:pt x="1438" y="107"/>
                </a:cubicBezTo>
                <a:cubicBezTo>
                  <a:pt x="1438" y="107"/>
                  <a:pt x="1438" y="107"/>
                  <a:pt x="1435" y="106"/>
                </a:cubicBezTo>
                <a:cubicBezTo>
                  <a:pt x="1435" y="106"/>
                  <a:pt x="1435" y="106"/>
                  <a:pt x="1434" y="104"/>
                </a:cubicBezTo>
                <a:close/>
                <a:moveTo>
                  <a:pt x="1438" y="102"/>
                </a:moveTo>
                <a:cubicBezTo>
                  <a:pt x="1438" y="102"/>
                  <a:pt x="1438" y="102"/>
                  <a:pt x="1435" y="101"/>
                </a:cubicBezTo>
                <a:cubicBezTo>
                  <a:pt x="1435" y="101"/>
                  <a:pt x="1437" y="99"/>
                  <a:pt x="1439" y="99"/>
                </a:cubicBezTo>
                <a:cubicBezTo>
                  <a:pt x="1440" y="99"/>
                  <a:pt x="1440" y="99"/>
                  <a:pt x="1441" y="99"/>
                </a:cubicBezTo>
                <a:cubicBezTo>
                  <a:pt x="1444" y="100"/>
                  <a:pt x="1439" y="101"/>
                  <a:pt x="1438" y="102"/>
                </a:cubicBezTo>
                <a:close/>
                <a:moveTo>
                  <a:pt x="1450" y="98"/>
                </a:moveTo>
                <a:cubicBezTo>
                  <a:pt x="1449" y="98"/>
                  <a:pt x="1449" y="100"/>
                  <a:pt x="1447" y="100"/>
                </a:cubicBezTo>
                <a:cubicBezTo>
                  <a:pt x="1445" y="99"/>
                  <a:pt x="1445" y="99"/>
                  <a:pt x="1445" y="99"/>
                </a:cubicBezTo>
                <a:cubicBezTo>
                  <a:pt x="1445" y="99"/>
                  <a:pt x="1445" y="99"/>
                  <a:pt x="1450" y="96"/>
                </a:cubicBezTo>
                <a:cubicBezTo>
                  <a:pt x="1450" y="96"/>
                  <a:pt x="1452" y="98"/>
                  <a:pt x="1450" y="98"/>
                </a:cubicBezTo>
                <a:close/>
                <a:moveTo>
                  <a:pt x="1443" y="104"/>
                </a:moveTo>
                <a:cubicBezTo>
                  <a:pt x="1439" y="105"/>
                  <a:pt x="1439" y="105"/>
                  <a:pt x="1439" y="105"/>
                </a:cubicBezTo>
                <a:cubicBezTo>
                  <a:pt x="1439" y="105"/>
                  <a:pt x="1439" y="105"/>
                  <a:pt x="1438" y="103"/>
                </a:cubicBezTo>
                <a:cubicBezTo>
                  <a:pt x="1438" y="103"/>
                  <a:pt x="1440" y="102"/>
                  <a:pt x="1442" y="102"/>
                </a:cubicBezTo>
                <a:cubicBezTo>
                  <a:pt x="1443" y="102"/>
                  <a:pt x="1443" y="102"/>
                  <a:pt x="1443" y="102"/>
                </a:cubicBezTo>
                <a:cubicBezTo>
                  <a:pt x="1447" y="103"/>
                  <a:pt x="1444" y="103"/>
                  <a:pt x="1443" y="104"/>
                </a:cubicBezTo>
                <a:close/>
                <a:moveTo>
                  <a:pt x="1433" y="101"/>
                </a:moveTo>
                <a:cubicBezTo>
                  <a:pt x="1434" y="101"/>
                  <a:pt x="1433" y="107"/>
                  <a:pt x="1433" y="107"/>
                </a:cubicBezTo>
                <a:cubicBezTo>
                  <a:pt x="1433" y="107"/>
                  <a:pt x="1433" y="107"/>
                  <a:pt x="1431" y="105"/>
                </a:cubicBezTo>
                <a:cubicBezTo>
                  <a:pt x="1431" y="105"/>
                  <a:pt x="1430" y="102"/>
                  <a:pt x="1432" y="101"/>
                </a:cubicBezTo>
                <a:cubicBezTo>
                  <a:pt x="1432" y="101"/>
                  <a:pt x="1432" y="101"/>
                  <a:pt x="1433" y="101"/>
                </a:cubicBezTo>
                <a:close/>
                <a:moveTo>
                  <a:pt x="1428" y="106"/>
                </a:moveTo>
                <a:cubicBezTo>
                  <a:pt x="1431" y="106"/>
                  <a:pt x="1430" y="107"/>
                  <a:pt x="1431" y="107"/>
                </a:cubicBezTo>
                <a:cubicBezTo>
                  <a:pt x="1431" y="107"/>
                  <a:pt x="1431" y="107"/>
                  <a:pt x="1427" y="108"/>
                </a:cubicBezTo>
                <a:cubicBezTo>
                  <a:pt x="1427" y="108"/>
                  <a:pt x="1423" y="110"/>
                  <a:pt x="1422" y="110"/>
                </a:cubicBezTo>
                <a:cubicBezTo>
                  <a:pt x="1422" y="110"/>
                  <a:pt x="1421" y="110"/>
                  <a:pt x="1421" y="110"/>
                </a:cubicBezTo>
                <a:cubicBezTo>
                  <a:pt x="1420" y="109"/>
                  <a:pt x="1425" y="106"/>
                  <a:pt x="1428" y="106"/>
                </a:cubicBezTo>
                <a:close/>
                <a:moveTo>
                  <a:pt x="1446" y="21"/>
                </a:moveTo>
                <a:cubicBezTo>
                  <a:pt x="1447" y="21"/>
                  <a:pt x="1447" y="21"/>
                  <a:pt x="1448" y="21"/>
                </a:cubicBezTo>
                <a:cubicBezTo>
                  <a:pt x="1451" y="22"/>
                  <a:pt x="1452" y="24"/>
                  <a:pt x="1452" y="24"/>
                </a:cubicBezTo>
                <a:cubicBezTo>
                  <a:pt x="1452" y="24"/>
                  <a:pt x="1452" y="24"/>
                  <a:pt x="1456" y="24"/>
                </a:cubicBezTo>
                <a:cubicBezTo>
                  <a:pt x="1456" y="24"/>
                  <a:pt x="1456" y="24"/>
                  <a:pt x="1457" y="26"/>
                </a:cubicBezTo>
                <a:cubicBezTo>
                  <a:pt x="1457" y="26"/>
                  <a:pt x="1457" y="26"/>
                  <a:pt x="1466" y="26"/>
                </a:cubicBezTo>
                <a:cubicBezTo>
                  <a:pt x="1466" y="26"/>
                  <a:pt x="1466" y="26"/>
                  <a:pt x="1465" y="28"/>
                </a:cubicBezTo>
                <a:cubicBezTo>
                  <a:pt x="1465" y="28"/>
                  <a:pt x="1465" y="28"/>
                  <a:pt x="1469" y="27"/>
                </a:cubicBezTo>
                <a:cubicBezTo>
                  <a:pt x="1469" y="27"/>
                  <a:pt x="1469" y="27"/>
                  <a:pt x="1469" y="29"/>
                </a:cubicBezTo>
                <a:cubicBezTo>
                  <a:pt x="1469" y="29"/>
                  <a:pt x="1469" y="29"/>
                  <a:pt x="1476" y="30"/>
                </a:cubicBezTo>
                <a:cubicBezTo>
                  <a:pt x="1476" y="30"/>
                  <a:pt x="1476" y="30"/>
                  <a:pt x="1476" y="32"/>
                </a:cubicBezTo>
                <a:cubicBezTo>
                  <a:pt x="1476" y="32"/>
                  <a:pt x="1477" y="32"/>
                  <a:pt x="1478" y="32"/>
                </a:cubicBezTo>
                <a:cubicBezTo>
                  <a:pt x="1480" y="32"/>
                  <a:pt x="1483" y="33"/>
                  <a:pt x="1483" y="34"/>
                </a:cubicBezTo>
                <a:cubicBezTo>
                  <a:pt x="1482" y="35"/>
                  <a:pt x="1473" y="38"/>
                  <a:pt x="1473" y="38"/>
                </a:cubicBezTo>
                <a:cubicBezTo>
                  <a:pt x="1473" y="38"/>
                  <a:pt x="1473" y="39"/>
                  <a:pt x="1473" y="39"/>
                </a:cubicBezTo>
                <a:cubicBezTo>
                  <a:pt x="1472" y="39"/>
                  <a:pt x="1469" y="36"/>
                  <a:pt x="1469" y="36"/>
                </a:cubicBezTo>
                <a:cubicBezTo>
                  <a:pt x="1469" y="36"/>
                  <a:pt x="1469" y="36"/>
                  <a:pt x="1463" y="37"/>
                </a:cubicBezTo>
                <a:cubicBezTo>
                  <a:pt x="1463" y="37"/>
                  <a:pt x="1467" y="32"/>
                  <a:pt x="1463" y="31"/>
                </a:cubicBezTo>
                <a:cubicBezTo>
                  <a:pt x="1460" y="30"/>
                  <a:pt x="1458" y="28"/>
                  <a:pt x="1458" y="28"/>
                </a:cubicBezTo>
                <a:cubicBezTo>
                  <a:pt x="1458" y="28"/>
                  <a:pt x="1458" y="28"/>
                  <a:pt x="1455" y="29"/>
                </a:cubicBezTo>
                <a:cubicBezTo>
                  <a:pt x="1455" y="29"/>
                  <a:pt x="1455" y="29"/>
                  <a:pt x="1453" y="28"/>
                </a:cubicBezTo>
                <a:cubicBezTo>
                  <a:pt x="1453" y="28"/>
                  <a:pt x="1453" y="28"/>
                  <a:pt x="1451" y="32"/>
                </a:cubicBezTo>
                <a:cubicBezTo>
                  <a:pt x="1451" y="32"/>
                  <a:pt x="1451" y="32"/>
                  <a:pt x="1448" y="33"/>
                </a:cubicBezTo>
                <a:cubicBezTo>
                  <a:pt x="1448" y="33"/>
                  <a:pt x="1448" y="33"/>
                  <a:pt x="1448" y="35"/>
                </a:cubicBezTo>
                <a:cubicBezTo>
                  <a:pt x="1448" y="35"/>
                  <a:pt x="1442" y="35"/>
                  <a:pt x="1442" y="36"/>
                </a:cubicBezTo>
                <a:cubicBezTo>
                  <a:pt x="1442" y="38"/>
                  <a:pt x="1446" y="41"/>
                  <a:pt x="1441" y="41"/>
                </a:cubicBezTo>
                <a:cubicBezTo>
                  <a:pt x="1441" y="41"/>
                  <a:pt x="1440" y="41"/>
                  <a:pt x="1439" y="41"/>
                </a:cubicBezTo>
                <a:cubicBezTo>
                  <a:pt x="1435" y="41"/>
                  <a:pt x="1431" y="39"/>
                  <a:pt x="1431" y="39"/>
                </a:cubicBezTo>
                <a:cubicBezTo>
                  <a:pt x="1431" y="39"/>
                  <a:pt x="1431" y="39"/>
                  <a:pt x="1425" y="37"/>
                </a:cubicBezTo>
                <a:cubicBezTo>
                  <a:pt x="1425" y="37"/>
                  <a:pt x="1431" y="35"/>
                  <a:pt x="1432" y="35"/>
                </a:cubicBezTo>
                <a:cubicBezTo>
                  <a:pt x="1433" y="34"/>
                  <a:pt x="1424" y="34"/>
                  <a:pt x="1424" y="34"/>
                </a:cubicBezTo>
                <a:cubicBezTo>
                  <a:pt x="1424" y="34"/>
                  <a:pt x="1424" y="32"/>
                  <a:pt x="1427" y="32"/>
                </a:cubicBezTo>
                <a:cubicBezTo>
                  <a:pt x="1431" y="31"/>
                  <a:pt x="1434" y="30"/>
                  <a:pt x="1434" y="30"/>
                </a:cubicBezTo>
                <a:cubicBezTo>
                  <a:pt x="1434" y="30"/>
                  <a:pt x="1434" y="30"/>
                  <a:pt x="1430" y="27"/>
                </a:cubicBezTo>
                <a:cubicBezTo>
                  <a:pt x="1430" y="27"/>
                  <a:pt x="1430" y="27"/>
                  <a:pt x="1425" y="28"/>
                </a:cubicBezTo>
                <a:cubicBezTo>
                  <a:pt x="1425" y="28"/>
                  <a:pt x="1423" y="31"/>
                  <a:pt x="1421" y="31"/>
                </a:cubicBezTo>
                <a:cubicBezTo>
                  <a:pt x="1421" y="31"/>
                  <a:pt x="1421" y="31"/>
                  <a:pt x="1421" y="31"/>
                </a:cubicBezTo>
                <a:cubicBezTo>
                  <a:pt x="1418" y="31"/>
                  <a:pt x="1415" y="29"/>
                  <a:pt x="1415" y="29"/>
                </a:cubicBezTo>
                <a:cubicBezTo>
                  <a:pt x="1415" y="29"/>
                  <a:pt x="1415" y="29"/>
                  <a:pt x="1410" y="27"/>
                </a:cubicBezTo>
                <a:cubicBezTo>
                  <a:pt x="1410" y="27"/>
                  <a:pt x="1414" y="25"/>
                  <a:pt x="1413" y="25"/>
                </a:cubicBezTo>
                <a:cubicBezTo>
                  <a:pt x="1413" y="24"/>
                  <a:pt x="1410" y="24"/>
                  <a:pt x="1409" y="23"/>
                </a:cubicBezTo>
                <a:cubicBezTo>
                  <a:pt x="1407" y="23"/>
                  <a:pt x="1407" y="21"/>
                  <a:pt x="1407" y="21"/>
                </a:cubicBezTo>
                <a:cubicBezTo>
                  <a:pt x="1409" y="20"/>
                  <a:pt x="1413" y="19"/>
                  <a:pt x="1413" y="19"/>
                </a:cubicBezTo>
                <a:cubicBezTo>
                  <a:pt x="1413" y="19"/>
                  <a:pt x="1413" y="19"/>
                  <a:pt x="1414" y="21"/>
                </a:cubicBezTo>
                <a:cubicBezTo>
                  <a:pt x="1414" y="21"/>
                  <a:pt x="1414" y="21"/>
                  <a:pt x="1416" y="19"/>
                </a:cubicBezTo>
                <a:cubicBezTo>
                  <a:pt x="1416" y="19"/>
                  <a:pt x="1416" y="19"/>
                  <a:pt x="1422" y="19"/>
                </a:cubicBezTo>
                <a:cubicBezTo>
                  <a:pt x="1422" y="19"/>
                  <a:pt x="1419" y="21"/>
                  <a:pt x="1420" y="21"/>
                </a:cubicBezTo>
                <a:cubicBezTo>
                  <a:pt x="1421" y="22"/>
                  <a:pt x="1425" y="23"/>
                  <a:pt x="1425" y="23"/>
                </a:cubicBezTo>
                <a:cubicBezTo>
                  <a:pt x="1425" y="23"/>
                  <a:pt x="1426" y="19"/>
                  <a:pt x="1428" y="19"/>
                </a:cubicBezTo>
                <a:cubicBezTo>
                  <a:pt x="1429" y="19"/>
                  <a:pt x="1429" y="19"/>
                  <a:pt x="1429" y="19"/>
                </a:cubicBezTo>
                <a:cubicBezTo>
                  <a:pt x="1432" y="20"/>
                  <a:pt x="1437" y="25"/>
                  <a:pt x="1437" y="25"/>
                </a:cubicBezTo>
                <a:cubicBezTo>
                  <a:pt x="1437" y="25"/>
                  <a:pt x="1431" y="19"/>
                  <a:pt x="1436" y="18"/>
                </a:cubicBezTo>
                <a:cubicBezTo>
                  <a:pt x="1436" y="18"/>
                  <a:pt x="1437" y="18"/>
                  <a:pt x="1437" y="18"/>
                </a:cubicBezTo>
                <a:cubicBezTo>
                  <a:pt x="1441" y="18"/>
                  <a:pt x="1445" y="19"/>
                  <a:pt x="1445" y="19"/>
                </a:cubicBezTo>
                <a:cubicBezTo>
                  <a:pt x="1445" y="19"/>
                  <a:pt x="1445" y="19"/>
                  <a:pt x="1444" y="21"/>
                </a:cubicBezTo>
                <a:cubicBezTo>
                  <a:pt x="1444" y="21"/>
                  <a:pt x="1445" y="21"/>
                  <a:pt x="1446" y="21"/>
                </a:cubicBezTo>
                <a:close/>
                <a:moveTo>
                  <a:pt x="1415" y="31"/>
                </a:moveTo>
                <a:cubicBezTo>
                  <a:pt x="1415" y="31"/>
                  <a:pt x="1414" y="31"/>
                  <a:pt x="1413" y="31"/>
                </a:cubicBezTo>
                <a:cubicBezTo>
                  <a:pt x="1412" y="31"/>
                  <a:pt x="1410" y="31"/>
                  <a:pt x="1409" y="30"/>
                </a:cubicBezTo>
                <a:cubicBezTo>
                  <a:pt x="1406" y="29"/>
                  <a:pt x="1404" y="29"/>
                  <a:pt x="1405" y="26"/>
                </a:cubicBezTo>
                <a:cubicBezTo>
                  <a:pt x="1405" y="26"/>
                  <a:pt x="1405" y="26"/>
                  <a:pt x="1411" y="29"/>
                </a:cubicBezTo>
                <a:cubicBezTo>
                  <a:pt x="1411" y="29"/>
                  <a:pt x="1411" y="29"/>
                  <a:pt x="1415" y="31"/>
                </a:cubicBezTo>
                <a:close/>
                <a:moveTo>
                  <a:pt x="1293" y="218"/>
                </a:moveTo>
                <a:cubicBezTo>
                  <a:pt x="1294" y="218"/>
                  <a:pt x="1294" y="218"/>
                  <a:pt x="1294" y="219"/>
                </a:cubicBezTo>
                <a:cubicBezTo>
                  <a:pt x="1295" y="221"/>
                  <a:pt x="1292" y="221"/>
                  <a:pt x="1291" y="221"/>
                </a:cubicBezTo>
                <a:cubicBezTo>
                  <a:pt x="1291" y="221"/>
                  <a:pt x="1291" y="221"/>
                  <a:pt x="1291" y="221"/>
                </a:cubicBezTo>
                <a:cubicBezTo>
                  <a:pt x="1292" y="220"/>
                  <a:pt x="1293" y="218"/>
                  <a:pt x="1293" y="218"/>
                </a:cubicBezTo>
                <a:close/>
                <a:moveTo>
                  <a:pt x="1290" y="209"/>
                </a:moveTo>
                <a:cubicBezTo>
                  <a:pt x="1290" y="209"/>
                  <a:pt x="1290" y="209"/>
                  <a:pt x="1290" y="209"/>
                </a:cubicBezTo>
                <a:cubicBezTo>
                  <a:pt x="1289" y="209"/>
                  <a:pt x="1288" y="208"/>
                  <a:pt x="1289" y="207"/>
                </a:cubicBezTo>
                <a:cubicBezTo>
                  <a:pt x="1289" y="207"/>
                  <a:pt x="1289" y="207"/>
                  <a:pt x="1289" y="207"/>
                </a:cubicBezTo>
                <a:cubicBezTo>
                  <a:pt x="1290" y="207"/>
                  <a:pt x="1291" y="208"/>
                  <a:pt x="1290" y="209"/>
                </a:cubicBezTo>
                <a:close/>
                <a:moveTo>
                  <a:pt x="1333" y="241"/>
                </a:moveTo>
                <a:cubicBezTo>
                  <a:pt x="1332" y="241"/>
                  <a:pt x="1329" y="244"/>
                  <a:pt x="1329" y="244"/>
                </a:cubicBezTo>
                <a:cubicBezTo>
                  <a:pt x="1329" y="244"/>
                  <a:pt x="1329" y="244"/>
                  <a:pt x="1330" y="245"/>
                </a:cubicBezTo>
                <a:cubicBezTo>
                  <a:pt x="1330" y="245"/>
                  <a:pt x="1330" y="245"/>
                  <a:pt x="1327" y="246"/>
                </a:cubicBezTo>
                <a:cubicBezTo>
                  <a:pt x="1327" y="246"/>
                  <a:pt x="1327" y="246"/>
                  <a:pt x="1334" y="247"/>
                </a:cubicBezTo>
                <a:cubicBezTo>
                  <a:pt x="1334" y="247"/>
                  <a:pt x="1332" y="250"/>
                  <a:pt x="1330" y="251"/>
                </a:cubicBezTo>
                <a:cubicBezTo>
                  <a:pt x="1328" y="252"/>
                  <a:pt x="1318" y="252"/>
                  <a:pt x="1318" y="252"/>
                </a:cubicBezTo>
                <a:cubicBezTo>
                  <a:pt x="1318" y="252"/>
                  <a:pt x="1318" y="252"/>
                  <a:pt x="1317" y="253"/>
                </a:cubicBezTo>
                <a:cubicBezTo>
                  <a:pt x="1317" y="253"/>
                  <a:pt x="1316" y="251"/>
                  <a:pt x="1315" y="251"/>
                </a:cubicBezTo>
                <a:cubicBezTo>
                  <a:pt x="1315" y="251"/>
                  <a:pt x="1314" y="251"/>
                  <a:pt x="1314" y="251"/>
                </a:cubicBezTo>
                <a:cubicBezTo>
                  <a:pt x="1313" y="252"/>
                  <a:pt x="1316" y="254"/>
                  <a:pt x="1315" y="254"/>
                </a:cubicBezTo>
                <a:cubicBezTo>
                  <a:pt x="1315" y="254"/>
                  <a:pt x="1315" y="254"/>
                  <a:pt x="1315" y="254"/>
                </a:cubicBezTo>
                <a:cubicBezTo>
                  <a:pt x="1313" y="254"/>
                  <a:pt x="1310" y="253"/>
                  <a:pt x="1310" y="253"/>
                </a:cubicBezTo>
                <a:cubicBezTo>
                  <a:pt x="1310" y="253"/>
                  <a:pt x="1310" y="253"/>
                  <a:pt x="1307" y="254"/>
                </a:cubicBezTo>
                <a:cubicBezTo>
                  <a:pt x="1307" y="254"/>
                  <a:pt x="1307" y="254"/>
                  <a:pt x="1304" y="254"/>
                </a:cubicBezTo>
                <a:cubicBezTo>
                  <a:pt x="1304" y="254"/>
                  <a:pt x="1302" y="253"/>
                  <a:pt x="1301" y="253"/>
                </a:cubicBezTo>
                <a:cubicBezTo>
                  <a:pt x="1300" y="253"/>
                  <a:pt x="1300" y="253"/>
                  <a:pt x="1300" y="253"/>
                </a:cubicBezTo>
                <a:cubicBezTo>
                  <a:pt x="1299" y="253"/>
                  <a:pt x="1296" y="258"/>
                  <a:pt x="1295" y="258"/>
                </a:cubicBezTo>
                <a:cubicBezTo>
                  <a:pt x="1294" y="258"/>
                  <a:pt x="1294" y="256"/>
                  <a:pt x="1292" y="256"/>
                </a:cubicBezTo>
                <a:cubicBezTo>
                  <a:pt x="1292" y="256"/>
                  <a:pt x="1291" y="256"/>
                  <a:pt x="1291" y="256"/>
                </a:cubicBezTo>
                <a:cubicBezTo>
                  <a:pt x="1290" y="256"/>
                  <a:pt x="1288" y="256"/>
                  <a:pt x="1288" y="257"/>
                </a:cubicBezTo>
                <a:cubicBezTo>
                  <a:pt x="1287" y="258"/>
                  <a:pt x="1285" y="259"/>
                  <a:pt x="1285" y="259"/>
                </a:cubicBezTo>
                <a:cubicBezTo>
                  <a:pt x="1284" y="259"/>
                  <a:pt x="1281" y="259"/>
                  <a:pt x="1281" y="259"/>
                </a:cubicBezTo>
                <a:cubicBezTo>
                  <a:pt x="1281" y="258"/>
                  <a:pt x="1282" y="258"/>
                  <a:pt x="1284" y="257"/>
                </a:cubicBezTo>
                <a:cubicBezTo>
                  <a:pt x="1285" y="256"/>
                  <a:pt x="1284" y="254"/>
                  <a:pt x="1286" y="254"/>
                </a:cubicBezTo>
                <a:cubicBezTo>
                  <a:pt x="1286" y="254"/>
                  <a:pt x="1287" y="254"/>
                  <a:pt x="1287" y="254"/>
                </a:cubicBezTo>
                <a:cubicBezTo>
                  <a:pt x="1288" y="254"/>
                  <a:pt x="1289" y="254"/>
                  <a:pt x="1289" y="253"/>
                </a:cubicBezTo>
                <a:cubicBezTo>
                  <a:pt x="1290" y="252"/>
                  <a:pt x="1289" y="251"/>
                  <a:pt x="1290" y="250"/>
                </a:cubicBezTo>
                <a:cubicBezTo>
                  <a:pt x="1291" y="250"/>
                  <a:pt x="1293" y="250"/>
                  <a:pt x="1293" y="250"/>
                </a:cubicBezTo>
                <a:cubicBezTo>
                  <a:pt x="1293" y="250"/>
                  <a:pt x="1293" y="248"/>
                  <a:pt x="1294" y="248"/>
                </a:cubicBezTo>
                <a:cubicBezTo>
                  <a:pt x="1295" y="248"/>
                  <a:pt x="1296" y="248"/>
                  <a:pt x="1298" y="248"/>
                </a:cubicBezTo>
                <a:cubicBezTo>
                  <a:pt x="1299" y="248"/>
                  <a:pt x="1300" y="248"/>
                  <a:pt x="1301" y="248"/>
                </a:cubicBezTo>
                <a:cubicBezTo>
                  <a:pt x="1302" y="247"/>
                  <a:pt x="1305" y="244"/>
                  <a:pt x="1305" y="244"/>
                </a:cubicBezTo>
                <a:cubicBezTo>
                  <a:pt x="1305" y="244"/>
                  <a:pt x="1305" y="244"/>
                  <a:pt x="1305" y="244"/>
                </a:cubicBezTo>
                <a:cubicBezTo>
                  <a:pt x="1304" y="244"/>
                  <a:pt x="1303" y="244"/>
                  <a:pt x="1302" y="245"/>
                </a:cubicBezTo>
                <a:cubicBezTo>
                  <a:pt x="1301" y="245"/>
                  <a:pt x="1300" y="246"/>
                  <a:pt x="1299" y="246"/>
                </a:cubicBezTo>
                <a:cubicBezTo>
                  <a:pt x="1299" y="246"/>
                  <a:pt x="1298" y="246"/>
                  <a:pt x="1298" y="246"/>
                </a:cubicBezTo>
                <a:cubicBezTo>
                  <a:pt x="1297" y="246"/>
                  <a:pt x="1295" y="244"/>
                  <a:pt x="1295" y="244"/>
                </a:cubicBezTo>
                <a:cubicBezTo>
                  <a:pt x="1295" y="244"/>
                  <a:pt x="1295" y="245"/>
                  <a:pt x="1294" y="245"/>
                </a:cubicBezTo>
                <a:cubicBezTo>
                  <a:pt x="1293" y="245"/>
                  <a:pt x="1293" y="245"/>
                  <a:pt x="1293" y="244"/>
                </a:cubicBezTo>
                <a:cubicBezTo>
                  <a:pt x="1292" y="244"/>
                  <a:pt x="1292" y="243"/>
                  <a:pt x="1292" y="243"/>
                </a:cubicBezTo>
                <a:cubicBezTo>
                  <a:pt x="1292" y="243"/>
                  <a:pt x="1289" y="245"/>
                  <a:pt x="1288" y="245"/>
                </a:cubicBezTo>
                <a:cubicBezTo>
                  <a:pt x="1288" y="245"/>
                  <a:pt x="1288" y="245"/>
                  <a:pt x="1288" y="245"/>
                </a:cubicBezTo>
                <a:cubicBezTo>
                  <a:pt x="1287" y="244"/>
                  <a:pt x="1286" y="242"/>
                  <a:pt x="1287" y="241"/>
                </a:cubicBezTo>
                <a:cubicBezTo>
                  <a:pt x="1288" y="241"/>
                  <a:pt x="1293" y="239"/>
                  <a:pt x="1294" y="238"/>
                </a:cubicBezTo>
                <a:cubicBezTo>
                  <a:pt x="1295" y="237"/>
                  <a:pt x="1295" y="233"/>
                  <a:pt x="1295" y="233"/>
                </a:cubicBezTo>
                <a:cubicBezTo>
                  <a:pt x="1295" y="233"/>
                  <a:pt x="1295" y="233"/>
                  <a:pt x="1290" y="233"/>
                </a:cubicBezTo>
                <a:cubicBezTo>
                  <a:pt x="1290" y="233"/>
                  <a:pt x="1290" y="233"/>
                  <a:pt x="1293" y="231"/>
                </a:cubicBezTo>
                <a:cubicBezTo>
                  <a:pt x="1293" y="231"/>
                  <a:pt x="1290" y="229"/>
                  <a:pt x="1291" y="228"/>
                </a:cubicBezTo>
                <a:cubicBezTo>
                  <a:pt x="1292" y="228"/>
                  <a:pt x="1292" y="228"/>
                  <a:pt x="1293" y="228"/>
                </a:cubicBezTo>
                <a:cubicBezTo>
                  <a:pt x="1294" y="228"/>
                  <a:pt x="1295" y="228"/>
                  <a:pt x="1295" y="228"/>
                </a:cubicBezTo>
                <a:cubicBezTo>
                  <a:pt x="1295" y="228"/>
                  <a:pt x="1299" y="229"/>
                  <a:pt x="1301" y="229"/>
                </a:cubicBezTo>
                <a:cubicBezTo>
                  <a:pt x="1302" y="229"/>
                  <a:pt x="1303" y="229"/>
                  <a:pt x="1303" y="229"/>
                </a:cubicBezTo>
                <a:cubicBezTo>
                  <a:pt x="1303" y="228"/>
                  <a:pt x="1303" y="226"/>
                  <a:pt x="1303" y="226"/>
                </a:cubicBezTo>
                <a:cubicBezTo>
                  <a:pt x="1303" y="226"/>
                  <a:pt x="1303" y="226"/>
                  <a:pt x="1305" y="223"/>
                </a:cubicBezTo>
                <a:cubicBezTo>
                  <a:pt x="1305" y="223"/>
                  <a:pt x="1305" y="223"/>
                  <a:pt x="1304" y="221"/>
                </a:cubicBezTo>
                <a:cubicBezTo>
                  <a:pt x="1304" y="221"/>
                  <a:pt x="1299" y="220"/>
                  <a:pt x="1299" y="218"/>
                </a:cubicBezTo>
                <a:cubicBezTo>
                  <a:pt x="1300" y="216"/>
                  <a:pt x="1304" y="214"/>
                  <a:pt x="1304" y="214"/>
                </a:cubicBezTo>
                <a:cubicBezTo>
                  <a:pt x="1304" y="214"/>
                  <a:pt x="1304" y="214"/>
                  <a:pt x="1300" y="213"/>
                </a:cubicBezTo>
                <a:cubicBezTo>
                  <a:pt x="1300" y="213"/>
                  <a:pt x="1297" y="215"/>
                  <a:pt x="1296" y="215"/>
                </a:cubicBezTo>
                <a:cubicBezTo>
                  <a:pt x="1296" y="215"/>
                  <a:pt x="1296" y="215"/>
                  <a:pt x="1296" y="215"/>
                </a:cubicBezTo>
                <a:cubicBezTo>
                  <a:pt x="1295" y="215"/>
                  <a:pt x="1295" y="215"/>
                  <a:pt x="1295" y="215"/>
                </a:cubicBezTo>
                <a:cubicBezTo>
                  <a:pt x="1293" y="215"/>
                  <a:pt x="1292" y="216"/>
                  <a:pt x="1292" y="216"/>
                </a:cubicBezTo>
                <a:cubicBezTo>
                  <a:pt x="1292" y="216"/>
                  <a:pt x="1292" y="216"/>
                  <a:pt x="1291" y="216"/>
                </a:cubicBezTo>
                <a:cubicBezTo>
                  <a:pt x="1290" y="216"/>
                  <a:pt x="1288" y="215"/>
                  <a:pt x="1289" y="214"/>
                </a:cubicBezTo>
                <a:cubicBezTo>
                  <a:pt x="1291" y="211"/>
                  <a:pt x="1293" y="209"/>
                  <a:pt x="1293" y="209"/>
                </a:cubicBezTo>
                <a:cubicBezTo>
                  <a:pt x="1293" y="209"/>
                  <a:pt x="1293" y="209"/>
                  <a:pt x="1292" y="206"/>
                </a:cubicBezTo>
                <a:cubicBezTo>
                  <a:pt x="1292" y="206"/>
                  <a:pt x="1292" y="206"/>
                  <a:pt x="1293" y="204"/>
                </a:cubicBezTo>
                <a:cubicBezTo>
                  <a:pt x="1293" y="204"/>
                  <a:pt x="1292" y="205"/>
                  <a:pt x="1291" y="205"/>
                </a:cubicBezTo>
                <a:cubicBezTo>
                  <a:pt x="1290" y="205"/>
                  <a:pt x="1290" y="205"/>
                  <a:pt x="1290" y="205"/>
                </a:cubicBezTo>
                <a:cubicBezTo>
                  <a:pt x="1290" y="205"/>
                  <a:pt x="1289" y="205"/>
                  <a:pt x="1289" y="205"/>
                </a:cubicBezTo>
                <a:cubicBezTo>
                  <a:pt x="1288" y="205"/>
                  <a:pt x="1287" y="206"/>
                  <a:pt x="1287" y="206"/>
                </a:cubicBezTo>
                <a:cubicBezTo>
                  <a:pt x="1287" y="206"/>
                  <a:pt x="1286" y="203"/>
                  <a:pt x="1286" y="202"/>
                </a:cubicBezTo>
                <a:cubicBezTo>
                  <a:pt x="1287" y="200"/>
                  <a:pt x="1290" y="199"/>
                  <a:pt x="1290" y="199"/>
                </a:cubicBezTo>
                <a:cubicBezTo>
                  <a:pt x="1290" y="199"/>
                  <a:pt x="1290" y="199"/>
                  <a:pt x="1290" y="197"/>
                </a:cubicBezTo>
                <a:cubicBezTo>
                  <a:pt x="1290" y="197"/>
                  <a:pt x="1289" y="198"/>
                  <a:pt x="1287" y="199"/>
                </a:cubicBezTo>
                <a:cubicBezTo>
                  <a:pt x="1287" y="199"/>
                  <a:pt x="1287" y="199"/>
                  <a:pt x="1287" y="199"/>
                </a:cubicBezTo>
                <a:cubicBezTo>
                  <a:pt x="1286" y="199"/>
                  <a:pt x="1285" y="197"/>
                  <a:pt x="1285" y="197"/>
                </a:cubicBezTo>
                <a:cubicBezTo>
                  <a:pt x="1285" y="197"/>
                  <a:pt x="1285" y="197"/>
                  <a:pt x="1287" y="196"/>
                </a:cubicBezTo>
                <a:cubicBezTo>
                  <a:pt x="1287" y="196"/>
                  <a:pt x="1287" y="195"/>
                  <a:pt x="1288" y="194"/>
                </a:cubicBezTo>
                <a:cubicBezTo>
                  <a:pt x="1288" y="194"/>
                  <a:pt x="1289" y="193"/>
                  <a:pt x="1289" y="193"/>
                </a:cubicBezTo>
                <a:cubicBezTo>
                  <a:pt x="1289" y="193"/>
                  <a:pt x="1289" y="193"/>
                  <a:pt x="1288" y="190"/>
                </a:cubicBezTo>
                <a:cubicBezTo>
                  <a:pt x="1288" y="190"/>
                  <a:pt x="1288" y="190"/>
                  <a:pt x="1286" y="189"/>
                </a:cubicBezTo>
                <a:cubicBezTo>
                  <a:pt x="1286" y="189"/>
                  <a:pt x="1286" y="189"/>
                  <a:pt x="1286" y="188"/>
                </a:cubicBezTo>
                <a:cubicBezTo>
                  <a:pt x="1286" y="188"/>
                  <a:pt x="1286" y="188"/>
                  <a:pt x="1292" y="187"/>
                </a:cubicBezTo>
                <a:cubicBezTo>
                  <a:pt x="1292" y="187"/>
                  <a:pt x="1290" y="185"/>
                  <a:pt x="1291" y="184"/>
                </a:cubicBezTo>
                <a:cubicBezTo>
                  <a:pt x="1292" y="183"/>
                  <a:pt x="1293" y="183"/>
                  <a:pt x="1293" y="183"/>
                </a:cubicBezTo>
                <a:cubicBezTo>
                  <a:pt x="1293" y="183"/>
                  <a:pt x="1292" y="181"/>
                  <a:pt x="1293" y="180"/>
                </a:cubicBezTo>
                <a:cubicBezTo>
                  <a:pt x="1293" y="180"/>
                  <a:pt x="1294" y="180"/>
                  <a:pt x="1294" y="180"/>
                </a:cubicBezTo>
                <a:cubicBezTo>
                  <a:pt x="1295" y="180"/>
                  <a:pt x="1296" y="181"/>
                  <a:pt x="1297" y="181"/>
                </a:cubicBezTo>
                <a:cubicBezTo>
                  <a:pt x="1299" y="181"/>
                  <a:pt x="1301" y="180"/>
                  <a:pt x="1302" y="180"/>
                </a:cubicBezTo>
                <a:cubicBezTo>
                  <a:pt x="1303" y="180"/>
                  <a:pt x="1304" y="180"/>
                  <a:pt x="1304" y="180"/>
                </a:cubicBezTo>
                <a:cubicBezTo>
                  <a:pt x="1305" y="180"/>
                  <a:pt x="1306" y="180"/>
                  <a:pt x="1306" y="181"/>
                </a:cubicBezTo>
                <a:cubicBezTo>
                  <a:pt x="1306" y="183"/>
                  <a:pt x="1304" y="184"/>
                  <a:pt x="1304" y="184"/>
                </a:cubicBezTo>
                <a:cubicBezTo>
                  <a:pt x="1304" y="184"/>
                  <a:pt x="1304" y="184"/>
                  <a:pt x="1300" y="187"/>
                </a:cubicBezTo>
                <a:cubicBezTo>
                  <a:pt x="1300" y="187"/>
                  <a:pt x="1300" y="187"/>
                  <a:pt x="1298" y="187"/>
                </a:cubicBezTo>
                <a:cubicBezTo>
                  <a:pt x="1298" y="187"/>
                  <a:pt x="1298" y="187"/>
                  <a:pt x="1299" y="188"/>
                </a:cubicBezTo>
                <a:cubicBezTo>
                  <a:pt x="1299" y="188"/>
                  <a:pt x="1299" y="188"/>
                  <a:pt x="1298" y="190"/>
                </a:cubicBezTo>
                <a:cubicBezTo>
                  <a:pt x="1298" y="190"/>
                  <a:pt x="1301" y="188"/>
                  <a:pt x="1304" y="188"/>
                </a:cubicBezTo>
                <a:cubicBezTo>
                  <a:pt x="1306" y="188"/>
                  <a:pt x="1306" y="189"/>
                  <a:pt x="1306" y="189"/>
                </a:cubicBezTo>
                <a:cubicBezTo>
                  <a:pt x="1306" y="189"/>
                  <a:pt x="1309" y="189"/>
                  <a:pt x="1312" y="189"/>
                </a:cubicBezTo>
                <a:cubicBezTo>
                  <a:pt x="1314" y="189"/>
                  <a:pt x="1315" y="189"/>
                  <a:pt x="1315" y="190"/>
                </a:cubicBezTo>
                <a:cubicBezTo>
                  <a:pt x="1315" y="191"/>
                  <a:pt x="1313" y="192"/>
                  <a:pt x="1313" y="192"/>
                </a:cubicBezTo>
                <a:cubicBezTo>
                  <a:pt x="1313" y="192"/>
                  <a:pt x="1311" y="197"/>
                  <a:pt x="1310" y="198"/>
                </a:cubicBezTo>
                <a:cubicBezTo>
                  <a:pt x="1309" y="199"/>
                  <a:pt x="1307" y="200"/>
                  <a:pt x="1307" y="200"/>
                </a:cubicBezTo>
                <a:cubicBezTo>
                  <a:pt x="1307" y="200"/>
                  <a:pt x="1307" y="200"/>
                  <a:pt x="1304" y="201"/>
                </a:cubicBezTo>
                <a:cubicBezTo>
                  <a:pt x="1304" y="201"/>
                  <a:pt x="1308" y="201"/>
                  <a:pt x="1307" y="202"/>
                </a:cubicBezTo>
                <a:cubicBezTo>
                  <a:pt x="1307" y="203"/>
                  <a:pt x="1304" y="203"/>
                  <a:pt x="1303" y="204"/>
                </a:cubicBezTo>
                <a:cubicBezTo>
                  <a:pt x="1303" y="204"/>
                  <a:pt x="1303" y="204"/>
                  <a:pt x="1303" y="204"/>
                </a:cubicBezTo>
                <a:cubicBezTo>
                  <a:pt x="1302" y="204"/>
                  <a:pt x="1300" y="203"/>
                  <a:pt x="1300" y="203"/>
                </a:cubicBezTo>
                <a:cubicBezTo>
                  <a:pt x="1300" y="203"/>
                  <a:pt x="1302" y="205"/>
                  <a:pt x="1303" y="205"/>
                </a:cubicBezTo>
                <a:cubicBezTo>
                  <a:pt x="1303" y="205"/>
                  <a:pt x="1303" y="205"/>
                  <a:pt x="1303" y="205"/>
                </a:cubicBezTo>
                <a:cubicBezTo>
                  <a:pt x="1304" y="205"/>
                  <a:pt x="1306" y="204"/>
                  <a:pt x="1308" y="204"/>
                </a:cubicBezTo>
                <a:cubicBezTo>
                  <a:pt x="1309" y="204"/>
                  <a:pt x="1310" y="204"/>
                  <a:pt x="1311" y="205"/>
                </a:cubicBezTo>
                <a:cubicBezTo>
                  <a:pt x="1313" y="206"/>
                  <a:pt x="1313" y="208"/>
                  <a:pt x="1313" y="208"/>
                </a:cubicBezTo>
                <a:cubicBezTo>
                  <a:pt x="1313" y="208"/>
                  <a:pt x="1313" y="208"/>
                  <a:pt x="1315" y="208"/>
                </a:cubicBezTo>
                <a:cubicBezTo>
                  <a:pt x="1315" y="208"/>
                  <a:pt x="1314" y="213"/>
                  <a:pt x="1315" y="214"/>
                </a:cubicBezTo>
                <a:cubicBezTo>
                  <a:pt x="1316" y="215"/>
                  <a:pt x="1318" y="217"/>
                  <a:pt x="1318" y="217"/>
                </a:cubicBezTo>
                <a:cubicBezTo>
                  <a:pt x="1318" y="217"/>
                  <a:pt x="1320" y="217"/>
                  <a:pt x="1321" y="218"/>
                </a:cubicBezTo>
                <a:cubicBezTo>
                  <a:pt x="1322" y="220"/>
                  <a:pt x="1323" y="223"/>
                  <a:pt x="1323" y="223"/>
                </a:cubicBezTo>
                <a:cubicBezTo>
                  <a:pt x="1323" y="223"/>
                  <a:pt x="1323" y="223"/>
                  <a:pt x="1325" y="225"/>
                </a:cubicBezTo>
                <a:cubicBezTo>
                  <a:pt x="1325" y="225"/>
                  <a:pt x="1324" y="225"/>
                  <a:pt x="1323" y="225"/>
                </a:cubicBezTo>
                <a:cubicBezTo>
                  <a:pt x="1322" y="225"/>
                  <a:pt x="1321" y="225"/>
                  <a:pt x="1321" y="225"/>
                </a:cubicBezTo>
                <a:cubicBezTo>
                  <a:pt x="1321" y="226"/>
                  <a:pt x="1326" y="227"/>
                  <a:pt x="1327" y="229"/>
                </a:cubicBezTo>
                <a:cubicBezTo>
                  <a:pt x="1327" y="230"/>
                  <a:pt x="1323" y="232"/>
                  <a:pt x="1325" y="233"/>
                </a:cubicBezTo>
                <a:cubicBezTo>
                  <a:pt x="1325" y="233"/>
                  <a:pt x="1326" y="233"/>
                  <a:pt x="1326" y="233"/>
                </a:cubicBezTo>
                <a:cubicBezTo>
                  <a:pt x="1327" y="233"/>
                  <a:pt x="1328" y="232"/>
                  <a:pt x="1328" y="232"/>
                </a:cubicBezTo>
                <a:cubicBezTo>
                  <a:pt x="1328" y="232"/>
                  <a:pt x="1328" y="232"/>
                  <a:pt x="1328" y="232"/>
                </a:cubicBezTo>
                <a:cubicBezTo>
                  <a:pt x="1329" y="232"/>
                  <a:pt x="1336" y="232"/>
                  <a:pt x="1336" y="235"/>
                </a:cubicBezTo>
                <a:cubicBezTo>
                  <a:pt x="1336" y="239"/>
                  <a:pt x="1334" y="241"/>
                  <a:pt x="1333" y="241"/>
                </a:cubicBezTo>
                <a:close/>
                <a:moveTo>
                  <a:pt x="1323" y="163"/>
                </a:moveTo>
                <a:cubicBezTo>
                  <a:pt x="1323" y="163"/>
                  <a:pt x="1323" y="163"/>
                  <a:pt x="1322" y="163"/>
                </a:cubicBezTo>
                <a:cubicBezTo>
                  <a:pt x="1322" y="163"/>
                  <a:pt x="1323" y="161"/>
                  <a:pt x="1324" y="161"/>
                </a:cubicBezTo>
                <a:cubicBezTo>
                  <a:pt x="1324" y="161"/>
                  <a:pt x="1324" y="161"/>
                  <a:pt x="1324" y="161"/>
                </a:cubicBezTo>
                <a:cubicBezTo>
                  <a:pt x="1325" y="161"/>
                  <a:pt x="1325" y="161"/>
                  <a:pt x="1324" y="162"/>
                </a:cubicBezTo>
                <a:cubicBezTo>
                  <a:pt x="1324" y="162"/>
                  <a:pt x="1324" y="163"/>
                  <a:pt x="1323" y="163"/>
                </a:cubicBezTo>
                <a:close/>
                <a:moveTo>
                  <a:pt x="1320" y="169"/>
                </a:moveTo>
                <a:cubicBezTo>
                  <a:pt x="1320" y="169"/>
                  <a:pt x="1320" y="169"/>
                  <a:pt x="1320" y="169"/>
                </a:cubicBezTo>
                <a:cubicBezTo>
                  <a:pt x="1320" y="169"/>
                  <a:pt x="1320" y="169"/>
                  <a:pt x="1319" y="167"/>
                </a:cubicBezTo>
                <a:cubicBezTo>
                  <a:pt x="1319" y="167"/>
                  <a:pt x="1318" y="167"/>
                  <a:pt x="1317" y="166"/>
                </a:cubicBezTo>
                <a:cubicBezTo>
                  <a:pt x="1317" y="165"/>
                  <a:pt x="1320" y="164"/>
                  <a:pt x="1320" y="164"/>
                </a:cubicBezTo>
                <a:cubicBezTo>
                  <a:pt x="1320" y="164"/>
                  <a:pt x="1320" y="164"/>
                  <a:pt x="1320" y="163"/>
                </a:cubicBezTo>
                <a:cubicBezTo>
                  <a:pt x="1320" y="163"/>
                  <a:pt x="1321" y="164"/>
                  <a:pt x="1321" y="165"/>
                </a:cubicBezTo>
                <a:cubicBezTo>
                  <a:pt x="1322" y="166"/>
                  <a:pt x="1321" y="169"/>
                  <a:pt x="1320" y="169"/>
                </a:cubicBezTo>
                <a:close/>
                <a:moveTo>
                  <a:pt x="1309" y="177"/>
                </a:moveTo>
                <a:cubicBezTo>
                  <a:pt x="1310" y="178"/>
                  <a:pt x="1310" y="178"/>
                  <a:pt x="1310" y="178"/>
                </a:cubicBezTo>
                <a:cubicBezTo>
                  <a:pt x="1310" y="178"/>
                  <a:pt x="1310" y="178"/>
                  <a:pt x="1308" y="179"/>
                </a:cubicBezTo>
                <a:cubicBezTo>
                  <a:pt x="1308" y="179"/>
                  <a:pt x="1308" y="179"/>
                  <a:pt x="1309" y="177"/>
                </a:cubicBezTo>
                <a:close/>
                <a:moveTo>
                  <a:pt x="1307" y="178"/>
                </a:moveTo>
                <a:cubicBezTo>
                  <a:pt x="1306" y="178"/>
                  <a:pt x="1306" y="178"/>
                  <a:pt x="1306" y="177"/>
                </a:cubicBezTo>
                <a:cubicBezTo>
                  <a:pt x="1306" y="177"/>
                  <a:pt x="1306" y="176"/>
                  <a:pt x="1307" y="176"/>
                </a:cubicBezTo>
                <a:cubicBezTo>
                  <a:pt x="1307" y="176"/>
                  <a:pt x="1307" y="176"/>
                  <a:pt x="1307" y="176"/>
                </a:cubicBezTo>
                <a:cubicBezTo>
                  <a:pt x="1308" y="177"/>
                  <a:pt x="1308" y="178"/>
                  <a:pt x="1307" y="178"/>
                </a:cubicBezTo>
                <a:close/>
                <a:moveTo>
                  <a:pt x="1285" y="16"/>
                </a:moveTo>
                <a:cubicBezTo>
                  <a:pt x="1283" y="16"/>
                  <a:pt x="1282" y="16"/>
                  <a:pt x="1282" y="16"/>
                </a:cubicBezTo>
                <a:cubicBezTo>
                  <a:pt x="1282" y="16"/>
                  <a:pt x="1281" y="18"/>
                  <a:pt x="1279" y="19"/>
                </a:cubicBezTo>
                <a:cubicBezTo>
                  <a:pt x="1277" y="19"/>
                  <a:pt x="1273" y="19"/>
                  <a:pt x="1269" y="19"/>
                </a:cubicBezTo>
                <a:cubicBezTo>
                  <a:pt x="1267" y="19"/>
                  <a:pt x="1265" y="19"/>
                  <a:pt x="1265" y="19"/>
                </a:cubicBezTo>
                <a:cubicBezTo>
                  <a:pt x="1265" y="19"/>
                  <a:pt x="1256" y="19"/>
                  <a:pt x="1253" y="20"/>
                </a:cubicBezTo>
                <a:cubicBezTo>
                  <a:pt x="1251" y="20"/>
                  <a:pt x="1252" y="21"/>
                  <a:pt x="1254" y="21"/>
                </a:cubicBezTo>
                <a:cubicBezTo>
                  <a:pt x="1256" y="21"/>
                  <a:pt x="1258" y="20"/>
                  <a:pt x="1258" y="20"/>
                </a:cubicBezTo>
                <a:cubicBezTo>
                  <a:pt x="1258" y="20"/>
                  <a:pt x="1265" y="20"/>
                  <a:pt x="1266" y="20"/>
                </a:cubicBezTo>
                <a:cubicBezTo>
                  <a:pt x="1266" y="20"/>
                  <a:pt x="1266" y="20"/>
                  <a:pt x="1267" y="20"/>
                </a:cubicBezTo>
                <a:cubicBezTo>
                  <a:pt x="1269" y="20"/>
                  <a:pt x="1273" y="21"/>
                  <a:pt x="1273" y="21"/>
                </a:cubicBezTo>
                <a:cubicBezTo>
                  <a:pt x="1273" y="21"/>
                  <a:pt x="1271" y="22"/>
                  <a:pt x="1267" y="22"/>
                </a:cubicBezTo>
                <a:cubicBezTo>
                  <a:pt x="1266" y="22"/>
                  <a:pt x="1265" y="22"/>
                  <a:pt x="1264" y="22"/>
                </a:cubicBezTo>
                <a:cubicBezTo>
                  <a:pt x="1260" y="22"/>
                  <a:pt x="1256" y="22"/>
                  <a:pt x="1256" y="22"/>
                </a:cubicBezTo>
                <a:cubicBezTo>
                  <a:pt x="1256" y="22"/>
                  <a:pt x="1252" y="22"/>
                  <a:pt x="1250" y="24"/>
                </a:cubicBezTo>
                <a:cubicBezTo>
                  <a:pt x="1249" y="25"/>
                  <a:pt x="1250" y="25"/>
                  <a:pt x="1250" y="25"/>
                </a:cubicBezTo>
                <a:cubicBezTo>
                  <a:pt x="1252" y="25"/>
                  <a:pt x="1258" y="23"/>
                  <a:pt x="1258" y="23"/>
                </a:cubicBezTo>
                <a:cubicBezTo>
                  <a:pt x="1258" y="23"/>
                  <a:pt x="1260" y="23"/>
                  <a:pt x="1262" y="23"/>
                </a:cubicBezTo>
                <a:cubicBezTo>
                  <a:pt x="1263" y="23"/>
                  <a:pt x="1264" y="23"/>
                  <a:pt x="1265" y="23"/>
                </a:cubicBezTo>
                <a:cubicBezTo>
                  <a:pt x="1267" y="24"/>
                  <a:pt x="1264" y="25"/>
                  <a:pt x="1262" y="26"/>
                </a:cubicBezTo>
                <a:cubicBezTo>
                  <a:pt x="1262" y="26"/>
                  <a:pt x="1261" y="26"/>
                  <a:pt x="1261" y="26"/>
                </a:cubicBezTo>
                <a:cubicBezTo>
                  <a:pt x="1260" y="26"/>
                  <a:pt x="1259" y="25"/>
                  <a:pt x="1258" y="25"/>
                </a:cubicBezTo>
                <a:cubicBezTo>
                  <a:pt x="1257" y="25"/>
                  <a:pt x="1252" y="27"/>
                  <a:pt x="1252" y="27"/>
                </a:cubicBezTo>
                <a:cubicBezTo>
                  <a:pt x="1252" y="27"/>
                  <a:pt x="1252" y="27"/>
                  <a:pt x="1254" y="29"/>
                </a:cubicBezTo>
                <a:cubicBezTo>
                  <a:pt x="1254" y="29"/>
                  <a:pt x="1252" y="31"/>
                  <a:pt x="1250" y="32"/>
                </a:cubicBezTo>
                <a:cubicBezTo>
                  <a:pt x="1250" y="32"/>
                  <a:pt x="1249" y="32"/>
                  <a:pt x="1249" y="32"/>
                </a:cubicBezTo>
                <a:cubicBezTo>
                  <a:pt x="1248" y="32"/>
                  <a:pt x="1247" y="32"/>
                  <a:pt x="1247" y="32"/>
                </a:cubicBezTo>
                <a:cubicBezTo>
                  <a:pt x="1246" y="32"/>
                  <a:pt x="1246" y="32"/>
                  <a:pt x="1245" y="32"/>
                </a:cubicBezTo>
                <a:cubicBezTo>
                  <a:pt x="1245" y="32"/>
                  <a:pt x="1245" y="32"/>
                  <a:pt x="1245" y="32"/>
                </a:cubicBezTo>
                <a:cubicBezTo>
                  <a:pt x="1245" y="32"/>
                  <a:pt x="1243" y="34"/>
                  <a:pt x="1242" y="35"/>
                </a:cubicBezTo>
                <a:cubicBezTo>
                  <a:pt x="1242" y="37"/>
                  <a:pt x="1238" y="38"/>
                  <a:pt x="1236" y="38"/>
                </a:cubicBezTo>
                <a:cubicBezTo>
                  <a:pt x="1234" y="39"/>
                  <a:pt x="1239" y="41"/>
                  <a:pt x="1240" y="41"/>
                </a:cubicBezTo>
                <a:cubicBezTo>
                  <a:pt x="1240" y="41"/>
                  <a:pt x="1240" y="41"/>
                  <a:pt x="1240" y="41"/>
                </a:cubicBezTo>
                <a:cubicBezTo>
                  <a:pt x="1242" y="41"/>
                  <a:pt x="1240" y="38"/>
                  <a:pt x="1243" y="37"/>
                </a:cubicBezTo>
                <a:cubicBezTo>
                  <a:pt x="1243" y="37"/>
                  <a:pt x="1243" y="37"/>
                  <a:pt x="1243" y="37"/>
                </a:cubicBezTo>
                <a:cubicBezTo>
                  <a:pt x="1246" y="37"/>
                  <a:pt x="1247" y="40"/>
                  <a:pt x="1247" y="40"/>
                </a:cubicBezTo>
                <a:cubicBezTo>
                  <a:pt x="1247" y="40"/>
                  <a:pt x="1247" y="40"/>
                  <a:pt x="1243" y="40"/>
                </a:cubicBezTo>
                <a:cubicBezTo>
                  <a:pt x="1243" y="40"/>
                  <a:pt x="1243" y="40"/>
                  <a:pt x="1243" y="42"/>
                </a:cubicBezTo>
                <a:cubicBezTo>
                  <a:pt x="1243" y="42"/>
                  <a:pt x="1249" y="42"/>
                  <a:pt x="1254" y="42"/>
                </a:cubicBezTo>
                <a:cubicBezTo>
                  <a:pt x="1257" y="42"/>
                  <a:pt x="1255" y="46"/>
                  <a:pt x="1250" y="46"/>
                </a:cubicBezTo>
                <a:cubicBezTo>
                  <a:pt x="1250" y="46"/>
                  <a:pt x="1249" y="46"/>
                  <a:pt x="1249" y="46"/>
                </a:cubicBezTo>
                <a:cubicBezTo>
                  <a:pt x="1244" y="46"/>
                  <a:pt x="1242" y="45"/>
                  <a:pt x="1242" y="45"/>
                </a:cubicBezTo>
                <a:cubicBezTo>
                  <a:pt x="1242" y="45"/>
                  <a:pt x="1242" y="45"/>
                  <a:pt x="1236" y="47"/>
                </a:cubicBezTo>
                <a:cubicBezTo>
                  <a:pt x="1236" y="47"/>
                  <a:pt x="1234" y="46"/>
                  <a:pt x="1233" y="46"/>
                </a:cubicBezTo>
                <a:cubicBezTo>
                  <a:pt x="1232" y="46"/>
                  <a:pt x="1231" y="47"/>
                  <a:pt x="1231" y="47"/>
                </a:cubicBezTo>
                <a:cubicBezTo>
                  <a:pt x="1230" y="48"/>
                  <a:pt x="1233" y="49"/>
                  <a:pt x="1233" y="49"/>
                </a:cubicBezTo>
                <a:cubicBezTo>
                  <a:pt x="1233" y="49"/>
                  <a:pt x="1233" y="49"/>
                  <a:pt x="1240" y="51"/>
                </a:cubicBezTo>
                <a:cubicBezTo>
                  <a:pt x="1240" y="51"/>
                  <a:pt x="1243" y="53"/>
                  <a:pt x="1244" y="54"/>
                </a:cubicBezTo>
                <a:cubicBezTo>
                  <a:pt x="1245" y="55"/>
                  <a:pt x="1244" y="58"/>
                  <a:pt x="1242" y="59"/>
                </a:cubicBezTo>
                <a:cubicBezTo>
                  <a:pt x="1242" y="59"/>
                  <a:pt x="1242" y="59"/>
                  <a:pt x="1241" y="59"/>
                </a:cubicBezTo>
                <a:cubicBezTo>
                  <a:pt x="1241" y="59"/>
                  <a:pt x="1240" y="58"/>
                  <a:pt x="1240" y="58"/>
                </a:cubicBezTo>
                <a:cubicBezTo>
                  <a:pt x="1240" y="58"/>
                  <a:pt x="1239" y="57"/>
                  <a:pt x="1239" y="57"/>
                </a:cubicBezTo>
                <a:cubicBezTo>
                  <a:pt x="1239" y="57"/>
                  <a:pt x="1239" y="57"/>
                  <a:pt x="1239" y="57"/>
                </a:cubicBezTo>
                <a:cubicBezTo>
                  <a:pt x="1239" y="57"/>
                  <a:pt x="1239" y="57"/>
                  <a:pt x="1238" y="57"/>
                </a:cubicBezTo>
                <a:cubicBezTo>
                  <a:pt x="1237" y="57"/>
                  <a:pt x="1233" y="56"/>
                  <a:pt x="1232" y="56"/>
                </a:cubicBezTo>
                <a:cubicBezTo>
                  <a:pt x="1232" y="56"/>
                  <a:pt x="1232" y="56"/>
                  <a:pt x="1231" y="56"/>
                </a:cubicBezTo>
                <a:cubicBezTo>
                  <a:pt x="1229" y="56"/>
                  <a:pt x="1227" y="56"/>
                  <a:pt x="1227" y="56"/>
                </a:cubicBezTo>
                <a:cubicBezTo>
                  <a:pt x="1227" y="56"/>
                  <a:pt x="1234" y="57"/>
                  <a:pt x="1234" y="58"/>
                </a:cubicBezTo>
                <a:cubicBezTo>
                  <a:pt x="1233" y="59"/>
                  <a:pt x="1228" y="60"/>
                  <a:pt x="1227" y="60"/>
                </a:cubicBezTo>
                <a:cubicBezTo>
                  <a:pt x="1227" y="60"/>
                  <a:pt x="1228" y="60"/>
                  <a:pt x="1229" y="60"/>
                </a:cubicBezTo>
                <a:cubicBezTo>
                  <a:pt x="1230" y="60"/>
                  <a:pt x="1233" y="60"/>
                  <a:pt x="1234" y="60"/>
                </a:cubicBezTo>
                <a:cubicBezTo>
                  <a:pt x="1236" y="61"/>
                  <a:pt x="1235" y="62"/>
                  <a:pt x="1235" y="62"/>
                </a:cubicBezTo>
                <a:cubicBezTo>
                  <a:pt x="1236" y="62"/>
                  <a:pt x="1244" y="62"/>
                  <a:pt x="1245" y="62"/>
                </a:cubicBezTo>
                <a:cubicBezTo>
                  <a:pt x="1245" y="63"/>
                  <a:pt x="1243" y="64"/>
                  <a:pt x="1241" y="65"/>
                </a:cubicBezTo>
                <a:cubicBezTo>
                  <a:pt x="1240" y="65"/>
                  <a:pt x="1240" y="65"/>
                  <a:pt x="1240" y="65"/>
                </a:cubicBezTo>
                <a:cubicBezTo>
                  <a:pt x="1238" y="65"/>
                  <a:pt x="1235" y="64"/>
                  <a:pt x="1235" y="64"/>
                </a:cubicBezTo>
                <a:cubicBezTo>
                  <a:pt x="1235" y="64"/>
                  <a:pt x="1235" y="64"/>
                  <a:pt x="1230" y="66"/>
                </a:cubicBezTo>
                <a:cubicBezTo>
                  <a:pt x="1230" y="66"/>
                  <a:pt x="1228" y="65"/>
                  <a:pt x="1226" y="65"/>
                </a:cubicBezTo>
                <a:cubicBezTo>
                  <a:pt x="1225" y="65"/>
                  <a:pt x="1224" y="65"/>
                  <a:pt x="1224" y="66"/>
                </a:cubicBezTo>
                <a:cubicBezTo>
                  <a:pt x="1223" y="66"/>
                  <a:pt x="1226" y="69"/>
                  <a:pt x="1226" y="69"/>
                </a:cubicBezTo>
                <a:cubicBezTo>
                  <a:pt x="1226" y="69"/>
                  <a:pt x="1226" y="69"/>
                  <a:pt x="1228" y="67"/>
                </a:cubicBezTo>
                <a:cubicBezTo>
                  <a:pt x="1228" y="67"/>
                  <a:pt x="1228" y="67"/>
                  <a:pt x="1234" y="68"/>
                </a:cubicBezTo>
                <a:cubicBezTo>
                  <a:pt x="1234" y="68"/>
                  <a:pt x="1234" y="68"/>
                  <a:pt x="1233" y="71"/>
                </a:cubicBezTo>
                <a:cubicBezTo>
                  <a:pt x="1233" y="71"/>
                  <a:pt x="1233" y="71"/>
                  <a:pt x="1226" y="72"/>
                </a:cubicBezTo>
                <a:cubicBezTo>
                  <a:pt x="1226" y="72"/>
                  <a:pt x="1221" y="72"/>
                  <a:pt x="1218" y="72"/>
                </a:cubicBezTo>
                <a:cubicBezTo>
                  <a:pt x="1215" y="72"/>
                  <a:pt x="1213" y="69"/>
                  <a:pt x="1211" y="69"/>
                </a:cubicBezTo>
                <a:cubicBezTo>
                  <a:pt x="1211" y="69"/>
                  <a:pt x="1211" y="69"/>
                  <a:pt x="1211" y="69"/>
                </a:cubicBezTo>
                <a:cubicBezTo>
                  <a:pt x="1210" y="70"/>
                  <a:pt x="1208" y="71"/>
                  <a:pt x="1208" y="71"/>
                </a:cubicBezTo>
                <a:cubicBezTo>
                  <a:pt x="1208" y="71"/>
                  <a:pt x="1208" y="71"/>
                  <a:pt x="1214" y="72"/>
                </a:cubicBezTo>
                <a:cubicBezTo>
                  <a:pt x="1214" y="72"/>
                  <a:pt x="1214" y="72"/>
                  <a:pt x="1217" y="74"/>
                </a:cubicBezTo>
                <a:cubicBezTo>
                  <a:pt x="1217" y="74"/>
                  <a:pt x="1217" y="74"/>
                  <a:pt x="1222" y="74"/>
                </a:cubicBezTo>
                <a:cubicBezTo>
                  <a:pt x="1222" y="74"/>
                  <a:pt x="1223" y="77"/>
                  <a:pt x="1221" y="77"/>
                </a:cubicBezTo>
                <a:cubicBezTo>
                  <a:pt x="1219" y="77"/>
                  <a:pt x="1214" y="73"/>
                  <a:pt x="1214" y="73"/>
                </a:cubicBezTo>
                <a:cubicBezTo>
                  <a:pt x="1214" y="73"/>
                  <a:pt x="1214" y="73"/>
                  <a:pt x="1212" y="74"/>
                </a:cubicBezTo>
                <a:cubicBezTo>
                  <a:pt x="1212" y="74"/>
                  <a:pt x="1212" y="74"/>
                  <a:pt x="1206" y="72"/>
                </a:cubicBezTo>
                <a:cubicBezTo>
                  <a:pt x="1206" y="72"/>
                  <a:pt x="1206" y="72"/>
                  <a:pt x="1203" y="73"/>
                </a:cubicBezTo>
                <a:cubicBezTo>
                  <a:pt x="1203" y="73"/>
                  <a:pt x="1201" y="74"/>
                  <a:pt x="1199" y="74"/>
                </a:cubicBezTo>
                <a:cubicBezTo>
                  <a:pt x="1199" y="74"/>
                  <a:pt x="1198" y="74"/>
                  <a:pt x="1198" y="74"/>
                </a:cubicBezTo>
                <a:cubicBezTo>
                  <a:pt x="1197" y="73"/>
                  <a:pt x="1196" y="73"/>
                  <a:pt x="1195" y="73"/>
                </a:cubicBezTo>
                <a:cubicBezTo>
                  <a:pt x="1195" y="73"/>
                  <a:pt x="1194" y="73"/>
                  <a:pt x="1194" y="73"/>
                </a:cubicBezTo>
                <a:cubicBezTo>
                  <a:pt x="1194" y="73"/>
                  <a:pt x="1194" y="73"/>
                  <a:pt x="1192" y="76"/>
                </a:cubicBezTo>
                <a:cubicBezTo>
                  <a:pt x="1192" y="76"/>
                  <a:pt x="1198" y="76"/>
                  <a:pt x="1201" y="76"/>
                </a:cubicBezTo>
                <a:cubicBezTo>
                  <a:pt x="1204" y="76"/>
                  <a:pt x="1204" y="78"/>
                  <a:pt x="1204" y="78"/>
                </a:cubicBezTo>
                <a:cubicBezTo>
                  <a:pt x="1204" y="78"/>
                  <a:pt x="1204" y="78"/>
                  <a:pt x="1204" y="79"/>
                </a:cubicBezTo>
                <a:cubicBezTo>
                  <a:pt x="1204" y="79"/>
                  <a:pt x="1204" y="79"/>
                  <a:pt x="1200" y="80"/>
                </a:cubicBezTo>
                <a:cubicBezTo>
                  <a:pt x="1200" y="80"/>
                  <a:pt x="1200" y="80"/>
                  <a:pt x="1201" y="80"/>
                </a:cubicBezTo>
                <a:cubicBezTo>
                  <a:pt x="1201" y="80"/>
                  <a:pt x="1201" y="80"/>
                  <a:pt x="1206" y="79"/>
                </a:cubicBezTo>
                <a:cubicBezTo>
                  <a:pt x="1206" y="79"/>
                  <a:pt x="1206" y="79"/>
                  <a:pt x="1214" y="83"/>
                </a:cubicBezTo>
                <a:cubicBezTo>
                  <a:pt x="1214" y="83"/>
                  <a:pt x="1214" y="83"/>
                  <a:pt x="1214" y="84"/>
                </a:cubicBezTo>
                <a:cubicBezTo>
                  <a:pt x="1214" y="84"/>
                  <a:pt x="1214" y="84"/>
                  <a:pt x="1216" y="85"/>
                </a:cubicBezTo>
                <a:cubicBezTo>
                  <a:pt x="1216" y="85"/>
                  <a:pt x="1216" y="85"/>
                  <a:pt x="1217" y="88"/>
                </a:cubicBezTo>
                <a:cubicBezTo>
                  <a:pt x="1217" y="88"/>
                  <a:pt x="1218" y="87"/>
                  <a:pt x="1219" y="87"/>
                </a:cubicBezTo>
                <a:cubicBezTo>
                  <a:pt x="1219" y="87"/>
                  <a:pt x="1220" y="87"/>
                  <a:pt x="1220" y="87"/>
                </a:cubicBezTo>
                <a:cubicBezTo>
                  <a:pt x="1221" y="88"/>
                  <a:pt x="1219" y="90"/>
                  <a:pt x="1219" y="90"/>
                </a:cubicBezTo>
                <a:cubicBezTo>
                  <a:pt x="1219" y="90"/>
                  <a:pt x="1219" y="90"/>
                  <a:pt x="1220" y="91"/>
                </a:cubicBezTo>
                <a:cubicBezTo>
                  <a:pt x="1220" y="91"/>
                  <a:pt x="1220" y="91"/>
                  <a:pt x="1220" y="93"/>
                </a:cubicBezTo>
                <a:cubicBezTo>
                  <a:pt x="1220" y="93"/>
                  <a:pt x="1217" y="95"/>
                  <a:pt x="1216" y="95"/>
                </a:cubicBezTo>
                <a:cubicBezTo>
                  <a:pt x="1214" y="95"/>
                  <a:pt x="1215" y="93"/>
                  <a:pt x="1214" y="92"/>
                </a:cubicBezTo>
                <a:cubicBezTo>
                  <a:pt x="1214" y="92"/>
                  <a:pt x="1214" y="92"/>
                  <a:pt x="1214" y="92"/>
                </a:cubicBezTo>
                <a:cubicBezTo>
                  <a:pt x="1213" y="92"/>
                  <a:pt x="1213" y="94"/>
                  <a:pt x="1213" y="94"/>
                </a:cubicBezTo>
                <a:cubicBezTo>
                  <a:pt x="1213" y="94"/>
                  <a:pt x="1209" y="94"/>
                  <a:pt x="1205" y="93"/>
                </a:cubicBezTo>
                <a:cubicBezTo>
                  <a:pt x="1202" y="92"/>
                  <a:pt x="1204" y="89"/>
                  <a:pt x="1203" y="88"/>
                </a:cubicBezTo>
                <a:cubicBezTo>
                  <a:pt x="1203" y="87"/>
                  <a:pt x="1203" y="87"/>
                  <a:pt x="1202" y="87"/>
                </a:cubicBezTo>
                <a:cubicBezTo>
                  <a:pt x="1201" y="87"/>
                  <a:pt x="1200" y="88"/>
                  <a:pt x="1200" y="88"/>
                </a:cubicBezTo>
                <a:cubicBezTo>
                  <a:pt x="1200" y="88"/>
                  <a:pt x="1193" y="85"/>
                  <a:pt x="1190" y="85"/>
                </a:cubicBezTo>
                <a:cubicBezTo>
                  <a:pt x="1188" y="85"/>
                  <a:pt x="1185" y="82"/>
                  <a:pt x="1184" y="82"/>
                </a:cubicBezTo>
                <a:cubicBezTo>
                  <a:pt x="1183" y="82"/>
                  <a:pt x="1183" y="84"/>
                  <a:pt x="1183" y="84"/>
                </a:cubicBezTo>
                <a:cubicBezTo>
                  <a:pt x="1183" y="84"/>
                  <a:pt x="1183" y="84"/>
                  <a:pt x="1186" y="85"/>
                </a:cubicBezTo>
                <a:cubicBezTo>
                  <a:pt x="1186" y="85"/>
                  <a:pt x="1186" y="85"/>
                  <a:pt x="1183" y="87"/>
                </a:cubicBezTo>
                <a:cubicBezTo>
                  <a:pt x="1183" y="87"/>
                  <a:pt x="1183" y="87"/>
                  <a:pt x="1189" y="86"/>
                </a:cubicBezTo>
                <a:cubicBezTo>
                  <a:pt x="1189" y="86"/>
                  <a:pt x="1196" y="86"/>
                  <a:pt x="1198" y="88"/>
                </a:cubicBezTo>
                <a:cubicBezTo>
                  <a:pt x="1200" y="89"/>
                  <a:pt x="1196" y="89"/>
                  <a:pt x="1195" y="89"/>
                </a:cubicBezTo>
                <a:cubicBezTo>
                  <a:pt x="1193" y="89"/>
                  <a:pt x="1190" y="90"/>
                  <a:pt x="1189" y="90"/>
                </a:cubicBezTo>
                <a:cubicBezTo>
                  <a:pt x="1189" y="90"/>
                  <a:pt x="1188" y="90"/>
                  <a:pt x="1188" y="90"/>
                </a:cubicBezTo>
                <a:cubicBezTo>
                  <a:pt x="1186" y="90"/>
                  <a:pt x="1183" y="90"/>
                  <a:pt x="1183" y="90"/>
                </a:cubicBezTo>
                <a:cubicBezTo>
                  <a:pt x="1183" y="90"/>
                  <a:pt x="1183" y="90"/>
                  <a:pt x="1181" y="92"/>
                </a:cubicBezTo>
                <a:cubicBezTo>
                  <a:pt x="1181" y="92"/>
                  <a:pt x="1181" y="92"/>
                  <a:pt x="1177" y="94"/>
                </a:cubicBezTo>
                <a:cubicBezTo>
                  <a:pt x="1177" y="94"/>
                  <a:pt x="1178" y="94"/>
                  <a:pt x="1180" y="94"/>
                </a:cubicBezTo>
                <a:cubicBezTo>
                  <a:pt x="1181" y="94"/>
                  <a:pt x="1182" y="94"/>
                  <a:pt x="1182" y="94"/>
                </a:cubicBezTo>
                <a:cubicBezTo>
                  <a:pt x="1183" y="93"/>
                  <a:pt x="1193" y="90"/>
                  <a:pt x="1193" y="90"/>
                </a:cubicBezTo>
                <a:cubicBezTo>
                  <a:pt x="1193" y="90"/>
                  <a:pt x="1195" y="90"/>
                  <a:pt x="1197" y="91"/>
                </a:cubicBezTo>
                <a:cubicBezTo>
                  <a:pt x="1200" y="93"/>
                  <a:pt x="1189" y="95"/>
                  <a:pt x="1189" y="95"/>
                </a:cubicBezTo>
                <a:cubicBezTo>
                  <a:pt x="1189" y="95"/>
                  <a:pt x="1179" y="97"/>
                  <a:pt x="1177" y="98"/>
                </a:cubicBezTo>
                <a:cubicBezTo>
                  <a:pt x="1177" y="98"/>
                  <a:pt x="1178" y="99"/>
                  <a:pt x="1180" y="99"/>
                </a:cubicBezTo>
                <a:cubicBezTo>
                  <a:pt x="1182" y="99"/>
                  <a:pt x="1184" y="98"/>
                  <a:pt x="1184" y="98"/>
                </a:cubicBezTo>
                <a:cubicBezTo>
                  <a:pt x="1184" y="98"/>
                  <a:pt x="1184" y="98"/>
                  <a:pt x="1186" y="97"/>
                </a:cubicBezTo>
                <a:cubicBezTo>
                  <a:pt x="1186" y="97"/>
                  <a:pt x="1190" y="97"/>
                  <a:pt x="1192" y="96"/>
                </a:cubicBezTo>
                <a:cubicBezTo>
                  <a:pt x="1194" y="96"/>
                  <a:pt x="1196" y="95"/>
                  <a:pt x="1198" y="95"/>
                </a:cubicBezTo>
                <a:cubicBezTo>
                  <a:pt x="1200" y="95"/>
                  <a:pt x="1201" y="95"/>
                  <a:pt x="1202" y="96"/>
                </a:cubicBezTo>
                <a:cubicBezTo>
                  <a:pt x="1205" y="96"/>
                  <a:pt x="1206" y="97"/>
                  <a:pt x="1208" y="97"/>
                </a:cubicBezTo>
                <a:cubicBezTo>
                  <a:pt x="1211" y="97"/>
                  <a:pt x="1214" y="97"/>
                  <a:pt x="1214" y="97"/>
                </a:cubicBezTo>
                <a:cubicBezTo>
                  <a:pt x="1214" y="97"/>
                  <a:pt x="1214" y="97"/>
                  <a:pt x="1213" y="98"/>
                </a:cubicBezTo>
                <a:cubicBezTo>
                  <a:pt x="1213" y="98"/>
                  <a:pt x="1213" y="98"/>
                  <a:pt x="1210" y="99"/>
                </a:cubicBezTo>
                <a:cubicBezTo>
                  <a:pt x="1210" y="99"/>
                  <a:pt x="1210" y="99"/>
                  <a:pt x="1204" y="101"/>
                </a:cubicBezTo>
                <a:cubicBezTo>
                  <a:pt x="1204" y="101"/>
                  <a:pt x="1199" y="102"/>
                  <a:pt x="1198" y="102"/>
                </a:cubicBezTo>
                <a:cubicBezTo>
                  <a:pt x="1198" y="103"/>
                  <a:pt x="1195" y="106"/>
                  <a:pt x="1195" y="106"/>
                </a:cubicBezTo>
                <a:cubicBezTo>
                  <a:pt x="1195" y="106"/>
                  <a:pt x="1195" y="106"/>
                  <a:pt x="1192" y="106"/>
                </a:cubicBezTo>
                <a:cubicBezTo>
                  <a:pt x="1192" y="106"/>
                  <a:pt x="1192" y="106"/>
                  <a:pt x="1190" y="108"/>
                </a:cubicBezTo>
                <a:cubicBezTo>
                  <a:pt x="1190" y="108"/>
                  <a:pt x="1190" y="108"/>
                  <a:pt x="1187" y="108"/>
                </a:cubicBezTo>
                <a:cubicBezTo>
                  <a:pt x="1187" y="108"/>
                  <a:pt x="1186" y="109"/>
                  <a:pt x="1184" y="109"/>
                </a:cubicBezTo>
                <a:cubicBezTo>
                  <a:pt x="1183" y="110"/>
                  <a:pt x="1176" y="110"/>
                  <a:pt x="1172" y="111"/>
                </a:cubicBezTo>
                <a:cubicBezTo>
                  <a:pt x="1168" y="111"/>
                  <a:pt x="1164" y="113"/>
                  <a:pt x="1162" y="113"/>
                </a:cubicBezTo>
                <a:cubicBezTo>
                  <a:pt x="1160" y="114"/>
                  <a:pt x="1153" y="114"/>
                  <a:pt x="1153" y="114"/>
                </a:cubicBezTo>
                <a:cubicBezTo>
                  <a:pt x="1151" y="114"/>
                  <a:pt x="1149" y="109"/>
                  <a:pt x="1148" y="109"/>
                </a:cubicBezTo>
                <a:cubicBezTo>
                  <a:pt x="1147" y="109"/>
                  <a:pt x="1147" y="109"/>
                  <a:pt x="1147" y="109"/>
                </a:cubicBezTo>
                <a:cubicBezTo>
                  <a:pt x="1146" y="110"/>
                  <a:pt x="1147" y="112"/>
                  <a:pt x="1148" y="113"/>
                </a:cubicBezTo>
                <a:cubicBezTo>
                  <a:pt x="1148" y="114"/>
                  <a:pt x="1147" y="116"/>
                  <a:pt x="1147" y="116"/>
                </a:cubicBezTo>
                <a:cubicBezTo>
                  <a:pt x="1147" y="116"/>
                  <a:pt x="1140" y="118"/>
                  <a:pt x="1136" y="120"/>
                </a:cubicBezTo>
                <a:cubicBezTo>
                  <a:pt x="1133" y="122"/>
                  <a:pt x="1134" y="125"/>
                  <a:pt x="1129" y="127"/>
                </a:cubicBezTo>
                <a:cubicBezTo>
                  <a:pt x="1126" y="128"/>
                  <a:pt x="1124" y="128"/>
                  <a:pt x="1123" y="128"/>
                </a:cubicBezTo>
                <a:cubicBezTo>
                  <a:pt x="1122" y="128"/>
                  <a:pt x="1121" y="128"/>
                  <a:pt x="1121" y="128"/>
                </a:cubicBezTo>
                <a:cubicBezTo>
                  <a:pt x="1121" y="128"/>
                  <a:pt x="1118" y="131"/>
                  <a:pt x="1116" y="132"/>
                </a:cubicBezTo>
                <a:cubicBezTo>
                  <a:pt x="1116" y="132"/>
                  <a:pt x="1115" y="132"/>
                  <a:pt x="1115" y="132"/>
                </a:cubicBezTo>
                <a:cubicBezTo>
                  <a:pt x="1113" y="132"/>
                  <a:pt x="1111" y="131"/>
                  <a:pt x="1111" y="131"/>
                </a:cubicBezTo>
                <a:cubicBezTo>
                  <a:pt x="1111" y="131"/>
                  <a:pt x="1111" y="131"/>
                  <a:pt x="1109" y="132"/>
                </a:cubicBezTo>
                <a:cubicBezTo>
                  <a:pt x="1109" y="132"/>
                  <a:pt x="1109" y="132"/>
                  <a:pt x="1108" y="132"/>
                </a:cubicBezTo>
                <a:cubicBezTo>
                  <a:pt x="1108" y="132"/>
                  <a:pt x="1108" y="132"/>
                  <a:pt x="1107" y="134"/>
                </a:cubicBezTo>
                <a:cubicBezTo>
                  <a:pt x="1107" y="134"/>
                  <a:pt x="1106" y="135"/>
                  <a:pt x="1104" y="135"/>
                </a:cubicBezTo>
                <a:cubicBezTo>
                  <a:pt x="1103" y="135"/>
                  <a:pt x="1108" y="129"/>
                  <a:pt x="1107" y="129"/>
                </a:cubicBezTo>
                <a:cubicBezTo>
                  <a:pt x="1107" y="129"/>
                  <a:pt x="1107" y="129"/>
                  <a:pt x="1106" y="129"/>
                </a:cubicBezTo>
                <a:cubicBezTo>
                  <a:pt x="1104" y="129"/>
                  <a:pt x="1104" y="131"/>
                  <a:pt x="1104" y="131"/>
                </a:cubicBezTo>
                <a:cubicBezTo>
                  <a:pt x="1104" y="131"/>
                  <a:pt x="1104" y="131"/>
                  <a:pt x="1103" y="132"/>
                </a:cubicBezTo>
                <a:cubicBezTo>
                  <a:pt x="1103" y="132"/>
                  <a:pt x="1102" y="133"/>
                  <a:pt x="1101" y="135"/>
                </a:cubicBezTo>
                <a:cubicBezTo>
                  <a:pt x="1100" y="135"/>
                  <a:pt x="1099" y="135"/>
                  <a:pt x="1098" y="135"/>
                </a:cubicBezTo>
                <a:cubicBezTo>
                  <a:pt x="1096" y="135"/>
                  <a:pt x="1094" y="135"/>
                  <a:pt x="1094" y="135"/>
                </a:cubicBezTo>
                <a:cubicBezTo>
                  <a:pt x="1094" y="135"/>
                  <a:pt x="1094" y="135"/>
                  <a:pt x="1090" y="136"/>
                </a:cubicBezTo>
                <a:cubicBezTo>
                  <a:pt x="1090" y="136"/>
                  <a:pt x="1091" y="138"/>
                  <a:pt x="1089" y="139"/>
                </a:cubicBezTo>
                <a:cubicBezTo>
                  <a:pt x="1089" y="139"/>
                  <a:pt x="1088" y="139"/>
                  <a:pt x="1087" y="139"/>
                </a:cubicBezTo>
                <a:cubicBezTo>
                  <a:pt x="1086" y="139"/>
                  <a:pt x="1086" y="139"/>
                  <a:pt x="1086" y="139"/>
                </a:cubicBezTo>
                <a:cubicBezTo>
                  <a:pt x="1086" y="139"/>
                  <a:pt x="1086" y="139"/>
                  <a:pt x="1082" y="139"/>
                </a:cubicBezTo>
                <a:cubicBezTo>
                  <a:pt x="1082" y="139"/>
                  <a:pt x="1082" y="139"/>
                  <a:pt x="1081" y="141"/>
                </a:cubicBezTo>
                <a:cubicBezTo>
                  <a:pt x="1081" y="141"/>
                  <a:pt x="1081" y="141"/>
                  <a:pt x="1083" y="142"/>
                </a:cubicBezTo>
                <a:cubicBezTo>
                  <a:pt x="1083" y="142"/>
                  <a:pt x="1083" y="142"/>
                  <a:pt x="1083" y="144"/>
                </a:cubicBezTo>
                <a:cubicBezTo>
                  <a:pt x="1083" y="144"/>
                  <a:pt x="1083" y="144"/>
                  <a:pt x="1079" y="146"/>
                </a:cubicBezTo>
                <a:cubicBezTo>
                  <a:pt x="1079" y="146"/>
                  <a:pt x="1079" y="146"/>
                  <a:pt x="1076" y="147"/>
                </a:cubicBezTo>
                <a:cubicBezTo>
                  <a:pt x="1076" y="147"/>
                  <a:pt x="1076" y="147"/>
                  <a:pt x="1081" y="147"/>
                </a:cubicBezTo>
                <a:cubicBezTo>
                  <a:pt x="1081" y="147"/>
                  <a:pt x="1082" y="149"/>
                  <a:pt x="1081" y="150"/>
                </a:cubicBezTo>
                <a:cubicBezTo>
                  <a:pt x="1080" y="151"/>
                  <a:pt x="1080" y="152"/>
                  <a:pt x="1079" y="152"/>
                </a:cubicBezTo>
                <a:cubicBezTo>
                  <a:pt x="1078" y="152"/>
                  <a:pt x="1077" y="151"/>
                  <a:pt x="1077" y="151"/>
                </a:cubicBezTo>
                <a:cubicBezTo>
                  <a:pt x="1077" y="151"/>
                  <a:pt x="1078" y="152"/>
                  <a:pt x="1076" y="153"/>
                </a:cubicBezTo>
                <a:cubicBezTo>
                  <a:pt x="1076" y="153"/>
                  <a:pt x="1076" y="153"/>
                  <a:pt x="1075" y="153"/>
                </a:cubicBezTo>
                <a:cubicBezTo>
                  <a:pt x="1074" y="153"/>
                  <a:pt x="1072" y="153"/>
                  <a:pt x="1072" y="153"/>
                </a:cubicBezTo>
                <a:cubicBezTo>
                  <a:pt x="1072" y="153"/>
                  <a:pt x="1072" y="153"/>
                  <a:pt x="1071" y="156"/>
                </a:cubicBezTo>
                <a:cubicBezTo>
                  <a:pt x="1071" y="156"/>
                  <a:pt x="1071" y="156"/>
                  <a:pt x="1068" y="156"/>
                </a:cubicBezTo>
                <a:cubicBezTo>
                  <a:pt x="1068" y="156"/>
                  <a:pt x="1070" y="158"/>
                  <a:pt x="1069" y="158"/>
                </a:cubicBezTo>
                <a:cubicBezTo>
                  <a:pt x="1069" y="158"/>
                  <a:pt x="1068" y="159"/>
                  <a:pt x="1068" y="159"/>
                </a:cubicBezTo>
                <a:cubicBezTo>
                  <a:pt x="1067" y="159"/>
                  <a:pt x="1066" y="158"/>
                  <a:pt x="1066" y="158"/>
                </a:cubicBezTo>
                <a:cubicBezTo>
                  <a:pt x="1066" y="158"/>
                  <a:pt x="1064" y="160"/>
                  <a:pt x="1064" y="160"/>
                </a:cubicBezTo>
                <a:cubicBezTo>
                  <a:pt x="1063" y="160"/>
                  <a:pt x="1063" y="160"/>
                  <a:pt x="1063" y="160"/>
                </a:cubicBezTo>
                <a:cubicBezTo>
                  <a:pt x="1062" y="160"/>
                  <a:pt x="1060" y="158"/>
                  <a:pt x="1060" y="158"/>
                </a:cubicBezTo>
                <a:cubicBezTo>
                  <a:pt x="1060" y="158"/>
                  <a:pt x="1060" y="158"/>
                  <a:pt x="1063" y="161"/>
                </a:cubicBezTo>
                <a:cubicBezTo>
                  <a:pt x="1063" y="161"/>
                  <a:pt x="1060" y="162"/>
                  <a:pt x="1061" y="162"/>
                </a:cubicBezTo>
                <a:cubicBezTo>
                  <a:pt x="1061" y="162"/>
                  <a:pt x="1064" y="164"/>
                  <a:pt x="1064" y="164"/>
                </a:cubicBezTo>
                <a:cubicBezTo>
                  <a:pt x="1064" y="164"/>
                  <a:pt x="1064" y="164"/>
                  <a:pt x="1062" y="165"/>
                </a:cubicBezTo>
                <a:cubicBezTo>
                  <a:pt x="1062" y="165"/>
                  <a:pt x="1062" y="165"/>
                  <a:pt x="1063" y="167"/>
                </a:cubicBezTo>
                <a:cubicBezTo>
                  <a:pt x="1063" y="167"/>
                  <a:pt x="1063" y="167"/>
                  <a:pt x="1060" y="167"/>
                </a:cubicBezTo>
                <a:cubicBezTo>
                  <a:pt x="1060" y="167"/>
                  <a:pt x="1061" y="168"/>
                  <a:pt x="1061" y="169"/>
                </a:cubicBezTo>
                <a:cubicBezTo>
                  <a:pt x="1061" y="169"/>
                  <a:pt x="1061" y="169"/>
                  <a:pt x="1060" y="169"/>
                </a:cubicBezTo>
                <a:cubicBezTo>
                  <a:pt x="1059" y="169"/>
                  <a:pt x="1057" y="169"/>
                  <a:pt x="1057" y="169"/>
                </a:cubicBezTo>
                <a:cubicBezTo>
                  <a:pt x="1057" y="169"/>
                  <a:pt x="1058" y="169"/>
                  <a:pt x="1059" y="171"/>
                </a:cubicBezTo>
                <a:cubicBezTo>
                  <a:pt x="1060" y="172"/>
                  <a:pt x="1059" y="174"/>
                  <a:pt x="1058" y="174"/>
                </a:cubicBezTo>
                <a:cubicBezTo>
                  <a:pt x="1057" y="173"/>
                  <a:pt x="1056" y="172"/>
                  <a:pt x="1056" y="172"/>
                </a:cubicBezTo>
                <a:cubicBezTo>
                  <a:pt x="1056" y="172"/>
                  <a:pt x="1056" y="173"/>
                  <a:pt x="1057" y="175"/>
                </a:cubicBezTo>
                <a:cubicBezTo>
                  <a:pt x="1057" y="175"/>
                  <a:pt x="1056" y="176"/>
                  <a:pt x="1056" y="176"/>
                </a:cubicBezTo>
                <a:cubicBezTo>
                  <a:pt x="1055" y="176"/>
                  <a:pt x="1053" y="175"/>
                  <a:pt x="1053" y="175"/>
                </a:cubicBezTo>
                <a:cubicBezTo>
                  <a:pt x="1053" y="175"/>
                  <a:pt x="1053" y="178"/>
                  <a:pt x="1052" y="178"/>
                </a:cubicBezTo>
                <a:cubicBezTo>
                  <a:pt x="1052" y="179"/>
                  <a:pt x="1051" y="179"/>
                  <a:pt x="1051" y="179"/>
                </a:cubicBezTo>
                <a:cubicBezTo>
                  <a:pt x="1051" y="179"/>
                  <a:pt x="1050" y="179"/>
                  <a:pt x="1050" y="179"/>
                </a:cubicBezTo>
                <a:cubicBezTo>
                  <a:pt x="1050" y="179"/>
                  <a:pt x="1049" y="179"/>
                  <a:pt x="1049" y="179"/>
                </a:cubicBezTo>
                <a:cubicBezTo>
                  <a:pt x="1049" y="179"/>
                  <a:pt x="1049" y="179"/>
                  <a:pt x="1049" y="179"/>
                </a:cubicBezTo>
                <a:cubicBezTo>
                  <a:pt x="1050" y="180"/>
                  <a:pt x="1051" y="181"/>
                  <a:pt x="1051" y="181"/>
                </a:cubicBezTo>
                <a:cubicBezTo>
                  <a:pt x="1051" y="181"/>
                  <a:pt x="1049" y="182"/>
                  <a:pt x="1047" y="183"/>
                </a:cubicBezTo>
                <a:cubicBezTo>
                  <a:pt x="1047" y="184"/>
                  <a:pt x="1047" y="184"/>
                  <a:pt x="1046" y="184"/>
                </a:cubicBezTo>
                <a:cubicBezTo>
                  <a:pt x="1045" y="184"/>
                  <a:pt x="1043" y="181"/>
                  <a:pt x="1043" y="181"/>
                </a:cubicBezTo>
                <a:cubicBezTo>
                  <a:pt x="1043" y="181"/>
                  <a:pt x="1042" y="182"/>
                  <a:pt x="1040" y="182"/>
                </a:cubicBezTo>
                <a:cubicBezTo>
                  <a:pt x="1040" y="182"/>
                  <a:pt x="1039" y="182"/>
                  <a:pt x="1038" y="181"/>
                </a:cubicBezTo>
                <a:cubicBezTo>
                  <a:pt x="1037" y="180"/>
                  <a:pt x="1042" y="177"/>
                  <a:pt x="1042" y="177"/>
                </a:cubicBezTo>
                <a:cubicBezTo>
                  <a:pt x="1042" y="177"/>
                  <a:pt x="1037" y="178"/>
                  <a:pt x="1036" y="178"/>
                </a:cubicBezTo>
                <a:cubicBezTo>
                  <a:pt x="1035" y="178"/>
                  <a:pt x="1035" y="177"/>
                  <a:pt x="1036" y="176"/>
                </a:cubicBezTo>
                <a:cubicBezTo>
                  <a:pt x="1037" y="175"/>
                  <a:pt x="1041" y="173"/>
                  <a:pt x="1041" y="173"/>
                </a:cubicBezTo>
                <a:cubicBezTo>
                  <a:pt x="1041" y="173"/>
                  <a:pt x="1041" y="173"/>
                  <a:pt x="1038" y="174"/>
                </a:cubicBezTo>
                <a:cubicBezTo>
                  <a:pt x="1038" y="174"/>
                  <a:pt x="1038" y="174"/>
                  <a:pt x="1036" y="174"/>
                </a:cubicBezTo>
                <a:cubicBezTo>
                  <a:pt x="1036" y="174"/>
                  <a:pt x="1038" y="172"/>
                  <a:pt x="1037" y="172"/>
                </a:cubicBezTo>
                <a:cubicBezTo>
                  <a:pt x="1037" y="172"/>
                  <a:pt x="1037" y="172"/>
                  <a:pt x="1037" y="172"/>
                </a:cubicBezTo>
                <a:cubicBezTo>
                  <a:pt x="1036" y="172"/>
                  <a:pt x="1032" y="174"/>
                  <a:pt x="1030" y="176"/>
                </a:cubicBezTo>
                <a:cubicBezTo>
                  <a:pt x="1030" y="176"/>
                  <a:pt x="1030" y="176"/>
                  <a:pt x="1029" y="176"/>
                </a:cubicBezTo>
                <a:cubicBezTo>
                  <a:pt x="1028" y="176"/>
                  <a:pt x="1027" y="175"/>
                  <a:pt x="1027" y="175"/>
                </a:cubicBezTo>
                <a:cubicBezTo>
                  <a:pt x="1027" y="175"/>
                  <a:pt x="1027" y="175"/>
                  <a:pt x="1023" y="176"/>
                </a:cubicBezTo>
                <a:cubicBezTo>
                  <a:pt x="1023" y="176"/>
                  <a:pt x="1023" y="176"/>
                  <a:pt x="1023" y="174"/>
                </a:cubicBezTo>
                <a:cubicBezTo>
                  <a:pt x="1023" y="174"/>
                  <a:pt x="1022" y="174"/>
                  <a:pt x="1022" y="174"/>
                </a:cubicBezTo>
                <a:cubicBezTo>
                  <a:pt x="1021" y="174"/>
                  <a:pt x="1020" y="174"/>
                  <a:pt x="1020" y="174"/>
                </a:cubicBezTo>
                <a:cubicBezTo>
                  <a:pt x="1019" y="173"/>
                  <a:pt x="1022" y="171"/>
                  <a:pt x="1022" y="171"/>
                </a:cubicBezTo>
                <a:cubicBezTo>
                  <a:pt x="1022" y="171"/>
                  <a:pt x="1021" y="171"/>
                  <a:pt x="1021" y="171"/>
                </a:cubicBezTo>
                <a:cubicBezTo>
                  <a:pt x="1020" y="171"/>
                  <a:pt x="1020" y="171"/>
                  <a:pt x="1019" y="170"/>
                </a:cubicBezTo>
                <a:cubicBezTo>
                  <a:pt x="1019" y="169"/>
                  <a:pt x="1021" y="169"/>
                  <a:pt x="1021" y="169"/>
                </a:cubicBezTo>
                <a:cubicBezTo>
                  <a:pt x="1021" y="169"/>
                  <a:pt x="1017" y="169"/>
                  <a:pt x="1017" y="168"/>
                </a:cubicBezTo>
                <a:cubicBezTo>
                  <a:pt x="1016" y="167"/>
                  <a:pt x="1019" y="165"/>
                  <a:pt x="1019" y="165"/>
                </a:cubicBezTo>
                <a:cubicBezTo>
                  <a:pt x="1019" y="165"/>
                  <a:pt x="1019" y="165"/>
                  <a:pt x="1015" y="166"/>
                </a:cubicBezTo>
                <a:cubicBezTo>
                  <a:pt x="1015" y="166"/>
                  <a:pt x="1015" y="166"/>
                  <a:pt x="1017" y="163"/>
                </a:cubicBezTo>
                <a:cubicBezTo>
                  <a:pt x="1017" y="163"/>
                  <a:pt x="1017" y="163"/>
                  <a:pt x="1016" y="163"/>
                </a:cubicBezTo>
                <a:cubicBezTo>
                  <a:pt x="1015" y="163"/>
                  <a:pt x="1013" y="163"/>
                  <a:pt x="1012" y="162"/>
                </a:cubicBezTo>
                <a:cubicBezTo>
                  <a:pt x="1012" y="160"/>
                  <a:pt x="1016" y="157"/>
                  <a:pt x="1016" y="157"/>
                </a:cubicBezTo>
                <a:cubicBezTo>
                  <a:pt x="1016" y="157"/>
                  <a:pt x="1016" y="157"/>
                  <a:pt x="1012" y="158"/>
                </a:cubicBezTo>
                <a:cubicBezTo>
                  <a:pt x="1012" y="158"/>
                  <a:pt x="1012" y="158"/>
                  <a:pt x="1015" y="155"/>
                </a:cubicBezTo>
                <a:cubicBezTo>
                  <a:pt x="1015" y="155"/>
                  <a:pt x="1014" y="155"/>
                  <a:pt x="1013" y="155"/>
                </a:cubicBezTo>
                <a:cubicBezTo>
                  <a:pt x="1011" y="155"/>
                  <a:pt x="1010" y="155"/>
                  <a:pt x="1010" y="154"/>
                </a:cubicBezTo>
                <a:cubicBezTo>
                  <a:pt x="1010" y="153"/>
                  <a:pt x="1014" y="153"/>
                  <a:pt x="1014" y="153"/>
                </a:cubicBezTo>
                <a:cubicBezTo>
                  <a:pt x="1014" y="153"/>
                  <a:pt x="1010" y="152"/>
                  <a:pt x="1010" y="152"/>
                </a:cubicBezTo>
                <a:cubicBezTo>
                  <a:pt x="1010" y="151"/>
                  <a:pt x="1014" y="151"/>
                  <a:pt x="1014" y="151"/>
                </a:cubicBezTo>
                <a:cubicBezTo>
                  <a:pt x="1014" y="151"/>
                  <a:pt x="1013" y="151"/>
                  <a:pt x="1012" y="151"/>
                </a:cubicBezTo>
                <a:cubicBezTo>
                  <a:pt x="1011" y="151"/>
                  <a:pt x="1009" y="151"/>
                  <a:pt x="1009" y="150"/>
                </a:cubicBezTo>
                <a:cubicBezTo>
                  <a:pt x="1010" y="149"/>
                  <a:pt x="1014" y="148"/>
                  <a:pt x="1014" y="148"/>
                </a:cubicBezTo>
                <a:cubicBezTo>
                  <a:pt x="1014" y="148"/>
                  <a:pt x="1013" y="147"/>
                  <a:pt x="1014" y="147"/>
                </a:cubicBezTo>
                <a:cubicBezTo>
                  <a:pt x="1015" y="147"/>
                  <a:pt x="1019" y="146"/>
                  <a:pt x="1019" y="146"/>
                </a:cubicBezTo>
                <a:cubicBezTo>
                  <a:pt x="1019" y="146"/>
                  <a:pt x="1017" y="146"/>
                  <a:pt x="1018" y="145"/>
                </a:cubicBezTo>
                <a:cubicBezTo>
                  <a:pt x="1018" y="144"/>
                  <a:pt x="1024" y="144"/>
                  <a:pt x="1024" y="144"/>
                </a:cubicBezTo>
                <a:cubicBezTo>
                  <a:pt x="1024" y="144"/>
                  <a:pt x="1024" y="144"/>
                  <a:pt x="1020" y="144"/>
                </a:cubicBezTo>
                <a:cubicBezTo>
                  <a:pt x="1020" y="144"/>
                  <a:pt x="1020" y="144"/>
                  <a:pt x="1022" y="141"/>
                </a:cubicBezTo>
                <a:cubicBezTo>
                  <a:pt x="1022" y="141"/>
                  <a:pt x="1022" y="141"/>
                  <a:pt x="1020" y="142"/>
                </a:cubicBezTo>
                <a:cubicBezTo>
                  <a:pt x="1020" y="142"/>
                  <a:pt x="1020" y="142"/>
                  <a:pt x="1020" y="141"/>
                </a:cubicBezTo>
                <a:cubicBezTo>
                  <a:pt x="1020" y="141"/>
                  <a:pt x="1017" y="142"/>
                  <a:pt x="1016" y="142"/>
                </a:cubicBezTo>
                <a:cubicBezTo>
                  <a:pt x="1015" y="142"/>
                  <a:pt x="1015" y="142"/>
                  <a:pt x="1015" y="142"/>
                </a:cubicBezTo>
                <a:cubicBezTo>
                  <a:pt x="1015" y="142"/>
                  <a:pt x="1015" y="142"/>
                  <a:pt x="1015" y="142"/>
                </a:cubicBezTo>
                <a:cubicBezTo>
                  <a:pt x="1014" y="142"/>
                  <a:pt x="1012" y="144"/>
                  <a:pt x="1012" y="144"/>
                </a:cubicBezTo>
                <a:cubicBezTo>
                  <a:pt x="1012" y="144"/>
                  <a:pt x="1009" y="146"/>
                  <a:pt x="1008" y="146"/>
                </a:cubicBezTo>
                <a:cubicBezTo>
                  <a:pt x="1008" y="146"/>
                  <a:pt x="1007" y="146"/>
                  <a:pt x="1007" y="146"/>
                </a:cubicBezTo>
                <a:cubicBezTo>
                  <a:pt x="1007" y="144"/>
                  <a:pt x="1010" y="142"/>
                  <a:pt x="1011" y="142"/>
                </a:cubicBezTo>
                <a:cubicBezTo>
                  <a:pt x="1012" y="142"/>
                  <a:pt x="1013" y="139"/>
                  <a:pt x="1013" y="139"/>
                </a:cubicBezTo>
                <a:cubicBezTo>
                  <a:pt x="1013" y="139"/>
                  <a:pt x="1011" y="141"/>
                  <a:pt x="1010" y="141"/>
                </a:cubicBezTo>
                <a:cubicBezTo>
                  <a:pt x="1009" y="141"/>
                  <a:pt x="1010" y="140"/>
                  <a:pt x="1010" y="139"/>
                </a:cubicBezTo>
                <a:cubicBezTo>
                  <a:pt x="1010" y="137"/>
                  <a:pt x="1014" y="135"/>
                  <a:pt x="1014" y="135"/>
                </a:cubicBezTo>
                <a:cubicBezTo>
                  <a:pt x="1014" y="135"/>
                  <a:pt x="1011" y="136"/>
                  <a:pt x="1010" y="136"/>
                </a:cubicBezTo>
                <a:cubicBezTo>
                  <a:pt x="1009" y="136"/>
                  <a:pt x="1008" y="136"/>
                  <a:pt x="1008" y="135"/>
                </a:cubicBezTo>
                <a:cubicBezTo>
                  <a:pt x="1007" y="134"/>
                  <a:pt x="1014" y="132"/>
                  <a:pt x="1014" y="132"/>
                </a:cubicBezTo>
                <a:cubicBezTo>
                  <a:pt x="1014" y="132"/>
                  <a:pt x="1010" y="132"/>
                  <a:pt x="1008" y="132"/>
                </a:cubicBezTo>
                <a:cubicBezTo>
                  <a:pt x="1008" y="132"/>
                  <a:pt x="1008" y="132"/>
                  <a:pt x="1008" y="132"/>
                </a:cubicBezTo>
                <a:cubicBezTo>
                  <a:pt x="1006" y="132"/>
                  <a:pt x="1006" y="130"/>
                  <a:pt x="1006" y="130"/>
                </a:cubicBezTo>
                <a:cubicBezTo>
                  <a:pt x="1006" y="130"/>
                  <a:pt x="1006" y="130"/>
                  <a:pt x="1010" y="129"/>
                </a:cubicBezTo>
                <a:cubicBezTo>
                  <a:pt x="1010" y="129"/>
                  <a:pt x="1010" y="129"/>
                  <a:pt x="1006" y="128"/>
                </a:cubicBezTo>
                <a:cubicBezTo>
                  <a:pt x="1005" y="127"/>
                  <a:pt x="1011" y="126"/>
                  <a:pt x="1011" y="126"/>
                </a:cubicBezTo>
                <a:cubicBezTo>
                  <a:pt x="1011" y="126"/>
                  <a:pt x="1010" y="125"/>
                  <a:pt x="1011" y="124"/>
                </a:cubicBezTo>
                <a:cubicBezTo>
                  <a:pt x="1011" y="124"/>
                  <a:pt x="1012" y="124"/>
                  <a:pt x="1013" y="124"/>
                </a:cubicBezTo>
                <a:cubicBezTo>
                  <a:pt x="1014" y="124"/>
                  <a:pt x="1016" y="124"/>
                  <a:pt x="1016" y="124"/>
                </a:cubicBezTo>
                <a:cubicBezTo>
                  <a:pt x="1016" y="124"/>
                  <a:pt x="1014" y="123"/>
                  <a:pt x="1012" y="123"/>
                </a:cubicBezTo>
                <a:cubicBezTo>
                  <a:pt x="1010" y="123"/>
                  <a:pt x="1009" y="122"/>
                  <a:pt x="1009" y="122"/>
                </a:cubicBezTo>
                <a:cubicBezTo>
                  <a:pt x="1018" y="121"/>
                  <a:pt x="1018" y="121"/>
                  <a:pt x="1018" y="121"/>
                </a:cubicBezTo>
                <a:cubicBezTo>
                  <a:pt x="1018" y="121"/>
                  <a:pt x="1027" y="121"/>
                  <a:pt x="1026" y="120"/>
                </a:cubicBezTo>
                <a:cubicBezTo>
                  <a:pt x="1026" y="120"/>
                  <a:pt x="1025" y="120"/>
                  <a:pt x="1023" y="120"/>
                </a:cubicBezTo>
                <a:cubicBezTo>
                  <a:pt x="1022" y="120"/>
                  <a:pt x="1021" y="120"/>
                  <a:pt x="1021" y="120"/>
                </a:cubicBezTo>
                <a:cubicBezTo>
                  <a:pt x="1021" y="120"/>
                  <a:pt x="1015" y="120"/>
                  <a:pt x="1012" y="121"/>
                </a:cubicBezTo>
                <a:cubicBezTo>
                  <a:pt x="1011" y="121"/>
                  <a:pt x="1011" y="121"/>
                  <a:pt x="1011" y="121"/>
                </a:cubicBezTo>
                <a:cubicBezTo>
                  <a:pt x="1009" y="121"/>
                  <a:pt x="1009" y="120"/>
                  <a:pt x="1010" y="119"/>
                </a:cubicBezTo>
                <a:cubicBezTo>
                  <a:pt x="1011" y="118"/>
                  <a:pt x="1023" y="117"/>
                  <a:pt x="1024" y="117"/>
                </a:cubicBezTo>
                <a:cubicBezTo>
                  <a:pt x="1025" y="117"/>
                  <a:pt x="1029" y="117"/>
                  <a:pt x="1029" y="117"/>
                </a:cubicBezTo>
                <a:cubicBezTo>
                  <a:pt x="1029" y="117"/>
                  <a:pt x="1024" y="117"/>
                  <a:pt x="1022" y="117"/>
                </a:cubicBezTo>
                <a:cubicBezTo>
                  <a:pt x="1022" y="117"/>
                  <a:pt x="1022" y="117"/>
                  <a:pt x="1022" y="117"/>
                </a:cubicBezTo>
                <a:cubicBezTo>
                  <a:pt x="1021" y="117"/>
                  <a:pt x="1019" y="117"/>
                  <a:pt x="1018" y="117"/>
                </a:cubicBezTo>
                <a:cubicBezTo>
                  <a:pt x="1016" y="117"/>
                  <a:pt x="1014" y="117"/>
                  <a:pt x="1013" y="117"/>
                </a:cubicBezTo>
                <a:cubicBezTo>
                  <a:pt x="1013" y="117"/>
                  <a:pt x="1012" y="117"/>
                  <a:pt x="1012" y="117"/>
                </a:cubicBezTo>
                <a:cubicBezTo>
                  <a:pt x="1011" y="117"/>
                  <a:pt x="1015" y="116"/>
                  <a:pt x="1016" y="115"/>
                </a:cubicBezTo>
                <a:cubicBezTo>
                  <a:pt x="1017" y="115"/>
                  <a:pt x="1017" y="115"/>
                  <a:pt x="1018" y="115"/>
                </a:cubicBezTo>
                <a:cubicBezTo>
                  <a:pt x="1019" y="115"/>
                  <a:pt x="1021" y="115"/>
                  <a:pt x="1022" y="115"/>
                </a:cubicBezTo>
                <a:cubicBezTo>
                  <a:pt x="1024" y="115"/>
                  <a:pt x="1027" y="115"/>
                  <a:pt x="1027" y="115"/>
                </a:cubicBezTo>
                <a:cubicBezTo>
                  <a:pt x="1027" y="115"/>
                  <a:pt x="1023" y="114"/>
                  <a:pt x="1021" y="113"/>
                </a:cubicBezTo>
                <a:cubicBezTo>
                  <a:pt x="1018" y="111"/>
                  <a:pt x="1023" y="109"/>
                  <a:pt x="1025" y="109"/>
                </a:cubicBezTo>
                <a:cubicBezTo>
                  <a:pt x="1025" y="109"/>
                  <a:pt x="1025" y="109"/>
                  <a:pt x="1025" y="109"/>
                </a:cubicBezTo>
                <a:cubicBezTo>
                  <a:pt x="1027" y="109"/>
                  <a:pt x="1030" y="114"/>
                  <a:pt x="1030" y="114"/>
                </a:cubicBezTo>
                <a:cubicBezTo>
                  <a:pt x="1030" y="114"/>
                  <a:pt x="1032" y="115"/>
                  <a:pt x="1032" y="117"/>
                </a:cubicBezTo>
                <a:cubicBezTo>
                  <a:pt x="1033" y="118"/>
                  <a:pt x="1033" y="118"/>
                  <a:pt x="1033" y="118"/>
                </a:cubicBezTo>
                <a:cubicBezTo>
                  <a:pt x="1033" y="118"/>
                  <a:pt x="1033" y="118"/>
                  <a:pt x="1033" y="118"/>
                </a:cubicBezTo>
                <a:cubicBezTo>
                  <a:pt x="1033" y="118"/>
                  <a:pt x="1032" y="117"/>
                  <a:pt x="1033" y="117"/>
                </a:cubicBezTo>
                <a:cubicBezTo>
                  <a:pt x="1035" y="117"/>
                  <a:pt x="1034" y="115"/>
                  <a:pt x="1034" y="115"/>
                </a:cubicBezTo>
                <a:cubicBezTo>
                  <a:pt x="1034" y="115"/>
                  <a:pt x="1031" y="114"/>
                  <a:pt x="1030" y="112"/>
                </a:cubicBezTo>
                <a:cubicBezTo>
                  <a:pt x="1030" y="111"/>
                  <a:pt x="1034" y="110"/>
                  <a:pt x="1034" y="110"/>
                </a:cubicBezTo>
                <a:cubicBezTo>
                  <a:pt x="1034" y="110"/>
                  <a:pt x="1034" y="110"/>
                  <a:pt x="1033" y="108"/>
                </a:cubicBezTo>
                <a:cubicBezTo>
                  <a:pt x="1033" y="108"/>
                  <a:pt x="1033" y="108"/>
                  <a:pt x="1036" y="108"/>
                </a:cubicBezTo>
                <a:cubicBezTo>
                  <a:pt x="1036" y="108"/>
                  <a:pt x="1034" y="107"/>
                  <a:pt x="1034" y="106"/>
                </a:cubicBezTo>
                <a:cubicBezTo>
                  <a:pt x="1035" y="105"/>
                  <a:pt x="1035" y="105"/>
                  <a:pt x="1035" y="105"/>
                </a:cubicBezTo>
                <a:cubicBezTo>
                  <a:pt x="1036" y="105"/>
                  <a:pt x="1036" y="106"/>
                  <a:pt x="1037" y="106"/>
                </a:cubicBezTo>
                <a:cubicBezTo>
                  <a:pt x="1038" y="106"/>
                  <a:pt x="1038" y="107"/>
                  <a:pt x="1039" y="107"/>
                </a:cubicBezTo>
                <a:cubicBezTo>
                  <a:pt x="1039" y="107"/>
                  <a:pt x="1039" y="107"/>
                  <a:pt x="1039" y="107"/>
                </a:cubicBezTo>
                <a:cubicBezTo>
                  <a:pt x="1040" y="106"/>
                  <a:pt x="1040" y="105"/>
                  <a:pt x="1040" y="105"/>
                </a:cubicBezTo>
                <a:cubicBezTo>
                  <a:pt x="1040" y="105"/>
                  <a:pt x="1037" y="104"/>
                  <a:pt x="1037" y="103"/>
                </a:cubicBezTo>
                <a:cubicBezTo>
                  <a:pt x="1036" y="103"/>
                  <a:pt x="1041" y="103"/>
                  <a:pt x="1041" y="103"/>
                </a:cubicBezTo>
                <a:cubicBezTo>
                  <a:pt x="1041" y="103"/>
                  <a:pt x="1039" y="101"/>
                  <a:pt x="1040" y="100"/>
                </a:cubicBezTo>
                <a:cubicBezTo>
                  <a:pt x="1040" y="100"/>
                  <a:pt x="1040" y="100"/>
                  <a:pt x="1041" y="100"/>
                </a:cubicBezTo>
                <a:cubicBezTo>
                  <a:pt x="1041" y="100"/>
                  <a:pt x="1043" y="100"/>
                  <a:pt x="1043" y="100"/>
                </a:cubicBezTo>
                <a:cubicBezTo>
                  <a:pt x="1043" y="100"/>
                  <a:pt x="1043" y="100"/>
                  <a:pt x="1043" y="98"/>
                </a:cubicBezTo>
                <a:cubicBezTo>
                  <a:pt x="1043" y="98"/>
                  <a:pt x="1043" y="98"/>
                  <a:pt x="1041" y="99"/>
                </a:cubicBezTo>
                <a:cubicBezTo>
                  <a:pt x="1041" y="99"/>
                  <a:pt x="1041" y="99"/>
                  <a:pt x="1038" y="98"/>
                </a:cubicBezTo>
                <a:cubicBezTo>
                  <a:pt x="1038" y="98"/>
                  <a:pt x="1036" y="99"/>
                  <a:pt x="1033" y="99"/>
                </a:cubicBezTo>
                <a:cubicBezTo>
                  <a:pt x="1031" y="99"/>
                  <a:pt x="1029" y="96"/>
                  <a:pt x="1028" y="96"/>
                </a:cubicBezTo>
                <a:cubicBezTo>
                  <a:pt x="1027" y="95"/>
                  <a:pt x="1027" y="95"/>
                  <a:pt x="1026" y="95"/>
                </a:cubicBezTo>
                <a:cubicBezTo>
                  <a:pt x="1026" y="95"/>
                  <a:pt x="1026" y="95"/>
                  <a:pt x="1025" y="95"/>
                </a:cubicBezTo>
                <a:cubicBezTo>
                  <a:pt x="1025" y="95"/>
                  <a:pt x="1025" y="95"/>
                  <a:pt x="1024" y="95"/>
                </a:cubicBezTo>
                <a:cubicBezTo>
                  <a:pt x="1024" y="95"/>
                  <a:pt x="1024" y="95"/>
                  <a:pt x="1024" y="95"/>
                </a:cubicBezTo>
                <a:cubicBezTo>
                  <a:pt x="1023" y="95"/>
                  <a:pt x="1021" y="94"/>
                  <a:pt x="1021" y="93"/>
                </a:cubicBezTo>
                <a:cubicBezTo>
                  <a:pt x="1021" y="91"/>
                  <a:pt x="1022" y="91"/>
                  <a:pt x="1023" y="91"/>
                </a:cubicBezTo>
                <a:cubicBezTo>
                  <a:pt x="1024" y="91"/>
                  <a:pt x="1026" y="93"/>
                  <a:pt x="1026" y="93"/>
                </a:cubicBezTo>
                <a:cubicBezTo>
                  <a:pt x="1026" y="93"/>
                  <a:pt x="1026" y="93"/>
                  <a:pt x="1033" y="93"/>
                </a:cubicBezTo>
                <a:cubicBezTo>
                  <a:pt x="1033" y="93"/>
                  <a:pt x="1035" y="95"/>
                  <a:pt x="1036" y="95"/>
                </a:cubicBezTo>
                <a:cubicBezTo>
                  <a:pt x="1038" y="95"/>
                  <a:pt x="1041" y="95"/>
                  <a:pt x="1041" y="95"/>
                </a:cubicBezTo>
                <a:cubicBezTo>
                  <a:pt x="1041" y="95"/>
                  <a:pt x="1041" y="95"/>
                  <a:pt x="1041" y="94"/>
                </a:cubicBezTo>
                <a:cubicBezTo>
                  <a:pt x="1041" y="94"/>
                  <a:pt x="1041" y="94"/>
                  <a:pt x="1042" y="94"/>
                </a:cubicBezTo>
                <a:cubicBezTo>
                  <a:pt x="1042" y="94"/>
                  <a:pt x="1043" y="94"/>
                  <a:pt x="1044" y="93"/>
                </a:cubicBezTo>
                <a:cubicBezTo>
                  <a:pt x="1045" y="92"/>
                  <a:pt x="1042" y="90"/>
                  <a:pt x="1041" y="89"/>
                </a:cubicBezTo>
                <a:cubicBezTo>
                  <a:pt x="1039" y="89"/>
                  <a:pt x="1040" y="86"/>
                  <a:pt x="1040" y="86"/>
                </a:cubicBezTo>
                <a:cubicBezTo>
                  <a:pt x="1040" y="86"/>
                  <a:pt x="1040" y="86"/>
                  <a:pt x="1042" y="85"/>
                </a:cubicBezTo>
                <a:cubicBezTo>
                  <a:pt x="1042" y="85"/>
                  <a:pt x="1037" y="85"/>
                  <a:pt x="1037" y="84"/>
                </a:cubicBezTo>
                <a:cubicBezTo>
                  <a:pt x="1036" y="83"/>
                  <a:pt x="1037" y="82"/>
                  <a:pt x="1037" y="82"/>
                </a:cubicBezTo>
                <a:cubicBezTo>
                  <a:pt x="1037" y="82"/>
                  <a:pt x="1037" y="82"/>
                  <a:pt x="1034" y="84"/>
                </a:cubicBezTo>
                <a:cubicBezTo>
                  <a:pt x="1034" y="84"/>
                  <a:pt x="1034" y="84"/>
                  <a:pt x="1034" y="81"/>
                </a:cubicBezTo>
                <a:cubicBezTo>
                  <a:pt x="1034" y="81"/>
                  <a:pt x="1033" y="83"/>
                  <a:pt x="1033" y="85"/>
                </a:cubicBezTo>
                <a:cubicBezTo>
                  <a:pt x="1033" y="86"/>
                  <a:pt x="1031" y="86"/>
                  <a:pt x="1030" y="86"/>
                </a:cubicBezTo>
                <a:cubicBezTo>
                  <a:pt x="1029" y="86"/>
                  <a:pt x="1029" y="86"/>
                  <a:pt x="1029" y="86"/>
                </a:cubicBezTo>
                <a:cubicBezTo>
                  <a:pt x="1029" y="86"/>
                  <a:pt x="1028" y="88"/>
                  <a:pt x="1025" y="88"/>
                </a:cubicBezTo>
                <a:cubicBezTo>
                  <a:pt x="1025" y="88"/>
                  <a:pt x="1025" y="88"/>
                  <a:pt x="1024" y="88"/>
                </a:cubicBezTo>
                <a:cubicBezTo>
                  <a:pt x="1022" y="88"/>
                  <a:pt x="1020" y="87"/>
                  <a:pt x="1018" y="85"/>
                </a:cubicBezTo>
                <a:cubicBezTo>
                  <a:pt x="1016" y="84"/>
                  <a:pt x="1025" y="84"/>
                  <a:pt x="1025" y="84"/>
                </a:cubicBezTo>
                <a:cubicBezTo>
                  <a:pt x="1025" y="84"/>
                  <a:pt x="1027" y="82"/>
                  <a:pt x="1026" y="82"/>
                </a:cubicBezTo>
                <a:cubicBezTo>
                  <a:pt x="1026" y="82"/>
                  <a:pt x="1025" y="82"/>
                  <a:pt x="1025" y="82"/>
                </a:cubicBezTo>
                <a:cubicBezTo>
                  <a:pt x="1025" y="82"/>
                  <a:pt x="1025" y="82"/>
                  <a:pt x="1024" y="82"/>
                </a:cubicBezTo>
                <a:cubicBezTo>
                  <a:pt x="1023" y="82"/>
                  <a:pt x="1022" y="82"/>
                  <a:pt x="1021" y="81"/>
                </a:cubicBezTo>
                <a:cubicBezTo>
                  <a:pt x="1021" y="81"/>
                  <a:pt x="1029" y="80"/>
                  <a:pt x="1029" y="80"/>
                </a:cubicBezTo>
                <a:cubicBezTo>
                  <a:pt x="1029" y="80"/>
                  <a:pt x="1029" y="80"/>
                  <a:pt x="1027" y="78"/>
                </a:cubicBezTo>
                <a:cubicBezTo>
                  <a:pt x="1027" y="78"/>
                  <a:pt x="1031" y="77"/>
                  <a:pt x="1031" y="76"/>
                </a:cubicBezTo>
                <a:cubicBezTo>
                  <a:pt x="1032" y="75"/>
                  <a:pt x="1028" y="74"/>
                  <a:pt x="1028" y="73"/>
                </a:cubicBezTo>
                <a:cubicBezTo>
                  <a:pt x="1028" y="72"/>
                  <a:pt x="1029" y="71"/>
                  <a:pt x="1030" y="71"/>
                </a:cubicBezTo>
                <a:cubicBezTo>
                  <a:pt x="1030" y="71"/>
                  <a:pt x="1030" y="71"/>
                  <a:pt x="1030" y="71"/>
                </a:cubicBezTo>
                <a:cubicBezTo>
                  <a:pt x="1030" y="71"/>
                  <a:pt x="1030" y="71"/>
                  <a:pt x="1028" y="69"/>
                </a:cubicBezTo>
                <a:cubicBezTo>
                  <a:pt x="1028" y="69"/>
                  <a:pt x="1028" y="69"/>
                  <a:pt x="1031" y="68"/>
                </a:cubicBezTo>
                <a:cubicBezTo>
                  <a:pt x="1031" y="68"/>
                  <a:pt x="1031" y="68"/>
                  <a:pt x="1028" y="66"/>
                </a:cubicBezTo>
                <a:cubicBezTo>
                  <a:pt x="1028" y="66"/>
                  <a:pt x="1028" y="66"/>
                  <a:pt x="1026" y="64"/>
                </a:cubicBezTo>
                <a:cubicBezTo>
                  <a:pt x="1026" y="64"/>
                  <a:pt x="1029" y="63"/>
                  <a:pt x="1029" y="61"/>
                </a:cubicBezTo>
                <a:cubicBezTo>
                  <a:pt x="1029" y="60"/>
                  <a:pt x="1023" y="59"/>
                  <a:pt x="1023" y="59"/>
                </a:cubicBezTo>
                <a:cubicBezTo>
                  <a:pt x="1023" y="59"/>
                  <a:pt x="1023" y="59"/>
                  <a:pt x="1022" y="57"/>
                </a:cubicBezTo>
                <a:cubicBezTo>
                  <a:pt x="1022" y="57"/>
                  <a:pt x="1024" y="55"/>
                  <a:pt x="1024" y="54"/>
                </a:cubicBezTo>
                <a:cubicBezTo>
                  <a:pt x="1024" y="54"/>
                  <a:pt x="1023" y="54"/>
                  <a:pt x="1023" y="54"/>
                </a:cubicBezTo>
                <a:cubicBezTo>
                  <a:pt x="1022" y="54"/>
                  <a:pt x="1020" y="54"/>
                  <a:pt x="1020" y="54"/>
                </a:cubicBezTo>
                <a:cubicBezTo>
                  <a:pt x="1020" y="54"/>
                  <a:pt x="1019" y="52"/>
                  <a:pt x="1015" y="51"/>
                </a:cubicBezTo>
                <a:cubicBezTo>
                  <a:pt x="1014" y="51"/>
                  <a:pt x="1012" y="51"/>
                  <a:pt x="1010" y="51"/>
                </a:cubicBezTo>
                <a:cubicBezTo>
                  <a:pt x="1008" y="51"/>
                  <a:pt x="1005" y="51"/>
                  <a:pt x="1005" y="51"/>
                </a:cubicBezTo>
                <a:cubicBezTo>
                  <a:pt x="1005" y="51"/>
                  <a:pt x="1002" y="49"/>
                  <a:pt x="1001" y="49"/>
                </a:cubicBezTo>
                <a:cubicBezTo>
                  <a:pt x="1000" y="49"/>
                  <a:pt x="998" y="51"/>
                  <a:pt x="997" y="51"/>
                </a:cubicBezTo>
                <a:cubicBezTo>
                  <a:pt x="997" y="51"/>
                  <a:pt x="995" y="50"/>
                  <a:pt x="994" y="50"/>
                </a:cubicBezTo>
                <a:cubicBezTo>
                  <a:pt x="994" y="50"/>
                  <a:pt x="993" y="50"/>
                  <a:pt x="993" y="50"/>
                </a:cubicBezTo>
                <a:cubicBezTo>
                  <a:pt x="991" y="50"/>
                  <a:pt x="987" y="52"/>
                  <a:pt x="986" y="52"/>
                </a:cubicBezTo>
                <a:cubicBezTo>
                  <a:pt x="986" y="52"/>
                  <a:pt x="985" y="50"/>
                  <a:pt x="985" y="50"/>
                </a:cubicBezTo>
                <a:cubicBezTo>
                  <a:pt x="985" y="50"/>
                  <a:pt x="985" y="50"/>
                  <a:pt x="981" y="52"/>
                </a:cubicBezTo>
                <a:cubicBezTo>
                  <a:pt x="981" y="52"/>
                  <a:pt x="980" y="50"/>
                  <a:pt x="978" y="50"/>
                </a:cubicBezTo>
                <a:cubicBezTo>
                  <a:pt x="978" y="50"/>
                  <a:pt x="978" y="50"/>
                  <a:pt x="978" y="50"/>
                </a:cubicBezTo>
                <a:cubicBezTo>
                  <a:pt x="977" y="50"/>
                  <a:pt x="977" y="52"/>
                  <a:pt x="977" y="52"/>
                </a:cubicBezTo>
                <a:cubicBezTo>
                  <a:pt x="977" y="52"/>
                  <a:pt x="977" y="52"/>
                  <a:pt x="972" y="51"/>
                </a:cubicBezTo>
                <a:cubicBezTo>
                  <a:pt x="972" y="51"/>
                  <a:pt x="967" y="50"/>
                  <a:pt x="967" y="49"/>
                </a:cubicBezTo>
                <a:cubicBezTo>
                  <a:pt x="966" y="48"/>
                  <a:pt x="973" y="47"/>
                  <a:pt x="973" y="47"/>
                </a:cubicBezTo>
                <a:cubicBezTo>
                  <a:pt x="973" y="47"/>
                  <a:pt x="971" y="47"/>
                  <a:pt x="969" y="47"/>
                </a:cubicBezTo>
                <a:cubicBezTo>
                  <a:pt x="968" y="47"/>
                  <a:pt x="968" y="47"/>
                  <a:pt x="967" y="47"/>
                </a:cubicBezTo>
                <a:cubicBezTo>
                  <a:pt x="967" y="47"/>
                  <a:pt x="967" y="47"/>
                  <a:pt x="967" y="47"/>
                </a:cubicBezTo>
                <a:cubicBezTo>
                  <a:pt x="965" y="47"/>
                  <a:pt x="961" y="46"/>
                  <a:pt x="963" y="43"/>
                </a:cubicBezTo>
                <a:cubicBezTo>
                  <a:pt x="963" y="42"/>
                  <a:pt x="965" y="41"/>
                  <a:pt x="966" y="41"/>
                </a:cubicBezTo>
                <a:cubicBezTo>
                  <a:pt x="968" y="41"/>
                  <a:pt x="972" y="43"/>
                  <a:pt x="972" y="43"/>
                </a:cubicBezTo>
                <a:cubicBezTo>
                  <a:pt x="972" y="43"/>
                  <a:pt x="972" y="43"/>
                  <a:pt x="976" y="44"/>
                </a:cubicBezTo>
                <a:cubicBezTo>
                  <a:pt x="976" y="44"/>
                  <a:pt x="982" y="43"/>
                  <a:pt x="984" y="43"/>
                </a:cubicBezTo>
                <a:cubicBezTo>
                  <a:pt x="986" y="43"/>
                  <a:pt x="986" y="44"/>
                  <a:pt x="987" y="44"/>
                </a:cubicBezTo>
                <a:cubicBezTo>
                  <a:pt x="988" y="44"/>
                  <a:pt x="990" y="42"/>
                  <a:pt x="990" y="42"/>
                </a:cubicBezTo>
                <a:cubicBezTo>
                  <a:pt x="990" y="42"/>
                  <a:pt x="990" y="42"/>
                  <a:pt x="992" y="42"/>
                </a:cubicBezTo>
                <a:cubicBezTo>
                  <a:pt x="992" y="42"/>
                  <a:pt x="992" y="40"/>
                  <a:pt x="991" y="40"/>
                </a:cubicBezTo>
                <a:cubicBezTo>
                  <a:pt x="990" y="39"/>
                  <a:pt x="990" y="39"/>
                  <a:pt x="990" y="39"/>
                </a:cubicBezTo>
                <a:cubicBezTo>
                  <a:pt x="988" y="39"/>
                  <a:pt x="983" y="42"/>
                  <a:pt x="981" y="42"/>
                </a:cubicBezTo>
                <a:cubicBezTo>
                  <a:pt x="979" y="42"/>
                  <a:pt x="980" y="40"/>
                  <a:pt x="980" y="40"/>
                </a:cubicBezTo>
                <a:cubicBezTo>
                  <a:pt x="980" y="40"/>
                  <a:pt x="977" y="41"/>
                  <a:pt x="975" y="41"/>
                </a:cubicBezTo>
                <a:cubicBezTo>
                  <a:pt x="974" y="41"/>
                  <a:pt x="974" y="41"/>
                  <a:pt x="974" y="41"/>
                </a:cubicBezTo>
                <a:cubicBezTo>
                  <a:pt x="972" y="41"/>
                  <a:pt x="972" y="39"/>
                  <a:pt x="972" y="39"/>
                </a:cubicBezTo>
                <a:cubicBezTo>
                  <a:pt x="972" y="39"/>
                  <a:pt x="972" y="39"/>
                  <a:pt x="968" y="40"/>
                </a:cubicBezTo>
                <a:cubicBezTo>
                  <a:pt x="968" y="40"/>
                  <a:pt x="964" y="38"/>
                  <a:pt x="962" y="36"/>
                </a:cubicBezTo>
                <a:cubicBezTo>
                  <a:pt x="959" y="35"/>
                  <a:pt x="969" y="33"/>
                  <a:pt x="969" y="33"/>
                </a:cubicBezTo>
                <a:cubicBezTo>
                  <a:pt x="969" y="33"/>
                  <a:pt x="969" y="33"/>
                  <a:pt x="975" y="34"/>
                </a:cubicBezTo>
                <a:cubicBezTo>
                  <a:pt x="975" y="34"/>
                  <a:pt x="975" y="34"/>
                  <a:pt x="979" y="32"/>
                </a:cubicBezTo>
                <a:cubicBezTo>
                  <a:pt x="979" y="32"/>
                  <a:pt x="980" y="33"/>
                  <a:pt x="982" y="33"/>
                </a:cubicBezTo>
                <a:cubicBezTo>
                  <a:pt x="982" y="33"/>
                  <a:pt x="983" y="33"/>
                  <a:pt x="984" y="32"/>
                </a:cubicBezTo>
                <a:cubicBezTo>
                  <a:pt x="986" y="30"/>
                  <a:pt x="998" y="30"/>
                  <a:pt x="1001" y="30"/>
                </a:cubicBezTo>
                <a:cubicBezTo>
                  <a:pt x="1004" y="30"/>
                  <a:pt x="1013" y="27"/>
                  <a:pt x="1013" y="27"/>
                </a:cubicBezTo>
                <a:cubicBezTo>
                  <a:pt x="1013" y="27"/>
                  <a:pt x="1013" y="27"/>
                  <a:pt x="1015" y="25"/>
                </a:cubicBezTo>
                <a:cubicBezTo>
                  <a:pt x="1015" y="25"/>
                  <a:pt x="1015" y="25"/>
                  <a:pt x="1019" y="23"/>
                </a:cubicBezTo>
                <a:cubicBezTo>
                  <a:pt x="1019" y="23"/>
                  <a:pt x="1016" y="24"/>
                  <a:pt x="1015" y="24"/>
                </a:cubicBezTo>
                <a:cubicBezTo>
                  <a:pt x="1015" y="24"/>
                  <a:pt x="1015" y="24"/>
                  <a:pt x="1015" y="24"/>
                </a:cubicBezTo>
                <a:cubicBezTo>
                  <a:pt x="1012" y="24"/>
                  <a:pt x="1007" y="23"/>
                  <a:pt x="1005" y="22"/>
                </a:cubicBezTo>
                <a:cubicBezTo>
                  <a:pt x="1004" y="21"/>
                  <a:pt x="1016" y="19"/>
                  <a:pt x="1017" y="19"/>
                </a:cubicBezTo>
                <a:cubicBezTo>
                  <a:pt x="1018" y="19"/>
                  <a:pt x="1031" y="16"/>
                  <a:pt x="1031" y="16"/>
                </a:cubicBezTo>
                <a:cubicBezTo>
                  <a:pt x="1031" y="16"/>
                  <a:pt x="1038" y="16"/>
                  <a:pt x="1040" y="16"/>
                </a:cubicBezTo>
                <a:cubicBezTo>
                  <a:pt x="1042" y="16"/>
                  <a:pt x="1046" y="15"/>
                  <a:pt x="1046" y="13"/>
                </a:cubicBezTo>
                <a:cubicBezTo>
                  <a:pt x="1047" y="12"/>
                  <a:pt x="1048" y="12"/>
                  <a:pt x="1049" y="12"/>
                </a:cubicBezTo>
                <a:cubicBezTo>
                  <a:pt x="1051" y="12"/>
                  <a:pt x="1053" y="12"/>
                  <a:pt x="1053" y="12"/>
                </a:cubicBezTo>
                <a:cubicBezTo>
                  <a:pt x="1055" y="12"/>
                  <a:pt x="1065" y="15"/>
                  <a:pt x="1065" y="15"/>
                </a:cubicBezTo>
                <a:cubicBezTo>
                  <a:pt x="1065" y="15"/>
                  <a:pt x="1058" y="12"/>
                  <a:pt x="1057" y="11"/>
                </a:cubicBezTo>
                <a:cubicBezTo>
                  <a:pt x="1057" y="11"/>
                  <a:pt x="1058" y="11"/>
                  <a:pt x="1058" y="11"/>
                </a:cubicBezTo>
                <a:cubicBezTo>
                  <a:pt x="1059" y="11"/>
                  <a:pt x="1060" y="11"/>
                  <a:pt x="1061" y="11"/>
                </a:cubicBezTo>
                <a:cubicBezTo>
                  <a:pt x="1062" y="11"/>
                  <a:pt x="1063" y="11"/>
                  <a:pt x="1064" y="11"/>
                </a:cubicBezTo>
                <a:cubicBezTo>
                  <a:pt x="1065" y="11"/>
                  <a:pt x="1065" y="11"/>
                  <a:pt x="1066" y="11"/>
                </a:cubicBezTo>
                <a:cubicBezTo>
                  <a:pt x="1069" y="10"/>
                  <a:pt x="1082" y="10"/>
                  <a:pt x="1084" y="10"/>
                </a:cubicBezTo>
                <a:cubicBezTo>
                  <a:pt x="1087" y="10"/>
                  <a:pt x="1085" y="13"/>
                  <a:pt x="1085" y="13"/>
                </a:cubicBezTo>
                <a:cubicBezTo>
                  <a:pt x="1085" y="13"/>
                  <a:pt x="1088" y="12"/>
                  <a:pt x="1089" y="11"/>
                </a:cubicBezTo>
                <a:cubicBezTo>
                  <a:pt x="1089" y="11"/>
                  <a:pt x="1090" y="11"/>
                  <a:pt x="1090" y="11"/>
                </a:cubicBezTo>
                <a:cubicBezTo>
                  <a:pt x="1092" y="11"/>
                  <a:pt x="1095" y="12"/>
                  <a:pt x="1097" y="13"/>
                </a:cubicBezTo>
                <a:cubicBezTo>
                  <a:pt x="1098" y="13"/>
                  <a:pt x="1099" y="13"/>
                  <a:pt x="1099" y="13"/>
                </a:cubicBezTo>
                <a:cubicBezTo>
                  <a:pt x="1101" y="13"/>
                  <a:pt x="1103" y="13"/>
                  <a:pt x="1103" y="13"/>
                </a:cubicBezTo>
                <a:cubicBezTo>
                  <a:pt x="1103" y="13"/>
                  <a:pt x="1103" y="13"/>
                  <a:pt x="1103" y="9"/>
                </a:cubicBezTo>
                <a:cubicBezTo>
                  <a:pt x="1103" y="9"/>
                  <a:pt x="1108" y="9"/>
                  <a:pt x="1113" y="9"/>
                </a:cubicBezTo>
                <a:cubicBezTo>
                  <a:pt x="1117" y="10"/>
                  <a:pt x="1122" y="11"/>
                  <a:pt x="1125" y="12"/>
                </a:cubicBezTo>
                <a:cubicBezTo>
                  <a:pt x="1126" y="13"/>
                  <a:pt x="1128" y="13"/>
                  <a:pt x="1129" y="13"/>
                </a:cubicBezTo>
                <a:cubicBezTo>
                  <a:pt x="1131" y="13"/>
                  <a:pt x="1131" y="13"/>
                  <a:pt x="1131" y="13"/>
                </a:cubicBezTo>
                <a:cubicBezTo>
                  <a:pt x="1130" y="12"/>
                  <a:pt x="1133" y="10"/>
                  <a:pt x="1133" y="10"/>
                </a:cubicBezTo>
                <a:cubicBezTo>
                  <a:pt x="1133" y="10"/>
                  <a:pt x="1133" y="10"/>
                  <a:pt x="1139" y="9"/>
                </a:cubicBezTo>
                <a:cubicBezTo>
                  <a:pt x="1139" y="9"/>
                  <a:pt x="1135" y="8"/>
                  <a:pt x="1135" y="8"/>
                </a:cubicBezTo>
                <a:cubicBezTo>
                  <a:pt x="1135" y="8"/>
                  <a:pt x="1135" y="8"/>
                  <a:pt x="1136" y="8"/>
                </a:cubicBezTo>
                <a:cubicBezTo>
                  <a:pt x="1137" y="8"/>
                  <a:pt x="1144" y="9"/>
                  <a:pt x="1145" y="9"/>
                </a:cubicBezTo>
                <a:cubicBezTo>
                  <a:pt x="1146" y="9"/>
                  <a:pt x="1156" y="9"/>
                  <a:pt x="1156" y="9"/>
                </a:cubicBezTo>
                <a:cubicBezTo>
                  <a:pt x="1156" y="9"/>
                  <a:pt x="1156" y="9"/>
                  <a:pt x="1146" y="8"/>
                </a:cubicBezTo>
                <a:cubicBezTo>
                  <a:pt x="1146" y="8"/>
                  <a:pt x="1134" y="7"/>
                  <a:pt x="1130" y="6"/>
                </a:cubicBezTo>
                <a:cubicBezTo>
                  <a:pt x="1126" y="6"/>
                  <a:pt x="1135" y="4"/>
                  <a:pt x="1136" y="4"/>
                </a:cubicBezTo>
                <a:cubicBezTo>
                  <a:pt x="1137" y="4"/>
                  <a:pt x="1141" y="4"/>
                  <a:pt x="1144" y="4"/>
                </a:cubicBezTo>
                <a:cubicBezTo>
                  <a:pt x="1145" y="4"/>
                  <a:pt x="1146" y="4"/>
                  <a:pt x="1146" y="4"/>
                </a:cubicBezTo>
                <a:cubicBezTo>
                  <a:pt x="1149" y="4"/>
                  <a:pt x="1159" y="6"/>
                  <a:pt x="1161" y="6"/>
                </a:cubicBezTo>
                <a:cubicBezTo>
                  <a:pt x="1161" y="6"/>
                  <a:pt x="1161" y="6"/>
                  <a:pt x="1162" y="6"/>
                </a:cubicBezTo>
                <a:cubicBezTo>
                  <a:pt x="1164" y="6"/>
                  <a:pt x="1170" y="5"/>
                  <a:pt x="1170" y="5"/>
                </a:cubicBezTo>
                <a:cubicBezTo>
                  <a:pt x="1170" y="5"/>
                  <a:pt x="1164" y="5"/>
                  <a:pt x="1164" y="4"/>
                </a:cubicBezTo>
                <a:cubicBezTo>
                  <a:pt x="1164" y="3"/>
                  <a:pt x="1166" y="3"/>
                  <a:pt x="1168" y="3"/>
                </a:cubicBezTo>
                <a:cubicBezTo>
                  <a:pt x="1169" y="3"/>
                  <a:pt x="1170" y="3"/>
                  <a:pt x="1172" y="3"/>
                </a:cubicBezTo>
                <a:cubicBezTo>
                  <a:pt x="1173" y="3"/>
                  <a:pt x="1175" y="3"/>
                  <a:pt x="1177" y="3"/>
                </a:cubicBezTo>
                <a:cubicBezTo>
                  <a:pt x="1178" y="3"/>
                  <a:pt x="1179" y="3"/>
                  <a:pt x="1180" y="3"/>
                </a:cubicBezTo>
                <a:cubicBezTo>
                  <a:pt x="1182" y="3"/>
                  <a:pt x="1185" y="2"/>
                  <a:pt x="1188" y="2"/>
                </a:cubicBezTo>
                <a:cubicBezTo>
                  <a:pt x="1189" y="2"/>
                  <a:pt x="1189" y="2"/>
                  <a:pt x="1190" y="3"/>
                </a:cubicBezTo>
                <a:cubicBezTo>
                  <a:pt x="1194" y="3"/>
                  <a:pt x="1201" y="4"/>
                  <a:pt x="1201" y="4"/>
                </a:cubicBezTo>
                <a:cubicBezTo>
                  <a:pt x="1201" y="4"/>
                  <a:pt x="1211" y="3"/>
                  <a:pt x="1215" y="3"/>
                </a:cubicBezTo>
                <a:cubicBezTo>
                  <a:pt x="1217" y="3"/>
                  <a:pt x="1218" y="3"/>
                  <a:pt x="1220" y="3"/>
                </a:cubicBezTo>
                <a:cubicBezTo>
                  <a:pt x="1223" y="3"/>
                  <a:pt x="1226" y="3"/>
                  <a:pt x="1225" y="4"/>
                </a:cubicBezTo>
                <a:cubicBezTo>
                  <a:pt x="1224" y="5"/>
                  <a:pt x="1218" y="5"/>
                  <a:pt x="1219" y="5"/>
                </a:cubicBezTo>
                <a:cubicBezTo>
                  <a:pt x="1220" y="5"/>
                  <a:pt x="1226" y="6"/>
                  <a:pt x="1226" y="6"/>
                </a:cubicBezTo>
                <a:cubicBezTo>
                  <a:pt x="1226" y="6"/>
                  <a:pt x="1229" y="5"/>
                  <a:pt x="1232" y="5"/>
                </a:cubicBezTo>
                <a:cubicBezTo>
                  <a:pt x="1233" y="5"/>
                  <a:pt x="1233" y="5"/>
                  <a:pt x="1234" y="5"/>
                </a:cubicBezTo>
                <a:cubicBezTo>
                  <a:pt x="1236" y="5"/>
                  <a:pt x="1232" y="7"/>
                  <a:pt x="1232" y="7"/>
                </a:cubicBezTo>
                <a:cubicBezTo>
                  <a:pt x="1232" y="7"/>
                  <a:pt x="1232" y="7"/>
                  <a:pt x="1233" y="7"/>
                </a:cubicBezTo>
                <a:cubicBezTo>
                  <a:pt x="1234" y="7"/>
                  <a:pt x="1236" y="7"/>
                  <a:pt x="1238" y="7"/>
                </a:cubicBezTo>
                <a:cubicBezTo>
                  <a:pt x="1238" y="7"/>
                  <a:pt x="1240" y="7"/>
                  <a:pt x="1241" y="7"/>
                </a:cubicBezTo>
                <a:cubicBezTo>
                  <a:pt x="1245" y="7"/>
                  <a:pt x="1250" y="7"/>
                  <a:pt x="1252" y="8"/>
                </a:cubicBezTo>
                <a:cubicBezTo>
                  <a:pt x="1253" y="10"/>
                  <a:pt x="1239" y="10"/>
                  <a:pt x="1237" y="10"/>
                </a:cubicBezTo>
                <a:cubicBezTo>
                  <a:pt x="1236" y="10"/>
                  <a:pt x="1212" y="11"/>
                  <a:pt x="1208" y="11"/>
                </a:cubicBezTo>
                <a:cubicBezTo>
                  <a:pt x="1204" y="11"/>
                  <a:pt x="1193" y="12"/>
                  <a:pt x="1193" y="13"/>
                </a:cubicBezTo>
                <a:cubicBezTo>
                  <a:pt x="1193" y="13"/>
                  <a:pt x="1193" y="13"/>
                  <a:pt x="1194" y="13"/>
                </a:cubicBezTo>
                <a:cubicBezTo>
                  <a:pt x="1196" y="13"/>
                  <a:pt x="1202" y="12"/>
                  <a:pt x="1202" y="12"/>
                </a:cubicBezTo>
                <a:cubicBezTo>
                  <a:pt x="1202" y="12"/>
                  <a:pt x="1202" y="12"/>
                  <a:pt x="1210" y="12"/>
                </a:cubicBezTo>
                <a:cubicBezTo>
                  <a:pt x="1210" y="12"/>
                  <a:pt x="1210" y="12"/>
                  <a:pt x="1214" y="11"/>
                </a:cubicBezTo>
                <a:cubicBezTo>
                  <a:pt x="1214" y="11"/>
                  <a:pt x="1226" y="12"/>
                  <a:pt x="1230" y="12"/>
                </a:cubicBezTo>
                <a:cubicBezTo>
                  <a:pt x="1233" y="12"/>
                  <a:pt x="1220" y="15"/>
                  <a:pt x="1220" y="15"/>
                </a:cubicBezTo>
                <a:cubicBezTo>
                  <a:pt x="1220" y="15"/>
                  <a:pt x="1220" y="15"/>
                  <a:pt x="1234" y="13"/>
                </a:cubicBezTo>
                <a:cubicBezTo>
                  <a:pt x="1234" y="13"/>
                  <a:pt x="1237" y="12"/>
                  <a:pt x="1239" y="11"/>
                </a:cubicBezTo>
                <a:cubicBezTo>
                  <a:pt x="1239" y="11"/>
                  <a:pt x="1240" y="11"/>
                  <a:pt x="1241" y="11"/>
                </a:cubicBezTo>
                <a:cubicBezTo>
                  <a:pt x="1243" y="11"/>
                  <a:pt x="1246" y="12"/>
                  <a:pt x="1247" y="13"/>
                </a:cubicBezTo>
                <a:cubicBezTo>
                  <a:pt x="1248" y="15"/>
                  <a:pt x="1235" y="18"/>
                  <a:pt x="1233" y="19"/>
                </a:cubicBezTo>
                <a:cubicBezTo>
                  <a:pt x="1233" y="19"/>
                  <a:pt x="1233" y="19"/>
                  <a:pt x="1233" y="19"/>
                </a:cubicBezTo>
                <a:cubicBezTo>
                  <a:pt x="1235" y="19"/>
                  <a:pt x="1241" y="18"/>
                  <a:pt x="1242" y="18"/>
                </a:cubicBezTo>
                <a:cubicBezTo>
                  <a:pt x="1243" y="17"/>
                  <a:pt x="1252" y="14"/>
                  <a:pt x="1254" y="14"/>
                </a:cubicBezTo>
                <a:cubicBezTo>
                  <a:pt x="1254" y="13"/>
                  <a:pt x="1254" y="13"/>
                  <a:pt x="1255" y="13"/>
                </a:cubicBezTo>
                <a:cubicBezTo>
                  <a:pt x="1258" y="13"/>
                  <a:pt x="1263" y="15"/>
                  <a:pt x="1265" y="15"/>
                </a:cubicBezTo>
                <a:cubicBezTo>
                  <a:pt x="1267" y="15"/>
                  <a:pt x="1271" y="13"/>
                  <a:pt x="1272" y="12"/>
                </a:cubicBezTo>
                <a:cubicBezTo>
                  <a:pt x="1273" y="12"/>
                  <a:pt x="1274" y="12"/>
                  <a:pt x="1276" y="12"/>
                </a:cubicBezTo>
                <a:cubicBezTo>
                  <a:pt x="1280" y="12"/>
                  <a:pt x="1287" y="12"/>
                  <a:pt x="1289" y="12"/>
                </a:cubicBezTo>
                <a:cubicBezTo>
                  <a:pt x="1292" y="12"/>
                  <a:pt x="1297" y="14"/>
                  <a:pt x="1297" y="14"/>
                </a:cubicBezTo>
                <a:cubicBezTo>
                  <a:pt x="1297" y="14"/>
                  <a:pt x="1293" y="16"/>
                  <a:pt x="1290" y="16"/>
                </a:cubicBezTo>
                <a:cubicBezTo>
                  <a:pt x="1288" y="16"/>
                  <a:pt x="1286" y="16"/>
                  <a:pt x="1285" y="16"/>
                </a:cubicBezTo>
                <a:close/>
                <a:moveTo>
                  <a:pt x="926" y="7"/>
                </a:moveTo>
                <a:cubicBezTo>
                  <a:pt x="923" y="7"/>
                  <a:pt x="905" y="8"/>
                  <a:pt x="903" y="8"/>
                </a:cubicBezTo>
                <a:cubicBezTo>
                  <a:pt x="902" y="8"/>
                  <a:pt x="901" y="9"/>
                  <a:pt x="901" y="9"/>
                </a:cubicBezTo>
                <a:cubicBezTo>
                  <a:pt x="901" y="9"/>
                  <a:pt x="901" y="9"/>
                  <a:pt x="895" y="9"/>
                </a:cubicBezTo>
                <a:cubicBezTo>
                  <a:pt x="895" y="9"/>
                  <a:pt x="895" y="9"/>
                  <a:pt x="895" y="10"/>
                </a:cubicBezTo>
                <a:cubicBezTo>
                  <a:pt x="895" y="10"/>
                  <a:pt x="895" y="10"/>
                  <a:pt x="886" y="11"/>
                </a:cubicBezTo>
                <a:cubicBezTo>
                  <a:pt x="886" y="11"/>
                  <a:pt x="886" y="11"/>
                  <a:pt x="894" y="11"/>
                </a:cubicBezTo>
                <a:cubicBezTo>
                  <a:pt x="894" y="11"/>
                  <a:pt x="894" y="11"/>
                  <a:pt x="897" y="10"/>
                </a:cubicBezTo>
                <a:cubicBezTo>
                  <a:pt x="897" y="10"/>
                  <a:pt x="909" y="9"/>
                  <a:pt x="910" y="9"/>
                </a:cubicBezTo>
                <a:cubicBezTo>
                  <a:pt x="911" y="9"/>
                  <a:pt x="910" y="10"/>
                  <a:pt x="904" y="11"/>
                </a:cubicBezTo>
                <a:cubicBezTo>
                  <a:pt x="898" y="12"/>
                  <a:pt x="888" y="14"/>
                  <a:pt x="888" y="14"/>
                </a:cubicBezTo>
                <a:cubicBezTo>
                  <a:pt x="888" y="14"/>
                  <a:pt x="882" y="16"/>
                  <a:pt x="881" y="16"/>
                </a:cubicBezTo>
                <a:cubicBezTo>
                  <a:pt x="879" y="16"/>
                  <a:pt x="877" y="16"/>
                  <a:pt x="877" y="16"/>
                </a:cubicBezTo>
                <a:cubicBezTo>
                  <a:pt x="877" y="16"/>
                  <a:pt x="877" y="16"/>
                  <a:pt x="876" y="18"/>
                </a:cubicBezTo>
                <a:cubicBezTo>
                  <a:pt x="876" y="18"/>
                  <a:pt x="876" y="18"/>
                  <a:pt x="868" y="18"/>
                </a:cubicBezTo>
                <a:cubicBezTo>
                  <a:pt x="868" y="18"/>
                  <a:pt x="869" y="21"/>
                  <a:pt x="866" y="21"/>
                </a:cubicBezTo>
                <a:cubicBezTo>
                  <a:pt x="863" y="21"/>
                  <a:pt x="859" y="19"/>
                  <a:pt x="856" y="19"/>
                </a:cubicBezTo>
                <a:cubicBezTo>
                  <a:pt x="855" y="19"/>
                  <a:pt x="854" y="19"/>
                  <a:pt x="853" y="20"/>
                </a:cubicBezTo>
                <a:cubicBezTo>
                  <a:pt x="850" y="21"/>
                  <a:pt x="859" y="21"/>
                  <a:pt x="856" y="22"/>
                </a:cubicBezTo>
                <a:cubicBezTo>
                  <a:pt x="853" y="22"/>
                  <a:pt x="845" y="23"/>
                  <a:pt x="845" y="23"/>
                </a:cubicBezTo>
                <a:cubicBezTo>
                  <a:pt x="845" y="23"/>
                  <a:pt x="837" y="22"/>
                  <a:pt x="837" y="22"/>
                </a:cubicBezTo>
                <a:cubicBezTo>
                  <a:pt x="837" y="22"/>
                  <a:pt x="837" y="22"/>
                  <a:pt x="837" y="22"/>
                </a:cubicBezTo>
                <a:cubicBezTo>
                  <a:pt x="836" y="22"/>
                  <a:pt x="826" y="24"/>
                  <a:pt x="828" y="25"/>
                </a:cubicBezTo>
                <a:cubicBezTo>
                  <a:pt x="829" y="25"/>
                  <a:pt x="832" y="25"/>
                  <a:pt x="834" y="25"/>
                </a:cubicBezTo>
                <a:cubicBezTo>
                  <a:pt x="835" y="25"/>
                  <a:pt x="835" y="25"/>
                  <a:pt x="835" y="25"/>
                </a:cubicBezTo>
                <a:cubicBezTo>
                  <a:pt x="835" y="25"/>
                  <a:pt x="846" y="27"/>
                  <a:pt x="841" y="28"/>
                </a:cubicBezTo>
                <a:cubicBezTo>
                  <a:pt x="837" y="29"/>
                  <a:pt x="833" y="29"/>
                  <a:pt x="833" y="29"/>
                </a:cubicBezTo>
                <a:cubicBezTo>
                  <a:pt x="833" y="29"/>
                  <a:pt x="833" y="29"/>
                  <a:pt x="836" y="31"/>
                </a:cubicBezTo>
                <a:cubicBezTo>
                  <a:pt x="836" y="31"/>
                  <a:pt x="829" y="33"/>
                  <a:pt x="826" y="33"/>
                </a:cubicBezTo>
                <a:cubicBezTo>
                  <a:pt x="822" y="33"/>
                  <a:pt x="818" y="34"/>
                  <a:pt x="818" y="34"/>
                </a:cubicBezTo>
                <a:cubicBezTo>
                  <a:pt x="818" y="34"/>
                  <a:pt x="819" y="37"/>
                  <a:pt x="815" y="37"/>
                </a:cubicBezTo>
                <a:cubicBezTo>
                  <a:pt x="812" y="37"/>
                  <a:pt x="802" y="38"/>
                  <a:pt x="802" y="38"/>
                </a:cubicBezTo>
                <a:cubicBezTo>
                  <a:pt x="802" y="38"/>
                  <a:pt x="802" y="38"/>
                  <a:pt x="794" y="35"/>
                </a:cubicBezTo>
                <a:cubicBezTo>
                  <a:pt x="794" y="35"/>
                  <a:pt x="794" y="35"/>
                  <a:pt x="792" y="38"/>
                </a:cubicBezTo>
                <a:cubicBezTo>
                  <a:pt x="792" y="38"/>
                  <a:pt x="792" y="38"/>
                  <a:pt x="799" y="39"/>
                </a:cubicBezTo>
                <a:cubicBezTo>
                  <a:pt x="799" y="39"/>
                  <a:pt x="801" y="39"/>
                  <a:pt x="803" y="39"/>
                </a:cubicBezTo>
                <a:cubicBezTo>
                  <a:pt x="803" y="39"/>
                  <a:pt x="804" y="39"/>
                  <a:pt x="805" y="39"/>
                </a:cubicBezTo>
                <a:cubicBezTo>
                  <a:pt x="806" y="39"/>
                  <a:pt x="804" y="41"/>
                  <a:pt x="804" y="41"/>
                </a:cubicBezTo>
                <a:cubicBezTo>
                  <a:pt x="804" y="41"/>
                  <a:pt x="807" y="40"/>
                  <a:pt x="810" y="40"/>
                </a:cubicBezTo>
                <a:cubicBezTo>
                  <a:pt x="811" y="40"/>
                  <a:pt x="812" y="40"/>
                  <a:pt x="812" y="41"/>
                </a:cubicBezTo>
                <a:cubicBezTo>
                  <a:pt x="811" y="42"/>
                  <a:pt x="807" y="44"/>
                  <a:pt x="805" y="44"/>
                </a:cubicBezTo>
                <a:cubicBezTo>
                  <a:pt x="803" y="44"/>
                  <a:pt x="792" y="46"/>
                  <a:pt x="791" y="46"/>
                </a:cubicBezTo>
                <a:cubicBezTo>
                  <a:pt x="791" y="46"/>
                  <a:pt x="790" y="44"/>
                  <a:pt x="790" y="44"/>
                </a:cubicBezTo>
                <a:cubicBezTo>
                  <a:pt x="790" y="44"/>
                  <a:pt x="790" y="44"/>
                  <a:pt x="783" y="42"/>
                </a:cubicBezTo>
                <a:cubicBezTo>
                  <a:pt x="783" y="42"/>
                  <a:pt x="785" y="44"/>
                  <a:pt x="782" y="44"/>
                </a:cubicBezTo>
                <a:cubicBezTo>
                  <a:pt x="780" y="44"/>
                  <a:pt x="778" y="43"/>
                  <a:pt x="778" y="43"/>
                </a:cubicBezTo>
                <a:cubicBezTo>
                  <a:pt x="778" y="43"/>
                  <a:pt x="777" y="44"/>
                  <a:pt x="775" y="44"/>
                </a:cubicBezTo>
                <a:cubicBezTo>
                  <a:pt x="775" y="44"/>
                  <a:pt x="775" y="44"/>
                  <a:pt x="775" y="44"/>
                </a:cubicBezTo>
                <a:cubicBezTo>
                  <a:pt x="774" y="44"/>
                  <a:pt x="773" y="42"/>
                  <a:pt x="773" y="42"/>
                </a:cubicBezTo>
                <a:cubicBezTo>
                  <a:pt x="773" y="42"/>
                  <a:pt x="773" y="42"/>
                  <a:pt x="769" y="44"/>
                </a:cubicBezTo>
                <a:cubicBezTo>
                  <a:pt x="769" y="44"/>
                  <a:pt x="769" y="44"/>
                  <a:pt x="768" y="42"/>
                </a:cubicBezTo>
                <a:cubicBezTo>
                  <a:pt x="768" y="42"/>
                  <a:pt x="765" y="45"/>
                  <a:pt x="763" y="45"/>
                </a:cubicBezTo>
                <a:cubicBezTo>
                  <a:pt x="763" y="45"/>
                  <a:pt x="763" y="45"/>
                  <a:pt x="762" y="45"/>
                </a:cubicBezTo>
                <a:cubicBezTo>
                  <a:pt x="761" y="45"/>
                  <a:pt x="760" y="43"/>
                  <a:pt x="760" y="43"/>
                </a:cubicBezTo>
                <a:cubicBezTo>
                  <a:pt x="760" y="43"/>
                  <a:pt x="760" y="43"/>
                  <a:pt x="757" y="43"/>
                </a:cubicBezTo>
                <a:cubicBezTo>
                  <a:pt x="757" y="43"/>
                  <a:pt x="757" y="43"/>
                  <a:pt x="754" y="44"/>
                </a:cubicBezTo>
                <a:cubicBezTo>
                  <a:pt x="754" y="44"/>
                  <a:pt x="754" y="44"/>
                  <a:pt x="754" y="42"/>
                </a:cubicBezTo>
                <a:cubicBezTo>
                  <a:pt x="754" y="42"/>
                  <a:pt x="754" y="42"/>
                  <a:pt x="752" y="44"/>
                </a:cubicBezTo>
                <a:cubicBezTo>
                  <a:pt x="752" y="44"/>
                  <a:pt x="752" y="44"/>
                  <a:pt x="747" y="44"/>
                </a:cubicBezTo>
                <a:cubicBezTo>
                  <a:pt x="747" y="44"/>
                  <a:pt x="747" y="44"/>
                  <a:pt x="749" y="42"/>
                </a:cubicBezTo>
                <a:cubicBezTo>
                  <a:pt x="749" y="42"/>
                  <a:pt x="747" y="44"/>
                  <a:pt x="745" y="44"/>
                </a:cubicBezTo>
                <a:cubicBezTo>
                  <a:pt x="742" y="44"/>
                  <a:pt x="739" y="42"/>
                  <a:pt x="739" y="42"/>
                </a:cubicBezTo>
                <a:cubicBezTo>
                  <a:pt x="740" y="42"/>
                  <a:pt x="741" y="42"/>
                  <a:pt x="744" y="42"/>
                </a:cubicBezTo>
                <a:cubicBezTo>
                  <a:pt x="747" y="42"/>
                  <a:pt x="752" y="39"/>
                  <a:pt x="754" y="39"/>
                </a:cubicBezTo>
                <a:cubicBezTo>
                  <a:pt x="755" y="39"/>
                  <a:pt x="763" y="38"/>
                  <a:pt x="763" y="38"/>
                </a:cubicBezTo>
                <a:cubicBezTo>
                  <a:pt x="763" y="38"/>
                  <a:pt x="760" y="34"/>
                  <a:pt x="762" y="34"/>
                </a:cubicBezTo>
                <a:cubicBezTo>
                  <a:pt x="762" y="33"/>
                  <a:pt x="763" y="33"/>
                  <a:pt x="764" y="33"/>
                </a:cubicBezTo>
                <a:cubicBezTo>
                  <a:pt x="766" y="33"/>
                  <a:pt x="770" y="34"/>
                  <a:pt x="770" y="34"/>
                </a:cubicBezTo>
                <a:cubicBezTo>
                  <a:pt x="770" y="34"/>
                  <a:pt x="770" y="34"/>
                  <a:pt x="771" y="37"/>
                </a:cubicBezTo>
                <a:cubicBezTo>
                  <a:pt x="771" y="37"/>
                  <a:pt x="771" y="37"/>
                  <a:pt x="779" y="37"/>
                </a:cubicBezTo>
                <a:cubicBezTo>
                  <a:pt x="779" y="37"/>
                  <a:pt x="779" y="37"/>
                  <a:pt x="791" y="33"/>
                </a:cubicBezTo>
                <a:cubicBezTo>
                  <a:pt x="791" y="33"/>
                  <a:pt x="783" y="36"/>
                  <a:pt x="780" y="36"/>
                </a:cubicBezTo>
                <a:cubicBezTo>
                  <a:pt x="778" y="36"/>
                  <a:pt x="776" y="34"/>
                  <a:pt x="776" y="34"/>
                </a:cubicBezTo>
                <a:cubicBezTo>
                  <a:pt x="776" y="34"/>
                  <a:pt x="776" y="34"/>
                  <a:pt x="785" y="30"/>
                </a:cubicBezTo>
                <a:cubicBezTo>
                  <a:pt x="785" y="30"/>
                  <a:pt x="785" y="30"/>
                  <a:pt x="777" y="33"/>
                </a:cubicBezTo>
                <a:cubicBezTo>
                  <a:pt x="777" y="33"/>
                  <a:pt x="777" y="33"/>
                  <a:pt x="777" y="30"/>
                </a:cubicBezTo>
                <a:cubicBezTo>
                  <a:pt x="777" y="30"/>
                  <a:pt x="777" y="30"/>
                  <a:pt x="769" y="32"/>
                </a:cubicBezTo>
                <a:cubicBezTo>
                  <a:pt x="769" y="32"/>
                  <a:pt x="775" y="27"/>
                  <a:pt x="778" y="27"/>
                </a:cubicBezTo>
                <a:cubicBezTo>
                  <a:pt x="781" y="27"/>
                  <a:pt x="790" y="26"/>
                  <a:pt x="792" y="26"/>
                </a:cubicBezTo>
                <a:cubicBezTo>
                  <a:pt x="792" y="26"/>
                  <a:pt x="793" y="26"/>
                  <a:pt x="793" y="26"/>
                </a:cubicBezTo>
                <a:cubicBezTo>
                  <a:pt x="794" y="26"/>
                  <a:pt x="798" y="27"/>
                  <a:pt x="801" y="27"/>
                </a:cubicBezTo>
                <a:cubicBezTo>
                  <a:pt x="802" y="27"/>
                  <a:pt x="802" y="27"/>
                  <a:pt x="803" y="27"/>
                </a:cubicBezTo>
                <a:cubicBezTo>
                  <a:pt x="806" y="27"/>
                  <a:pt x="807" y="25"/>
                  <a:pt x="807" y="25"/>
                </a:cubicBezTo>
                <a:cubicBezTo>
                  <a:pt x="807" y="25"/>
                  <a:pt x="804" y="25"/>
                  <a:pt x="801" y="25"/>
                </a:cubicBezTo>
                <a:cubicBezTo>
                  <a:pt x="800" y="25"/>
                  <a:pt x="799" y="25"/>
                  <a:pt x="798" y="25"/>
                </a:cubicBezTo>
                <a:cubicBezTo>
                  <a:pt x="795" y="25"/>
                  <a:pt x="793" y="22"/>
                  <a:pt x="793" y="22"/>
                </a:cubicBezTo>
                <a:cubicBezTo>
                  <a:pt x="793" y="22"/>
                  <a:pt x="793" y="22"/>
                  <a:pt x="790" y="20"/>
                </a:cubicBezTo>
                <a:cubicBezTo>
                  <a:pt x="790" y="20"/>
                  <a:pt x="791" y="17"/>
                  <a:pt x="793" y="17"/>
                </a:cubicBezTo>
                <a:cubicBezTo>
                  <a:pt x="796" y="17"/>
                  <a:pt x="804" y="17"/>
                  <a:pt x="804" y="17"/>
                </a:cubicBezTo>
                <a:cubicBezTo>
                  <a:pt x="804" y="17"/>
                  <a:pt x="813" y="22"/>
                  <a:pt x="815" y="22"/>
                </a:cubicBezTo>
                <a:cubicBezTo>
                  <a:pt x="817" y="22"/>
                  <a:pt x="821" y="21"/>
                  <a:pt x="821" y="21"/>
                </a:cubicBezTo>
                <a:cubicBezTo>
                  <a:pt x="821" y="21"/>
                  <a:pt x="821" y="21"/>
                  <a:pt x="812" y="18"/>
                </a:cubicBezTo>
                <a:cubicBezTo>
                  <a:pt x="812" y="18"/>
                  <a:pt x="812" y="16"/>
                  <a:pt x="814" y="16"/>
                </a:cubicBezTo>
                <a:cubicBezTo>
                  <a:pt x="816" y="16"/>
                  <a:pt x="836" y="15"/>
                  <a:pt x="836" y="15"/>
                </a:cubicBezTo>
                <a:cubicBezTo>
                  <a:pt x="836" y="15"/>
                  <a:pt x="836" y="15"/>
                  <a:pt x="842" y="13"/>
                </a:cubicBezTo>
                <a:cubicBezTo>
                  <a:pt x="842" y="13"/>
                  <a:pt x="842" y="13"/>
                  <a:pt x="838" y="13"/>
                </a:cubicBezTo>
                <a:cubicBezTo>
                  <a:pt x="838" y="13"/>
                  <a:pt x="838" y="13"/>
                  <a:pt x="848" y="10"/>
                </a:cubicBezTo>
                <a:cubicBezTo>
                  <a:pt x="848" y="10"/>
                  <a:pt x="847" y="9"/>
                  <a:pt x="845" y="9"/>
                </a:cubicBezTo>
                <a:cubicBezTo>
                  <a:pt x="844" y="9"/>
                  <a:pt x="843" y="10"/>
                  <a:pt x="842" y="10"/>
                </a:cubicBezTo>
                <a:cubicBezTo>
                  <a:pt x="840" y="11"/>
                  <a:pt x="835" y="11"/>
                  <a:pt x="834" y="12"/>
                </a:cubicBezTo>
                <a:cubicBezTo>
                  <a:pt x="834" y="12"/>
                  <a:pt x="827" y="14"/>
                  <a:pt x="824" y="14"/>
                </a:cubicBezTo>
                <a:cubicBezTo>
                  <a:pt x="820" y="14"/>
                  <a:pt x="818" y="14"/>
                  <a:pt x="818" y="14"/>
                </a:cubicBezTo>
                <a:cubicBezTo>
                  <a:pt x="818" y="14"/>
                  <a:pt x="818" y="14"/>
                  <a:pt x="810" y="14"/>
                </a:cubicBezTo>
                <a:cubicBezTo>
                  <a:pt x="810" y="14"/>
                  <a:pt x="809" y="15"/>
                  <a:pt x="806" y="15"/>
                </a:cubicBezTo>
                <a:cubicBezTo>
                  <a:pt x="806" y="15"/>
                  <a:pt x="806" y="15"/>
                  <a:pt x="805" y="15"/>
                </a:cubicBezTo>
                <a:cubicBezTo>
                  <a:pt x="802" y="15"/>
                  <a:pt x="797" y="15"/>
                  <a:pt x="797" y="15"/>
                </a:cubicBezTo>
                <a:cubicBezTo>
                  <a:pt x="797" y="15"/>
                  <a:pt x="803" y="13"/>
                  <a:pt x="805" y="12"/>
                </a:cubicBezTo>
                <a:cubicBezTo>
                  <a:pt x="807" y="12"/>
                  <a:pt x="816" y="12"/>
                  <a:pt x="816" y="12"/>
                </a:cubicBezTo>
                <a:cubicBezTo>
                  <a:pt x="816" y="12"/>
                  <a:pt x="809" y="10"/>
                  <a:pt x="805" y="10"/>
                </a:cubicBezTo>
                <a:cubicBezTo>
                  <a:pt x="802" y="10"/>
                  <a:pt x="797" y="12"/>
                  <a:pt x="797" y="12"/>
                </a:cubicBezTo>
                <a:cubicBezTo>
                  <a:pt x="797" y="12"/>
                  <a:pt x="791" y="13"/>
                  <a:pt x="788" y="13"/>
                </a:cubicBezTo>
                <a:cubicBezTo>
                  <a:pt x="786" y="13"/>
                  <a:pt x="782" y="11"/>
                  <a:pt x="782" y="11"/>
                </a:cubicBezTo>
                <a:cubicBezTo>
                  <a:pt x="782" y="11"/>
                  <a:pt x="782" y="11"/>
                  <a:pt x="792" y="10"/>
                </a:cubicBezTo>
                <a:cubicBezTo>
                  <a:pt x="792" y="10"/>
                  <a:pt x="792" y="10"/>
                  <a:pt x="782" y="9"/>
                </a:cubicBezTo>
                <a:cubicBezTo>
                  <a:pt x="782" y="9"/>
                  <a:pt x="777" y="8"/>
                  <a:pt x="778" y="8"/>
                </a:cubicBezTo>
                <a:cubicBezTo>
                  <a:pt x="779" y="8"/>
                  <a:pt x="797" y="6"/>
                  <a:pt x="799" y="6"/>
                </a:cubicBezTo>
                <a:cubicBezTo>
                  <a:pt x="801" y="6"/>
                  <a:pt x="812" y="7"/>
                  <a:pt x="812" y="7"/>
                </a:cubicBezTo>
                <a:cubicBezTo>
                  <a:pt x="812" y="7"/>
                  <a:pt x="811" y="4"/>
                  <a:pt x="815" y="4"/>
                </a:cubicBezTo>
                <a:cubicBezTo>
                  <a:pt x="815" y="4"/>
                  <a:pt x="816" y="4"/>
                  <a:pt x="816" y="4"/>
                </a:cubicBezTo>
                <a:cubicBezTo>
                  <a:pt x="821" y="4"/>
                  <a:pt x="829" y="5"/>
                  <a:pt x="829" y="5"/>
                </a:cubicBezTo>
                <a:cubicBezTo>
                  <a:pt x="829" y="5"/>
                  <a:pt x="829" y="5"/>
                  <a:pt x="840" y="7"/>
                </a:cubicBezTo>
                <a:cubicBezTo>
                  <a:pt x="840" y="7"/>
                  <a:pt x="840" y="7"/>
                  <a:pt x="829" y="4"/>
                </a:cubicBezTo>
                <a:cubicBezTo>
                  <a:pt x="829" y="4"/>
                  <a:pt x="838" y="1"/>
                  <a:pt x="841" y="1"/>
                </a:cubicBezTo>
                <a:cubicBezTo>
                  <a:pt x="844" y="1"/>
                  <a:pt x="849" y="3"/>
                  <a:pt x="849" y="3"/>
                </a:cubicBezTo>
                <a:cubicBezTo>
                  <a:pt x="849" y="3"/>
                  <a:pt x="849" y="3"/>
                  <a:pt x="857" y="1"/>
                </a:cubicBezTo>
                <a:cubicBezTo>
                  <a:pt x="857" y="1"/>
                  <a:pt x="857" y="1"/>
                  <a:pt x="864" y="4"/>
                </a:cubicBezTo>
                <a:cubicBezTo>
                  <a:pt x="864" y="4"/>
                  <a:pt x="864" y="4"/>
                  <a:pt x="861" y="1"/>
                </a:cubicBezTo>
                <a:cubicBezTo>
                  <a:pt x="861" y="1"/>
                  <a:pt x="861" y="1"/>
                  <a:pt x="874" y="1"/>
                </a:cubicBezTo>
                <a:cubicBezTo>
                  <a:pt x="874" y="1"/>
                  <a:pt x="874" y="1"/>
                  <a:pt x="879" y="3"/>
                </a:cubicBezTo>
                <a:cubicBezTo>
                  <a:pt x="879" y="3"/>
                  <a:pt x="882" y="0"/>
                  <a:pt x="884" y="0"/>
                </a:cubicBezTo>
                <a:cubicBezTo>
                  <a:pt x="886" y="0"/>
                  <a:pt x="890" y="2"/>
                  <a:pt x="890" y="2"/>
                </a:cubicBezTo>
                <a:cubicBezTo>
                  <a:pt x="890" y="2"/>
                  <a:pt x="891" y="0"/>
                  <a:pt x="893" y="0"/>
                </a:cubicBezTo>
                <a:cubicBezTo>
                  <a:pt x="893" y="0"/>
                  <a:pt x="893" y="0"/>
                  <a:pt x="894" y="0"/>
                </a:cubicBezTo>
                <a:cubicBezTo>
                  <a:pt x="896" y="0"/>
                  <a:pt x="901" y="1"/>
                  <a:pt x="901" y="1"/>
                </a:cubicBezTo>
                <a:cubicBezTo>
                  <a:pt x="901" y="1"/>
                  <a:pt x="901" y="1"/>
                  <a:pt x="909" y="1"/>
                </a:cubicBezTo>
                <a:cubicBezTo>
                  <a:pt x="909" y="1"/>
                  <a:pt x="909" y="1"/>
                  <a:pt x="903" y="4"/>
                </a:cubicBezTo>
                <a:cubicBezTo>
                  <a:pt x="903" y="4"/>
                  <a:pt x="916" y="1"/>
                  <a:pt x="919" y="1"/>
                </a:cubicBezTo>
                <a:cubicBezTo>
                  <a:pt x="921" y="1"/>
                  <a:pt x="927" y="3"/>
                  <a:pt x="927" y="3"/>
                </a:cubicBezTo>
                <a:cubicBezTo>
                  <a:pt x="927" y="3"/>
                  <a:pt x="927" y="3"/>
                  <a:pt x="927" y="4"/>
                </a:cubicBezTo>
                <a:cubicBezTo>
                  <a:pt x="927" y="4"/>
                  <a:pt x="933" y="4"/>
                  <a:pt x="936" y="4"/>
                </a:cubicBezTo>
                <a:cubicBezTo>
                  <a:pt x="936" y="4"/>
                  <a:pt x="937" y="4"/>
                  <a:pt x="937" y="4"/>
                </a:cubicBezTo>
                <a:cubicBezTo>
                  <a:pt x="938" y="5"/>
                  <a:pt x="929" y="7"/>
                  <a:pt x="926" y="7"/>
                </a:cubicBezTo>
                <a:close/>
                <a:moveTo>
                  <a:pt x="745" y="35"/>
                </a:moveTo>
                <a:cubicBezTo>
                  <a:pt x="746" y="35"/>
                  <a:pt x="746" y="35"/>
                  <a:pt x="746" y="35"/>
                </a:cubicBezTo>
                <a:cubicBezTo>
                  <a:pt x="749" y="35"/>
                  <a:pt x="747" y="38"/>
                  <a:pt x="745" y="38"/>
                </a:cubicBezTo>
                <a:cubicBezTo>
                  <a:pt x="745" y="38"/>
                  <a:pt x="745" y="38"/>
                  <a:pt x="741" y="37"/>
                </a:cubicBezTo>
                <a:cubicBezTo>
                  <a:pt x="741" y="37"/>
                  <a:pt x="741" y="36"/>
                  <a:pt x="745" y="35"/>
                </a:cubicBezTo>
                <a:close/>
                <a:moveTo>
                  <a:pt x="778" y="18"/>
                </a:moveTo>
                <a:cubicBezTo>
                  <a:pt x="778" y="18"/>
                  <a:pt x="783" y="15"/>
                  <a:pt x="785" y="15"/>
                </a:cubicBezTo>
                <a:cubicBezTo>
                  <a:pt x="785" y="15"/>
                  <a:pt x="785" y="15"/>
                  <a:pt x="785" y="15"/>
                </a:cubicBezTo>
                <a:cubicBezTo>
                  <a:pt x="786" y="17"/>
                  <a:pt x="785" y="20"/>
                  <a:pt x="785" y="20"/>
                </a:cubicBezTo>
                <a:cubicBezTo>
                  <a:pt x="785" y="20"/>
                  <a:pt x="785" y="20"/>
                  <a:pt x="781" y="22"/>
                </a:cubicBezTo>
                <a:cubicBezTo>
                  <a:pt x="781" y="22"/>
                  <a:pt x="781" y="22"/>
                  <a:pt x="789" y="22"/>
                </a:cubicBezTo>
                <a:cubicBezTo>
                  <a:pt x="789" y="22"/>
                  <a:pt x="789" y="25"/>
                  <a:pt x="787" y="25"/>
                </a:cubicBezTo>
                <a:cubicBezTo>
                  <a:pt x="786" y="25"/>
                  <a:pt x="784" y="25"/>
                  <a:pt x="781" y="25"/>
                </a:cubicBezTo>
                <a:cubicBezTo>
                  <a:pt x="778" y="25"/>
                  <a:pt x="775" y="25"/>
                  <a:pt x="775" y="25"/>
                </a:cubicBezTo>
                <a:cubicBezTo>
                  <a:pt x="775" y="26"/>
                  <a:pt x="772" y="29"/>
                  <a:pt x="772" y="29"/>
                </a:cubicBezTo>
                <a:cubicBezTo>
                  <a:pt x="772" y="29"/>
                  <a:pt x="772" y="29"/>
                  <a:pt x="771" y="27"/>
                </a:cubicBezTo>
                <a:cubicBezTo>
                  <a:pt x="771" y="27"/>
                  <a:pt x="769" y="30"/>
                  <a:pt x="767" y="30"/>
                </a:cubicBezTo>
                <a:cubicBezTo>
                  <a:pt x="766" y="30"/>
                  <a:pt x="763" y="32"/>
                  <a:pt x="761" y="32"/>
                </a:cubicBezTo>
                <a:cubicBezTo>
                  <a:pt x="760" y="32"/>
                  <a:pt x="760" y="32"/>
                  <a:pt x="760" y="32"/>
                </a:cubicBezTo>
                <a:cubicBezTo>
                  <a:pt x="759" y="30"/>
                  <a:pt x="758" y="29"/>
                  <a:pt x="758" y="29"/>
                </a:cubicBezTo>
                <a:cubicBezTo>
                  <a:pt x="758" y="29"/>
                  <a:pt x="758" y="29"/>
                  <a:pt x="755" y="30"/>
                </a:cubicBezTo>
                <a:cubicBezTo>
                  <a:pt x="755" y="30"/>
                  <a:pt x="752" y="33"/>
                  <a:pt x="749" y="33"/>
                </a:cubicBezTo>
                <a:cubicBezTo>
                  <a:pt x="749" y="33"/>
                  <a:pt x="748" y="33"/>
                  <a:pt x="748" y="32"/>
                </a:cubicBezTo>
                <a:cubicBezTo>
                  <a:pt x="745" y="31"/>
                  <a:pt x="742" y="30"/>
                  <a:pt x="742" y="30"/>
                </a:cubicBezTo>
                <a:cubicBezTo>
                  <a:pt x="742" y="30"/>
                  <a:pt x="742" y="30"/>
                  <a:pt x="745" y="28"/>
                </a:cubicBezTo>
                <a:cubicBezTo>
                  <a:pt x="745" y="28"/>
                  <a:pt x="744" y="28"/>
                  <a:pt x="743" y="28"/>
                </a:cubicBezTo>
                <a:cubicBezTo>
                  <a:pt x="741" y="28"/>
                  <a:pt x="740" y="28"/>
                  <a:pt x="739" y="27"/>
                </a:cubicBezTo>
                <a:cubicBezTo>
                  <a:pt x="739" y="25"/>
                  <a:pt x="742" y="25"/>
                  <a:pt x="742" y="25"/>
                </a:cubicBezTo>
                <a:cubicBezTo>
                  <a:pt x="742" y="25"/>
                  <a:pt x="742" y="25"/>
                  <a:pt x="737" y="23"/>
                </a:cubicBezTo>
                <a:cubicBezTo>
                  <a:pt x="737" y="23"/>
                  <a:pt x="737" y="23"/>
                  <a:pt x="744" y="21"/>
                </a:cubicBezTo>
                <a:cubicBezTo>
                  <a:pt x="744" y="21"/>
                  <a:pt x="742" y="21"/>
                  <a:pt x="740" y="21"/>
                </a:cubicBezTo>
                <a:cubicBezTo>
                  <a:pt x="738" y="21"/>
                  <a:pt x="735" y="21"/>
                  <a:pt x="736" y="20"/>
                </a:cubicBezTo>
                <a:cubicBezTo>
                  <a:pt x="736" y="18"/>
                  <a:pt x="740" y="18"/>
                  <a:pt x="742" y="18"/>
                </a:cubicBezTo>
                <a:cubicBezTo>
                  <a:pt x="745" y="18"/>
                  <a:pt x="747" y="18"/>
                  <a:pt x="747" y="18"/>
                </a:cubicBezTo>
                <a:cubicBezTo>
                  <a:pt x="747" y="18"/>
                  <a:pt x="743" y="16"/>
                  <a:pt x="745" y="15"/>
                </a:cubicBezTo>
                <a:cubicBezTo>
                  <a:pt x="746" y="15"/>
                  <a:pt x="748" y="15"/>
                  <a:pt x="750" y="15"/>
                </a:cubicBezTo>
                <a:cubicBezTo>
                  <a:pt x="752" y="15"/>
                  <a:pt x="754" y="15"/>
                  <a:pt x="754" y="15"/>
                </a:cubicBezTo>
                <a:cubicBezTo>
                  <a:pt x="754" y="15"/>
                  <a:pt x="754" y="15"/>
                  <a:pt x="751" y="13"/>
                </a:cubicBezTo>
                <a:cubicBezTo>
                  <a:pt x="751" y="13"/>
                  <a:pt x="751" y="13"/>
                  <a:pt x="761" y="12"/>
                </a:cubicBezTo>
                <a:cubicBezTo>
                  <a:pt x="761" y="12"/>
                  <a:pt x="766" y="10"/>
                  <a:pt x="768" y="10"/>
                </a:cubicBezTo>
                <a:cubicBezTo>
                  <a:pt x="769" y="10"/>
                  <a:pt x="770" y="10"/>
                  <a:pt x="770" y="10"/>
                </a:cubicBezTo>
                <a:cubicBezTo>
                  <a:pt x="772" y="12"/>
                  <a:pt x="772" y="16"/>
                  <a:pt x="772" y="16"/>
                </a:cubicBezTo>
                <a:cubicBezTo>
                  <a:pt x="772" y="16"/>
                  <a:pt x="772" y="16"/>
                  <a:pt x="778" y="15"/>
                </a:cubicBezTo>
                <a:cubicBezTo>
                  <a:pt x="778" y="15"/>
                  <a:pt x="778" y="15"/>
                  <a:pt x="778" y="18"/>
                </a:cubicBezTo>
                <a:close/>
                <a:moveTo>
                  <a:pt x="736" y="44"/>
                </a:moveTo>
                <a:cubicBezTo>
                  <a:pt x="736" y="44"/>
                  <a:pt x="736" y="44"/>
                  <a:pt x="740" y="46"/>
                </a:cubicBezTo>
                <a:cubicBezTo>
                  <a:pt x="740" y="46"/>
                  <a:pt x="740" y="46"/>
                  <a:pt x="732" y="46"/>
                </a:cubicBezTo>
                <a:cubicBezTo>
                  <a:pt x="732" y="46"/>
                  <a:pt x="732" y="46"/>
                  <a:pt x="732" y="47"/>
                </a:cubicBezTo>
                <a:cubicBezTo>
                  <a:pt x="732" y="47"/>
                  <a:pt x="732" y="47"/>
                  <a:pt x="728" y="48"/>
                </a:cubicBezTo>
                <a:cubicBezTo>
                  <a:pt x="728" y="48"/>
                  <a:pt x="728" y="48"/>
                  <a:pt x="734" y="47"/>
                </a:cubicBezTo>
                <a:cubicBezTo>
                  <a:pt x="734" y="47"/>
                  <a:pt x="734" y="47"/>
                  <a:pt x="737" y="48"/>
                </a:cubicBezTo>
                <a:cubicBezTo>
                  <a:pt x="737" y="48"/>
                  <a:pt x="737" y="48"/>
                  <a:pt x="733" y="50"/>
                </a:cubicBezTo>
                <a:cubicBezTo>
                  <a:pt x="733" y="50"/>
                  <a:pt x="733" y="50"/>
                  <a:pt x="737" y="51"/>
                </a:cubicBezTo>
                <a:cubicBezTo>
                  <a:pt x="737" y="51"/>
                  <a:pt x="737" y="51"/>
                  <a:pt x="739" y="49"/>
                </a:cubicBezTo>
                <a:cubicBezTo>
                  <a:pt x="739" y="49"/>
                  <a:pt x="739" y="49"/>
                  <a:pt x="741" y="52"/>
                </a:cubicBezTo>
                <a:cubicBezTo>
                  <a:pt x="741" y="52"/>
                  <a:pt x="746" y="50"/>
                  <a:pt x="748" y="50"/>
                </a:cubicBezTo>
                <a:cubicBezTo>
                  <a:pt x="748" y="50"/>
                  <a:pt x="748" y="50"/>
                  <a:pt x="748" y="50"/>
                </a:cubicBezTo>
                <a:cubicBezTo>
                  <a:pt x="749" y="50"/>
                  <a:pt x="752" y="52"/>
                  <a:pt x="752" y="52"/>
                </a:cubicBezTo>
                <a:cubicBezTo>
                  <a:pt x="752" y="52"/>
                  <a:pt x="774" y="48"/>
                  <a:pt x="776" y="48"/>
                </a:cubicBezTo>
                <a:cubicBezTo>
                  <a:pt x="779" y="48"/>
                  <a:pt x="787" y="50"/>
                  <a:pt x="787" y="50"/>
                </a:cubicBezTo>
                <a:cubicBezTo>
                  <a:pt x="787" y="50"/>
                  <a:pt x="787" y="50"/>
                  <a:pt x="787" y="51"/>
                </a:cubicBezTo>
                <a:cubicBezTo>
                  <a:pt x="787" y="51"/>
                  <a:pt x="787" y="51"/>
                  <a:pt x="789" y="52"/>
                </a:cubicBezTo>
                <a:cubicBezTo>
                  <a:pt x="789" y="52"/>
                  <a:pt x="789" y="52"/>
                  <a:pt x="781" y="55"/>
                </a:cubicBezTo>
                <a:cubicBezTo>
                  <a:pt x="781" y="55"/>
                  <a:pt x="781" y="55"/>
                  <a:pt x="780" y="58"/>
                </a:cubicBezTo>
                <a:cubicBezTo>
                  <a:pt x="780" y="58"/>
                  <a:pt x="772" y="58"/>
                  <a:pt x="767" y="58"/>
                </a:cubicBezTo>
                <a:cubicBezTo>
                  <a:pt x="766" y="58"/>
                  <a:pt x="765" y="58"/>
                  <a:pt x="764" y="58"/>
                </a:cubicBezTo>
                <a:cubicBezTo>
                  <a:pt x="762" y="58"/>
                  <a:pt x="764" y="55"/>
                  <a:pt x="764" y="55"/>
                </a:cubicBezTo>
                <a:cubicBezTo>
                  <a:pt x="764" y="55"/>
                  <a:pt x="764" y="55"/>
                  <a:pt x="761" y="58"/>
                </a:cubicBezTo>
                <a:cubicBezTo>
                  <a:pt x="761" y="58"/>
                  <a:pt x="761" y="58"/>
                  <a:pt x="749" y="59"/>
                </a:cubicBezTo>
                <a:cubicBezTo>
                  <a:pt x="749" y="59"/>
                  <a:pt x="749" y="59"/>
                  <a:pt x="740" y="57"/>
                </a:cubicBezTo>
                <a:cubicBezTo>
                  <a:pt x="740" y="57"/>
                  <a:pt x="740" y="57"/>
                  <a:pt x="732" y="58"/>
                </a:cubicBezTo>
                <a:cubicBezTo>
                  <a:pt x="732" y="58"/>
                  <a:pt x="732" y="58"/>
                  <a:pt x="732" y="55"/>
                </a:cubicBezTo>
                <a:cubicBezTo>
                  <a:pt x="732" y="55"/>
                  <a:pt x="725" y="57"/>
                  <a:pt x="722" y="57"/>
                </a:cubicBezTo>
                <a:cubicBezTo>
                  <a:pt x="722" y="57"/>
                  <a:pt x="722" y="57"/>
                  <a:pt x="721" y="57"/>
                </a:cubicBezTo>
                <a:cubicBezTo>
                  <a:pt x="719" y="57"/>
                  <a:pt x="720" y="55"/>
                  <a:pt x="720" y="55"/>
                </a:cubicBezTo>
                <a:cubicBezTo>
                  <a:pt x="720" y="55"/>
                  <a:pt x="717" y="57"/>
                  <a:pt x="715" y="57"/>
                </a:cubicBezTo>
                <a:cubicBezTo>
                  <a:pt x="713" y="57"/>
                  <a:pt x="717" y="54"/>
                  <a:pt x="717" y="54"/>
                </a:cubicBezTo>
                <a:cubicBezTo>
                  <a:pt x="717" y="54"/>
                  <a:pt x="717" y="54"/>
                  <a:pt x="714" y="53"/>
                </a:cubicBezTo>
                <a:cubicBezTo>
                  <a:pt x="714" y="53"/>
                  <a:pt x="714" y="53"/>
                  <a:pt x="721" y="48"/>
                </a:cubicBezTo>
                <a:cubicBezTo>
                  <a:pt x="721" y="48"/>
                  <a:pt x="721" y="46"/>
                  <a:pt x="722" y="45"/>
                </a:cubicBezTo>
                <a:cubicBezTo>
                  <a:pt x="721" y="45"/>
                  <a:pt x="720" y="45"/>
                  <a:pt x="720" y="45"/>
                </a:cubicBezTo>
                <a:cubicBezTo>
                  <a:pt x="719" y="45"/>
                  <a:pt x="718" y="45"/>
                  <a:pt x="718" y="45"/>
                </a:cubicBezTo>
                <a:cubicBezTo>
                  <a:pt x="718" y="45"/>
                  <a:pt x="717" y="45"/>
                  <a:pt x="717" y="45"/>
                </a:cubicBezTo>
                <a:cubicBezTo>
                  <a:pt x="714" y="45"/>
                  <a:pt x="708" y="45"/>
                  <a:pt x="708" y="45"/>
                </a:cubicBezTo>
                <a:cubicBezTo>
                  <a:pt x="708" y="45"/>
                  <a:pt x="708" y="45"/>
                  <a:pt x="708" y="42"/>
                </a:cubicBezTo>
                <a:cubicBezTo>
                  <a:pt x="708" y="42"/>
                  <a:pt x="704" y="42"/>
                  <a:pt x="704" y="41"/>
                </a:cubicBezTo>
                <a:cubicBezTo>
                  <a:pt x="704" y="39"/>
                  <a:pt x="715" y="39"/>
                  <a:pt x="715" y="39"/>
                </a:cubicBezTo>
                <a:cubicBezTo>
                  <a:pt x="715" y="39"/>
                  <a:pt x="717" y="40"/>
                  <a:pt x="717" y="40"/>
                </a:cubicBezTo>
                <a:cubicBezTo>
                  <a:pt x="718" y="40"/>
                  <a:pt x="723" y="42"/>
                  <a:pt x="724" y="43"/>
                </a:cubicBezTo>
                <a:cubicBezTo>
                  <a:pt x="726" y="43"/>
                  <a:pt x="730" y="42"/>
                  <a:pt x="732" y="42"/>
                </a:cubicBezTo>
                <a:cubicBezTo>
                  <a:pt x="733" y="42"/>
                  <a:pt x="733" y="42"/>
                  <a:pt x="733" y="42"/>
                </a:cubicBezTo>
                <a:cubicBezTo>
                  <a:pt x="735" y="42"/>
                  <a:pt x="733" y="44"/>
                  <a:pt x="733" y="44"/>
                </a:cubicBezTo>
                <a:cubicBezTo>
                  <a:pt x="733" y="44"/>
                  <a:pt x="733" y="44"/>
                  <a:pt x="736" y="44"/>
                </a:cubicBezTo>
                <a:close/>
                <a:moveTo>
                  <a:pt x="718" y="36"/>
                </a:moveTo>
                <a:cubicBezTo>
                  <a:pt x="718" y="36"/>
                  <a:pt x="717" y="34"/>
                  <a:pt x="715" y="34"/>
                </a:cubicBezTo>
                <a:cubicBezTo>
                  <a:pt x="714" y="33"/>
                  <a:pt x="712" y="30"/>
                  <a:pt x="712" y="29"/>
                </a:cubicBezTo>
                <a:cubicBezTo>
                  <a:pt x="713" y="28"/>
                  <a:pt x="717" y="27"/>
                  <a:pt x="717" y="27"/>
                </a:cubicBezTo>
                <a:cubicBezTo>
                  <a:pt x="723" y="28"/>
                  <a:pt x="730" y="31"/>
                  <a:pt x="728" y="31"/>
                </a:cubicBezTo>
                <a:cubicBezTo>
                  <a:pt x="726" y="31"/>
                  <a:pt x="725" y="33"/>
                  <a:pt x="725" y="33"/>
                </a:cubicBezTo>
                <a:cubicBezTo>
                  <a:pt x="725" y="33"/>
                  <a:pt x="732" y="35"/>
                  <a:pt x="729" y="35"/>
                </a:cubicBezTo>
                <a:cubicBezTo>
                  <a:pt x="725" y="35"/>
                  <a:pt x="718" y="36"/>
                  <a:pt x="718" y="36"/>
                </a:cubicBezTo>
                <a:close/>
                <a:moveTo>
                  <a:pt x="718" y="18"/>
                </a:moveTo>
                <a:cubicBezTo>
                  <a:pt x="718" y="18"/>
                  <a:pt x="718" y="18"/>
                  <a:pt x="724" y="17"/>
                </a:cubicBezTo>
                <a:cubicBezTo>
                  <a:pt x="720" y="21"/>
                  <a:pt x="720" y="21"/>
                  <a:pt x="720" y="21"/>
                </a:cubicBezTo>
                <a:cubicBezTo>
                  <a:pt x="720" y="21"/>
                  <a:pt x="720" y="21"/>
                  <a:pt x="718" y="18"/>
                </a:cubicBezTo>
                <a:close/>
                <a:moveTo>
                  <a:pt x="704" y="31"/>
                </a:moveTo>
                <a:cubicBezTo>
                  <a:pt x="704" y="31"/>
                  <a:pt x="701" y="34"/>
                  <a:pt x="698" y="34"/>
                </a:cubicBezTo>
                <a:cubicBezTo>
                  <a:pt x="695" y="34"/>
                  <a:pt x="692" y="31"/>
                  <a:pt x="692" y="31"/>
                </a:cubicBezTo>
                <a:cubicBezTo>
                  <a:pt x="692" y="31"/>
                  <a:pt x="687" y="30"/>
                  <a:pt x="684" y="30"/>
                </a:cubicBezTo>
                <a:cubicBezTo>
                  <a:pt x="682" y="30"/>
                  <a:pt x="685" y="27"/>
                  <a:pt x="685" y="27"/>
                </a:cubicBezTo>
                <a:cubicBezTo>
                  <a:pt x="685" y="27"/>
                  <a:pt x="685" y="27"/>
                  <a:pt x="685" y="27"/>
                </a:cubicBezTo>
                <a:cubicBezTo>
                  <a:pt x="684" y="27"/>
                  <a:pt x="680" y="27"/>
                  <a:pt x="680" y="25"/>
                </a:cubicBezTo>
                <a:cubicBezTo>
                  <a:pt x="680" y="23"/>
                  <a:pt x="686" y="23"/>
                  <a:pt x="690" y="23"/>
                </a:cubicBezTo>
                <a:cubicBezTo>
                  <a:pt x="690" y="23"/>
                  <a:pt x="690" y="23"/>
                  <a:pt x="694" y="23"/>
                </a:cubicBezTo>
                <a:cubicBezTo>
                  <a:pt x="694" y="23"/>
                  <a:pt x="694" y="23"/>
                  <a:pt x="695" y="26"/>
                </a:cubicBezTo>
                <a:cubicBezTo>
                  <a:pt x="695" y="26"/>
                  <a:pt x="695" y="26"/>
                  <a:pt x="700" y="25"/>
                </a:cubicBezTo>
                <a:cubicBezTo>
                  <a:pt x="700" y="25"/>
                  <a:pt x="700" y="25"/>
                  <a:pt x="706" y="29"/>
                </a:cubicBezTo>
                <a:cubicBezTo>
                  <a:pt x="706" y="29"/>
                  <a:pt x="706" y="29"/>
                  <a:pt x="702" y="30"/>
                </a:cubicBezTo>
                <a:cubicBezTo>
                  <a:pt x="702" y="30"/>
                  <a:pt x="702" y="30"/>
                  <a:pt x="704" y="31"/>
                </a:cubicBezTo>
                <a:close/>
                <a:moveTo>
                  <a:pt x="681" y="41"/>
                </a:moveTo>
                <a:cubicBezTo>
                  <a:pt x="684" y="41"/>
                  <a:pt x="689" y="43"/>
                  <a:pt x="689" y="43"/>
                </a:cubicBezTo>
                <a:cubicBezTo>
                  <a:pt x="689" y="43"/>
                  <a:pt x="690" y="43"/>
                  <a:pt x="692" y="43"/>
                </a:cubicBezTo>
                <a:cubicBezTo>
                  <a:pt x="693" y="43"/>
                  <a:pt x="694" y="43"/>
                  <a:pt x="695" y="44"/>
                </a:cubicBezTo>
                <a:cubicBezTo>
                  <a:pt x="697" y="46"/>
                  <a:pt x="690" y="47"/>
                  <a:pt x="691" y="48"/>
                </a:cubicBezTo>
                <a:cubicBezTo>
                  <a:pt x="691" y="50"/>
                  <a:pt x="684" y="50"/>
                  <a:pt x="685" y="52"/>
                </a:cubicBezTo>
                <a:cubicBezTo>
                  <a:pt x="685" y="53"/>
                  <a:pt x="681" y="54"/>
                  <a:pt x="678" y="54"/>
                </a:cubicBezTo>
                <a:cubicBezTo>
                  <a:pt x="678" y="54"/>
                  <a:pt x="672" y="54"/>
                  <a:pt x="669" y="54"/>
                </a:cubicBezTo>
                <a:cubicBezTo>
                  <a:pt x="666" y="54"/>
                  <a:pt x="670" y="51"/>
                  <a:pt x="670" y="51"/>
                </a:cubicBezTo>
                <a:cubicBezTo>
                  <a:pt x="670" y="51"/>
                  <a:pt x="663" y="50"/>
                  <a:pt x="661" y="50"/>
                </a:cubicBezTo>
                <a:cubicBezTo>
                  <a:pt x="660" y="50"/>
                  <a:pt x="658" y="48"/>
                  <a:pt x="658" y="45"/>
                </a:cubicBezTo>
                <a:cubicBezTo>
                  <a:pt x="658" y="43"/>
                  <a:pt x="661" y="43"/>
                  <a:pt x="663" y="43"/>
                </a:cubicBezTo>
                <a:cubicBezTo>
                  <a:pt x="663" y="43"/>
                  <a:pt x="664" y="43"/>
                  <a:pt x="664" y="43"/>
                </a:cubicBezTo>
                <a:cubicBezTo>
                  <a:pt x="666" y="43"/>
                  <a:pt x="667" y="48"/>
                  <a:pt x="668" y="49"/>
                </a:cubicBezTo>
                <a:cubicBezTo>
                  <a:pt x="668" y="49"/>
                  <a:pt x="669" y="49"/>
                  <a:pt x="669" y="49"/>
                </a:cubicBezTo>
                <a:cubicBezTo>
                  <a:pt x="670" y="49"/>
                  <a:pt x="672" y="46"/>
                  <a:pt x="674" y="44"/>
                </a:cubicBezTo>
                <a:cubicBezTo>
                  <a:pt x="674" y="44"/>
                  <a:pt x="674" y="44"/>
                  <a:pt x="675" y="44"/>
                </a:cubicBezTo>
                <a:cubicBezTo>
                  <a:pt x="677" y="44"/>
                  <a:pt x="679" y="47"/>
                  <a:pt x="679" y="47"/>
                </a:cubicBezTo>
                <a:cubicBezTo>
                  <a:pt x="679" y="47"/>
                  <a:pt x="679" y="43"/>
                  <a:pt x="680" y="42"/>
                </a:cubicBezTo>
                <a:cubicBezTo>
                  <a:pt x="680" y="42"/>
                  <a:pt x="681" y="41"/>
                  <a:pt x="681" y="41"/>
                </a:cubicBezTo>
                <a:close/>
                <a:moveTo>
                  <a:pt x="663" y="39"/>
                </a:moveTo>
                <a:cubicBezTo>
                  <a:pt x="663" y="39"/>
                  <a:pt x="663" y="39"/>
                  <a:pt x="662" y="39"/>
                </a:cubicBezTo>
                <a:cubicBezTo>
                  <a:pt x="660" y="39"/>
                  <a:pt x="661" y="34"/>
                  <a:pt x="663" y="34"/>
                </a:cubicBezTo>
                <a:cubicBezTo>
                  <a:pt x="666" y="34"/>
                  <a:pt x="666" y="39"/>
                  <a:pt x="663" y="39"/>
                </a:cubicBezTo>
                <a:close/>
                <a:moveTo>
                  <a:pt x="649" y="30"/>
                </a:moveTo>
                <a:cubicBezTo>
                  <a:pt x="648" y="30"/>
                  <a:pt x="647" y="30"/>
                  <a:pt x="646" y="30"/>
                </a:cubicBezTo>
                <a:cubicBezTo>
                  <a:pt x="645" y="30"/>
                  <a:pt x="644" y="30"/>
                  <a:pt x="644" y="30"/>
                </a:cubicBezTo>
                <a:cubicBezTo>
                  <a:pt x="643" y="30"/>
                  <a:pt x="643" y="30"/>
                  <a:pt x="643" y="30"/>
                </a:cubicBezTo>
                <a:cubicBezTo>
                  <a:pt x="643" y="30"/>
                  <a:pt x="643" y="30"/>
                  <a:pt x="643" y="30"/>
                </a:cubicBezTo>
                <a:cubicBezTo>
                  <a:pt x="640" y="30"/>
                  <a:pt x="632" y="29"/>
                  <a:pt x="632" y="29"/>
                </a:cubicBezTo>
                <a:cubicBezTo>
                  <a:pt x="632" y="29"/>
                  <a:pt x="643" y="27"/>
                  <a:pt x="646" y="27"/>
                </a:cubicBezTo>
                <a:cubicBezTo>
                  <a:pt x="649" y="27"/>
                  <a:pt x="651" y="28"/>
                  <a:pt x="651" y="30"/>
                </a:cubicBezTo>
                <a:cubicBezTo>
                  <a:pt x="650" y="30"/>
                  <a:pt x="650" y="30"/>
                  <a:pt x="649" y="30"/>
                </a:cubicBezTo>
                <a:close/>
                <a:moveTo>
                  <a:pt x="636" y="31"/>
                </a:moveTo>
                <a:cubicBezTo>
                  <a:pt x="636" y="31"/>
                  <a:pt x="636" y="31"/>
                  <a:pt x="644" y="31"/>
                </a:cubicBezTo>
                <a:cubicBezTo>
                  <a:pt x="644" y="31"/>
                  <a:pt x="644" y="31"/>
                  <a:pt x="646" y="32"/>
                </a:cubicBezTo>
                <a:cubicBezTo>
                  <a:pt x="646" y="32"/>
                  <a:pt x="646" y="32"/>
                  <a:pt x="638" y="33"/>
                </a:cubicBezTo>
                <a:cubicBezTo>
                  <a:pt x="638" y="33"/>
                  <a:pt x="638" y="33"/>
                  <a:pt x="638" y="35"/>
                </a:cubicBezTo>
                <a:cubicBezTo>
                  <a:pt x="638" y="35"/>
                  <a:pt x="639" y="38"/>
                  <a:pt x="631" y="38"/>
                </a:cubicBezTo>
                <a:cubicBezTo>
                  <a:pt x="630" y="38"/>
                  <a:pt x="629" y="38"/>
                  <a:pt x="628" y="38"/>
                </a:cubicBezTo>
                <a:cubicBezTo>
                  <a:pt x="628" y="38"/>
                  <a:pt x="622" y="36"/>
                  <a:pt x="623" y="33"/>
                </a:cubicBezTo>
                <a:cubicBezTo>
                  <a:pt x="623" y="32"/>
                  <a:pt x="625" y="32"/>
                  <a:pt x="627" y="32"/>
                </a:cubicBezTo>
                <a:cubicBezTo>
                  <a:pt x="630" y="32"/>
                  <a:pt x="634" y="33"/>
                  <a:pt x="634" y="33"/>
                </a:cubicBezTo>
                <a:cubicBezTo>
                  <a:pt x="634" y="33"/>
                  <a:pt x="634" y="33"/>
                  <a:pt x="636" y="31"/>
                </a:cubicBezTo>
                <a:close/>
                <a:moveTo>
                  <a:pt x="632" y="48"/>
                </a:moveTo>
                <a:cubicBezTo>
                  <a:pt x="632" y="48"/>
                  <a:pt x="632" y="48"/>
                  <a:pt x="632" y="45"/>
                </a:cubicBezTo>
                <a:cubicBezTo>
                  <a:pt x="632" y="45"/>
                  <a:pt x="631" y="45"/>
                  <a:pt x="629" y="45"/>
                </a:cubicBezTo>
                <a:cubicBezTo>
                  <a:pt x="627" y="45"/>
                  <a:pt x="625" y="45"/>
                  <a:pt x="628" y="44"/>
                </a:cubicBezTo>
                <a:cubicBezTo>
                  <a:pt x="634" y="42"/>
                  <a:pt x="638" y="40"/>
                  <a:pt x="641" y="40"/>
                </a:cubicBezTo>
                <a:cubicBezTo>
                  <a:pt x="641" y="40"/>
                  <a:pt x="641" y="40"/>
                  <a:pt x="641" y="40"/>
                </a:cubicBezTo>
                <a:cubicBezTo>
                  <a:pt x="643" y="40"/>
                  <a:pt x="641" y="43"/>
                  <a:pt x="640" y="44"/>
                </a:cubicBezTo>
                <a:cubicBezTo>
                  <a:pt x="639" y="46"/>
                  <a:pt x="638" y="47"/>
                  <a:pt x="638" y="47"/>
                </a:cubicBezTo>
                <a:cubicBezTo>
                  <a:pt x="638" y="47"/>
                  <a:pt x="638" y="47"/>
                  <a:pt x="643" y="47"/>
                </a:cubicBezTo>
                <a:cubicBezTo>
                  <a:pt x="643" y="47"/>
                  <a:pt x="642" y="45"/>
                  <a:pt x="645" y="45"/>
                </a:cubicBezTo>
                <a:cubicBezTo>
                  <a:pt x="649" y="45"/>
                  <a:pt x="652" y="48"/>
                  <a:pt x="648" y="49"/>
                </a:cubicBezTo>
                <a:cubicBezTo>
                  <a:pt x="645" y="50"/>
                  <a:pt x="644" y="52"/>
                  <a:pt x="636" y="53"/>
                </a:cubicBezTo>
                <a:cubicBezTo>
                  <a:pt x="633" y="53"/>
                  <a:pt x="631" y="54"/>
                  <a:pt x="629" y="54"/>
                </a:cubicBezTo>
                <a:cubicBezTo>
                  <a:pt x="626" y="54"/>
                  <a:pt x="625" y="53"/>
                  <a:pt x="625" y="53"/>
                </a:cubicBezTo>
                <a:cubicBezTo>
                  <a:pt x="625" y="53"/>
                  <a:pt x="625" y="53"/>
                  <a:pt x="616" y="55"/>
                </a:cubicBezTo>
                <a:cubicBezTo>
                  <a:pt x="616" y="55"/>
                  <a:pt x="610" y="59"/>
                  <a:pt x="602" y="59"/>
                </a:cubicBezTo>
                <a:cubicBezTo>
                  <a:pt x="601" y="59"/>
                  <a:pt x="601" y="59"/>
                  <a:pt x="601" y="59"/>
                </a:cubicBezTo>
                <a:cubicBezTo>
                  <a:pt x="592" y="59"/>
                  <a:pt x="587" y="58"/>
                  <a:pt x="587" y="58"/>
                </a:cubicBezTo>
                <a:cubicBezTo>
                  <a:pt x="587" y="58"/>
                  <a:pt x="593" y="56"/>
                  <a:pt x="597" y="55"/>
                </a:cubicBezTo>
                <a:cubicBezTo>
                  <a:pt x="602" y="55"/>
                  <a:pt x="608" y="54"/>
                  <a:pt x="609" y="54"/>
                </a:cubicBezTo>
                <a:cubicBezTo>
                  <a:pt x="611" y="53"/>
                  <a:pt x="615" y="52"/>
                  <a:pt x="612" y="52"/>
                </a:cubicBezTo>
                <a:cubicBezTo>
                  <a:pt x="612" y="52"/>
                  <a:pt x="611" y="52"/>
                  <a:pt x="611" y="53"/>
                </a:cubicBezTo>
                <a:cubicBezTo>
                  <a:pt x="605" y="53"/>
                  <a:pt x="598" y="54"/>
                  <a:pt x="598" y="54"/>
                </a:cubicBezTo>
                <a:cubicBezTo>
                  <a:pt x="598" y="54"/>
                  <a:pt x="598" y="54"/>
                  <a:pt x="599" y="52"/>
                </a:cubicBezTo>
                <a:cubicBezTo>
                  <a:pt x="599" y="52"/>
                  <a:pt x="590" y="55"/>
                  <a:pt x="586" y="55"/>
                </a:cubicBezTo>
                <a:cubicBezTo>
                  <a:pt x="586" y="55"/>
                  <a:pt x="586" y="55"/>
                  <a:pt x="585" y="55"/>
                </a:cubicBezTo>
                <a:cubicBezTo>
                  <a:pt x="582" y="54"/>
                  <a:pt x="579" y="54"/>
                  <a:pt x="579" y="54"/>
                </a:cubicBezTo>
                <a:cubicBezTo>
                  <a:pt x="579" y="54"/>
                  <a:pt x="579" y="54"/>
                  <a:pt x="573" y="54"/>
                </a:cubicBezTo>
                <a:cubicBezTo>
                  <a:pt x="573" y="54"/>
                  <a:pt x="573" y="54"/>
                  <a:pt x="575" y="52"/>
                </a:cubicBezTo>
                <a:cubicBezTo>
                  <a:pt x="575" y="52"/>
                  <a:pt x="586" y="51"/>
                  <a:pt x="588" y="50"/>
                </a:cubicBezTo>
                <a:cubicBezTo>
                  <a:pt x="591" y="50"/>
                  <a:pt x="585" y="49"/>
                  <a:pt x="585" y="49"/>
                </a:cubicBezTo>
                <a:cubicBezTo>
                  <a:pt x="585" y="49"/>
                  <a:pt x="585" y="49"/>
                  <a:pt x="591" y="45"/>
                </a:cubicBezTo>
                <a:cubicBezTo>
                  <a:pt x="608" y="42"/>
                  <a:pt x="608" y="42"/>
                  <a:pt x="608" y="42"/>
                </a:cubicBezTo>
                <a:cubicBezTo>
                  <a:pt x="608" y="42"/>
                  <a:pt x="618" y="43"/>
                  <a:pt x="617" y="45"/>
                </a:cubicBezTo>
                <a:cubicBezTo>
                  <a:pt x="616" y="46"/>
                  <a:pt x="617" y="50"/>
                  <a:pt x="617" y="50"/>
                </a:cubicBezTo>
                <a:cubicBezTo>
                  <a:pt x="617" y="50"/>
                  <a:pt x="617" y="50"/>
                  <a:pt x="632" y="48"/>
                </a:cubicBezTo>
                <a:close/>
                <a:moveTo>
                  <a:pt x="606" y="38"/>
                </a:moveTo>
                <a:cubicBezTo>
                  <a:pt x="607" y="37"/>
                  <a:pt x="608" y="37"/>
                  <a:pt x="609" y="37"/>
                </a:cubicBezTo>
                <a:cubicBezTo>
                  <a:pt x="611" y="37"/>
                  <a:pt x="612" y="39"/>
                  <a:pt x="610" y="41"/>
                </a:cubicBezTo>
                <a:cubicBezTo>
                  <a:pt x="610" y="41"/>
                  <a:pt x="603" y="40"/>
                  <a:pt x="606" y="38"/>
                </a:cubicBezTo>
                <a:close/>
                <a:moveTo>
                  <a:pt x="586" y="45"/>
                </a:moveTo>
                <a:cubicBezTo>
                  <a:pt x="586" y="45"/>
                  <a:pt x="586" y="45"/>
                  <a:pt x="580" y="44"/>
                </a:cubicBezTo>
                <a:cubicBezTo>
                  <a:pt x="580" y="44"/>
                  <a:pt x="580" y="44"/>
                  <a:pt x="584" y="39"/>
                </a:cubicBezTo>
                <a:cubicBezTo>
                  <a:pt x="584" y="39"/>
                  <a:pt x="584" y="39"/>
                  <a:pt x="576" y="42"/>
                </a:cubicBezTo>
                <a:cubicBezTo>
                  <a:pt x="576" y="42"/>
                  <a:pt x="576" y="42"/>
                  <a:pt x="572" y="42"/>
                </a:cubicBezTo>
                <a:cubicBezTo>
                  <a:pt x="572" y="42"/>
                  <a:pt x="573" y="45"/>
                  <a:pt x="570" y="46"/>
                </a:cubicBezTo>
                <a:cubicBezTo>
                  <a:pt x="569" y="46"/>
                  <a:pt x="568" y="47"/>
                  <a:pt x="568" y="47"/>
                </a:cubicBezTo>
                <a:cubicBezTo>
                  <a:pt x="566" y="47"/>
                  <a:pt x="564" y="46"/>
                  <a:pt x="564" y="46"/>
                </a:cubicBezTo>
                <a:cubicBezTo>
                  <a:pt x="564" y="46"/>
                  <a:pt x="560" y="47"/>
                  <a:pt x="558" y="47"/>
                </a:cubicBezTo>
                <a:cubicBezTo>
                  <a:pt x="556" y="47"/>
                  <a:pt x="557" y="45"/>
                  <a:pt x="555" y="44"/>
                </a:cubicBezTo>
                <a:cubicBezTo>
                  <a:pt x="555" y="43"/>
                  <a:pt x="554" y="43"/>
                  <a:pt x="553" y="43"/>
                </a:cubicBezTo>
                <a:cubicBezTo>
                  <a:pt x="550" y="43"/>
                  <a:pt x="547" y="44"/>
                  <a:pt x="547" y="44"/>
                </a:cubicBezTo>
                <a:cubicBezTo>
                  <a:pt x="547" y="44"/>
                  <a:pt x="547" y="40"/>
                  <a:pt x="547" y="39"/>
                </a:cubicBezTo>
                <a:cubicBezTo>
                  <a:pt x="547" y="39"/>
                  <a:pt x="546" y="38"/>
                  <a:pt x="550" y="37"/>
                </a:cubicBezTo>
                <a:cubicBezTo>
                  <a:pt x="551" y="37"/>
                  <a:pt x="552" y="37"/>
                  <a:pt x="552" y="37"/>
                </a:cubicBezTo>
                <a:cubicBezTo>
                  <a:pt x="556" y="37"/>
                  <a:pt x="559" y="38"/>
                  <a:pt x="559" y="38"/>
                </a:cubicBezTo>
                <a:cubicBezTo>
                  <a:pt x="559" y="38"/>
                  <a:pt x="559" y="38"/>
                  <a:pt x="573" y="37"/>
                </a:cubicBezTo>
                <a:cubicBezTo>
                  <a:pt x="573" y="37"/>
                  <a:pt x="573" y="37"/>
                  <a:pt x="573" y="35"/>
                </a:cubicBezTo>
                <a:cubicBezTo>
                  <a:pt x="573" y="35"/>
                  <a:pt x="573" y="35"/>
                  <a:pt x="582" y="33"/>
                </a:cubicBezTo>
                <a:cubicBezTo>
                  <a:pt x="582" y="33"/>
                  <a:pt x="592" y="34"/>
                  <a:pt x="594" y="34"/>
                </a:cubicBezTo>
                <a:cubicBezTo>
                  <a:pt x="595" y="34"/>
                  <a:pt x="604" y="37"/>
                  <a:pt x="604" y="37"/>
                </a:cubicBezTo>
                <a:cubicBezTo>
                  <a:pt x="604" y="37"/>
                  <a:pt x="604" y="37"/>
                  <a:pt x="593" y="42"/>
                </a:cubicBezTo>
                <a:cubicBezTo>
                  <a:pt x="593" y="42"/>
                  <a:pt x="593" y="42"/>
                  <a:pt x="586" y="45"/>
                </a:cubicBezTo>
                <a:close/>
                <a:moveTo>
                  <a:pt x="557" y="58"/>
                </a:moveTo>
                <a:cubicBezTo>
                  <a:pt x="558" y="58"/>
                  <a:pt x="558" y="58"/>
                  <a:pt x="558" y="58"/>
                </a:cubicBezTo>
                <a:cubicBezTo>
                  <a:pt x="559" y="59"/>
                  <a:pt x="566" y="65"/>
                  <a:pt x="566" y="65"/>
                </a:cubicBezTo>
                <a:cubicBezTo>
                  <a:pt x="566" y="65"/>
                  <a:pt x="566" y="65"/>
                  <a:pt x="554" y="67"/>
                </a:cubicBezTo>
                <a:cubicBezTo>
                  <a:pt x="554" y="67"/>
                  <a:pt x="554" y="67"/>
                  <a:pt x="539" y="71"/>
                </a:cubicBezTo>
                <a:cubicBezTo>
                  <a:pt x="539" y="71"/>
                  <a:pt x="539" y="71"/>
                  <a:pt x="523" y="76"/>
                </a:cubicBezTo>
                <a:cubicBezTo>
                  <a:pt x="523" y="76"/>
                  <a:pt x="523" y="76"/>
                  <a:pt x="514" y="83"/>
                </a:cubicBezTo>
                <a:cubicBezTo>
                  <a:pt x="514" y="83"/>
                  <a:pt x="514" y="83"/>
                  <a:pt x="510" y="82"/>
                </a:cubicBezTo>
                <a:cubicBezTo>
                  <a:pt x="510" y="82"/>
                  <a:pt x="504" y="84"/>
                  <a:pt x="499" y="85"/>
                </a:cubicBezTo>
                <a:cubicBezTo>
                  <a:pt x="498" y="85"/>
                  <a:pt x="498" y="85"/>
                  <a:pt x="497" y="85"/>
                </a:cubicBezTo>
                <a:cubicBezTo>
                  <a:pt x="495" y="85"/>
                  <a:pt x="499" y="83"/>
                  <a:pt x="498" y="81"/>
                </a:cubicBezTo>
                <a:cubicBezTo>
                  <a:pt x="497" y="79"/>
                  <a:pt x="492" y="78"/>
                  <a:pt x="492" y="78"/>
                </a:cubicBezTo>
                <a:cubicBezTo>
                  <a:pt x="492" y="78"/>
                  <a:pt x="492" y="78"/>
                  <a:pt x="506" y="71"/>
                </a:cubicBezTo>
                <a:cubicBezTo>
                  <a:pt x="506" y="71"/>
                  <a:pt x="506" y="71"/>
                  <a:pt x="504" y="70"/>
                </a:cubicBezTo>
                <a:cubicBezTo>
                  <a:pt x="504" y="70"/>
                  <a:pt x="504" y="70"/>
                  <a:pt x="512" y="67"/>
                </a:cubicBezTo>
                <a:cubicBezTo>
                  <a:pt x="512" y="67"/>
                  <a:pt x="512" y="67"/>
                  <a:pt x="518" y="66"/>
                </a:cubicBezTo>
                <a:cubicBezTo>
                  <a:pt x="518" y="66"/>
                  <a:pt x="518" y="66"/>
                  <a:pt x="519" y="62"/>
                </a:cubicBezTo>
                <a:cubicBezTo>
                  <a:pt x="519" y="62"/>
                  <a:pt x="519" y="62"/>
                  <a:pt x="521" y="60"/>
                </a:cubicBezTo>
                <a:cubicBezTo>
                  <a:pt x="521" y="60"/>
                  <a:pt x="521" y="60"/>
                  <a:pt x="527" y="58"/>
                </a:cubicBezTo>
                <a:cubicBezTo>
                  <a:pt x="527" y="58"/>
                  <a:pt x="527" y="58"/>
                  <a:pt x="537" y="57"/>
                </a:cubicBezTo>
                <a:cubicBezTo>
                  <a:pt x="537" y="57"/>
                  <a:pt x="537" y="57"/>
                  <a:pt x="541" y="60"/>
                </a:cubicBezTo>
                <a:cubicBezTo>
                  <a:pt x="541" y="60"/>
                  <a:pt x="541" y="60"/>
                  <a:pt x="549" y="59"/>
                </a:cubicBezTo>
                <a:cubicBezTo>
                  <a:pt x="549" y="59"/>
                  <a:pt x="555" y="58"/>
                  <a:pt x="557" y="58"/>
                </a:cubicBezTo>
                <a:close/>
                <a:moveTo>
                  <a:pt x="644" y="96"/>
                </a:moveTo>
                <a:cubicBezTo>
                  <a:pt x="644" y="96"/>
                  <a:pt x="644" y="96"/>
                  <a:pt x="646" y="105"/>
                </a:cubicBezTo>
                <a:cubicBezTo>
                  <a:pt x="646" y="105"/>
                  <a:pt x="642" y="105"/>
                  <a:pt x="638" y="105"/>
                </a:cubicBezTo>
                <a:cubicBezTo>
                  <a:pt x="636" y="105"/>
                  <a:pt x="635" y="105"/>
                  <a:pt x="634" y="105"/>
                </a:cubicBezTo>
                <a:cubicBezTo>
                  <a:pt x="631" y="103"/>
                  <a:pt x="629" y="102"/>
                  <a:pt x="626" y="102"/>
                </a:cubicBezTo>
                <a:cubicBezTo>
                  <a:pt x="623" y="102"/>
                  <a:pt x="624" y="99"/>
                  <a:pt x="624" y="99"/>
                </a:cubicBezTo>
                <a:cubicBezTo>
                  <a:pt x="624" y="99"/>
                  <a:pt x="624" y="99"/>
                  <a:pt x="628" y="98"/>
                </a:cubicBezTo>
                <a:cubicBezTo>
                  <a:pt x="628" y="98"/>
                  <a:pt x="628" y="98"/>
                  <a:pt x="632" y="94"/>
                </a:cubicBezTo>
                <a:cubicBezTo>
                  <a:pt x="632" y="94"/>
                  <a:pt x="632" y="94"/>
                  <a:pt x="644" y="96"/>
                </a:cubicBezTo>
                <a:close/>
                <a:moveTo>
                  <a:pt x="621" y="63"/>
                </a:moveTo>
                <a:cubicBezTo>
                  <a:pt x="623" y="63"/>
                  <a:pt x="624" y="64"/>
                  <a:pt x="624" y="64"/>
                </a:cubicBezTo>
                <a:cubicBezTo>
                  <a:pt x="624" y="64"/>
                  <a:pt x="624" y="64"/>
                  <a:pt x="628" y="64"/>
                </a:cubicBezTo>
                <a:cubicBezTo>
                  <a:pt x="628" y="64"/>
                  <a:pt x="628" y="64"/>
                  <a:pt x="631" y="67"/>
                </a:cubicBezTo>
                <a:cubicBezTo>
                  <a:pt x="624" y="69"/>
                  <a:pt x="624" y="69"/>
                  <a:pt x="624" y="69"/>
                </a:cubicBezTo>
                <a:cubicBezTo>
                  <a:pt x="624" y="69"/>
                  <a:pt x="613" y="65"/>
                  <a:pt x="618" y="63"/>
                </a:cubicBezTo>
                <a:cubicBezTo>
                  <a:pt x="619" y="63"/>
                  <a:pt x="620" y="63"/>
                  <a:pt x="621" y="63"/>
                </a:cubicBezTo>
                <a:close/>
                <a:moveTo>
                  <a:pt x="617" y="102"/>
                </a:moveTo>
                <a:cubicBezTo>
                  <a:pt x="619" y="102"/>
                  <a:pt x="619" y="103"/>
                  <a:pt x="619" y="104"/>
                </a:cubicBezTo>
                <a:cubicBezTo>
                  <a:pt x="618" y="104"/>
                  <a:pt x="617" y="105"/>
                  <a:pt x="614" y="105"/>
                </a:cubicBezTo>
                <a:cubicBezTo>
                  <a:pt x="614" y="105"/>
                  <a:pt x="614" y="105"/>
                  <a:pt x="614" y="105"/>
                </a:cubicBezTo>
                <a:cubicBezTo>
                  <a:pt x="614" y="105"/>
                  <a:pt x="613" y="102"/>
                  <a:pt x="617" y="102"/>
                </a:cubicBezTo>
                <a:cubicBezTo>
                  <a:pt x="617" y="102"/>
                  <a:pt x="617" y="102"/>
                  <a:pt x="617" y="102"/>
                </a:cubicBezTo>
                <a:close/>
                <a:moveTo>
                  <a:pt x="563" y="52"/>
                </a:moveTo>
                <a:cubicBezTo>
                  <a:pt x="563" y="52"/>
                  <a:pt x="558" y="51"/>
                  <a:pt x="565" y="49"/>
                </a:cubicBezTo>
                <a:cubicBezTo>
                  <a:pt x="567" y="49"/>
                  <a:pt x="569" y="49"/>
                  <a:pt x="570" y="49"/>
                </a:cubicBezTo>
                <a:cubicBezTo>
                  <a:pt x="572" y="49"/>
                  <a:pt x="570" y="50"/>
                  <a:pt x="563" y="52"/>
                </a:cubicBezTo>
                <a:close/>
                <a:moveTo>
                  <a:pt x="594" y="80"/>
                </a:moveTo>
                <a:cubicBezTo>
                  <a:pt x="594" y="80"/>
                  <a:pt x="594" y="80"/>
                  <a:pt x="595" y="80"/>
                </a:cubicBezTo>
                <a:cubicBezTo>
                  <a:pt x="599" y="79"/>
                  <a:pt x="603" y="70"/>
                  <a:pt x="603" y="70"/>
                </a:cubicBezTo>
                <a:cubicBezTo>
                  <a:pt x="603" y="70"/>
                  <a:pt x="608" y="68"/>
                  <a:pt x="612" y="68"/>
                </a:cubicBezTo>
                <a:cubicBezTo>
                  <a:pt x="613" y="68"/>
                  <a:pt x="614" y="68"/>
                  <a:pt x="615" y="68"/>
                </a:cubicBezTo>
                <a:cubicBezTo>
                  <a:pt x="620" y="70"/>
                  <a:pt x="615" y="83"/>
                  <a:pt x="615" y="83"/>
                </a:cubicBezTo>
                <a:cubicBezTo>
                  <a:pt x="615" y="83"/>
                  <a:pt x="615" y="83"/>
                  <a:pt x="605" y="88"/>
                </a:cubicBezTo>
                <a:cubicBezTo>
                  <a:pt x="605" y="88"/>
                  <a:pt x="606" y="88"/>
                  <a:pt x="607" y="88"/>
                </a:cubicBezTo>
                <a:cubicBezTo>
                  <a:pt x="610" y="88"/>
                  <a:pt x="617" y="88"/>
                  <a:pt x="617" y="89"/>
                </a:cubicBezTo>
                <a:cubicBezTo>
                  <a:pt x="618" y="90"/>
                  <a:pt x="623" y="93"/>
                  <a:pt x="617" y="95"/>
                </a:cubicBezTo>
                <a:cubicBezTo>
                  <a:pt x="615" y="95"/>
                  <a:pt x="613" y="95"/>
                  <a:pt x="611" y="95"/>
                </a:cubicBezTo>
                <a:cubicBezTo>
                  <a:pt x="608" y="95"/>
                  <a:pt x="606" y="95"/>
                  <a:pt x="606" y="95"/>
                </a:cubicBezTo>
                <a:cubicBezTo>
                  <a:pt x="606" y="95"/>
                  <a:pt x="606" y="95"/>
                  <a:pt x="602" y="98"/>
                </a:cubicBezTo>
                <a:cubicBezTo>
                  <a:pt x="602" y="98"/>
                  <a:pt x="602" y="98"/>
                  <a:pt x="611" y="98"/>
                </a:cubicBezTo>
                <a:cubicBezTo>
                  <a:pt x="611" y="98"/>
                  <a:pt x="609" y="104"/>
                  <a:pt x="604" y="104"/>
                </a:cubicBezTo>
                <a:cubicBezTo>
                  <a:pt x="604" y="104"/>
                  <a:pt x="603" y="104"/>
                  <a:pt x="603" y="104"/>
                </a:cubicBezTo>
                <a:cubicBezTo>
                  <a:pt x="598" y="104"/>
                  <a:pt x="590" y="98"/>
                  <a:pt x="585" y="98"/>
                </a:cubicBezTo>
                <a:cubicBezTo>
                  <a:pt x="585" y="98"/>
                  <a:pt x="584" y="98"/>
                  <a:pt x="584" y="99"/>
                </a:cubicBezTo>
                <a:cubicBezTo>
                  <a:pt x="577" y="101"/>
                  <a:pt x="546" y="104"/>
                  <a:pt x="546" y="104"/>
                </a:cubicBezTo>
                <a:cubicBezTo>
                  <a:pt x="546" y="104"/>
                  <a:pt x="542" y="104"/>
                  <a:pt x="537" y="104"/>
                </a:cubicBezTo>
                <a:cubicBezTo>
                  <a:pt x="533" y="104"/>
                  <a:pt x="528" y="104"/>
                  <a:pt x="529" y="102"/>
                </a:cubicBezTo>
                <a:cubicBezTo>
                  <a:pt x="529" y="99"/>
                  <a:pt x="536" y="100"/>
                  <a:pt x="531" y="98"/>
                </a:cubicBezTo>
                <a:cubicBezTo>
                  <a:pt x="527" y="96"/>
                  <a:pt x="522" y="96"/>
                  <a:pt x="524" y="93"/>
                </a:cubicBezTo>
                <a:cubicBezTo>
                  <a:pt x="526" y="90"/>
                  <a:pt x="548" y="92"/>
                  <a:pt x="552" y="89"/>
                </a:cubicBezTo>
                <a:cubicBezTo>
                  <a:pt x="554" y="88"/>
                  <a:pt x="549" y="88"/>
                  <a:pt x="543" y="88"/>
                </a:cubicBezTo>
                <a:cubicBezTo>
                  <a:pt x="542" y="88"/>
                  <a:pt x="542" y="88"/>
                  <a:pt x="542" y="88"/>
                </a:cubicBezTo>
                <a:cubicBezTo>
                  <a:pt x="542" y="88"/>
                  <a:pt x="542" y="88"/>
                  <a:pt x="541" y="88"/>
                </a:cubicBezTo>
                <a:cubicBezTo>
                  <a:pt x="535" y="88"/>
                  <a:pt x="529" y="88"/>
                  <a:pt x="530" y="86"/>
                </a:cubicBezTo>
                <a:cubicBezTo>
                  <a:pt x="532" y="82"/>
                  <a:pt x="540" y="84"/>
                  <a:pt x="539" y="81"/>
                </a:cubicBezTo>
                <a:cubicBezTo>
                  <a:pt x="539" y="81"/>
                  <a:pt x="538" y="81"/>
                  <a:pt x="538" y="81"/>
                </a:cubicBezTo>
                <a:cubicBezTo>
                  <a:pt x="536" y="81"/>
                  <a:pt x="534" y="82"/>
                  <a:pt x="534" y="82"/>
                </a:cubicBezTo>
                <a:cubicBezTo>
                  <a:pt x="534" y="82"/>
                  <a:pt x="534" y="82"/>
                  <a:pt x="531" y="80"/>
                </a:cubicBezTo>
                <a:cubicBezTo>
                  <a:pt x="531" y="80"/>
                  <a:pt x="531" y="80"/>
                  <a:pt x="533" y="79"/>
                </a:cubicBezTo>
                <a:cubicBezTo>
                  <a:pt x="533" y="79"/>
                  <a:pt x="533" y="79"/>
                  <a:pt x="540" y="76"/>
                </a:cubicBezTo>
                <a:cubicBezTo>
                  <a:pt x="540" y="76"/>
                  <a:pt x="540" y="76"/>
                  <a:pt x="539" y="75"/>
                </a:cubicBezTo>
                <a:cubicBezTo>
                  <a:pt x="539" y="75"/>
                  <a:pt x="539" y="75"/>
                  <a:pt x="549" y="72"/>
                </a:cubicBezTo>
                <a:cubicBezTo>
                  <a:pt x="549" y="72"/>
                  <a:pt x="549" y="72"/>
                  <a:pt x="552" y="71"/>
                </a:cubicBezTo>
                <a:cubicBezTo>
                  <a:pt x="552" y="71"/>
                  <a:pt x="552" y="71"/>
                  <a:pt x="570" y="66"/>
                </a:cubicBezTo>
                <a:cubicBezTo>
                  <a:pt x="570" y="66"/>
                  <a:pt x="570" y="66"/>
                  <a:pt x="570" y="66"/>
                </a:cubicBezTo>
                <a:cubicBezTo>
                  <a:pt x="571" y="66"/>
                  <a:pt x="572" y="66"/>
                  <a:pt x="570" y="67"/>
                </a:cubicBezTo>
                <a:cubicBezTo>
                  <a:pt x="567" y="69"/>
                  <a:pt x="565" y="71"/>
                  <a:pt x="565" y="71"/>
                </a:cubicBezTo>
                <a:cubicBezTo>
                  <a:pt x="565" y="71"/>
                  <a:pt x="565" y="71"/>
                  <a:pt x="570" y="71"/>
                </a:cubicBezTo>
                <a:cubicBezTo>
                  <a:pt x="570" y="71"/>
                  <a:pt x="570" y="71"/>
                  <a:pt x="577" y="68"/>
                </a:cubicBezTo>
                <a:cubicBezTo>
                  <a:pt x="577" y="68"/>
                  <a:pt x="587" y="69"/>
                  <a:pt x="580" y="71"/>
                </a:cubicBezTo>
                <a:cubicBezTo>
                  <a:pt x="574" y="73"/>
                  <a:pt x="566" y="75"/>
                  <a:pt x="570" y="75"/>
                </a:cubicBezTo>
                <a:cubicBezTo>
                  <a:pt x="570" y="75"/>
                  <a:pt x="571" y="75"/>
                  <a:pt x="571" y="75"/>
                </a:cubicBezTo>
                <a:cubicBezTo>
                  <a:pt x="578" y="75"/>
                  <a:pt x="584" y="72"/>
                  <a:pt x="584" y="72"/>
                </a:cubicBezTo>
                <a:cubicBezTo>
                  <a:pt x="584" y="72"/>
                  <a:pt x="584" y="72"/>
                  <a:pt x="585" y="70"/>
                </a:cubicBezTo>
                <a:cubicBezTo>
                  <a:pt x="585" y="70"/>
                  <a:pt x="597" y="70"/>
                  <a:pt x="597" y="72"/>
                </a:cubicBezTo>
                <a:cubicBezTo>
                  <a:pt x="597" y="73"/>
                  <a:pt x="591" y="80"/>
                  <a:pt x="594" y="80"/>
                </a:cubicBezTo>
                <a:close/>
                <a:moveTo>
                  <a:pt x="647" y="62"/>
                </a:moveTo>
                <a:cubicBezTo>
                  <a:pt x="653" y="60"/>
                  <a:pt x="664" y="60"/>
                  <a:pt x="664" y="60"/>
                </a:cubicBezTo>
                <a:cubicBezTo>
                  <a:pt x="664" y="60"/>
                  <a:pt x="676" y="62"/>
                  <a:pt x="672" y="63"/>
                </a:cubicBezTo>
                <a:cubicBezTo>
                  <a:pt x="667" y="65"/>
                  <a:pt x="657" y="68"/>
                  <a:pt x="657" y="68"/>
                </a:cubicBezTo>
                <a:cubicBezTo>
                  <a:pt x="657" y="68"/>
                  <a:pt x="657" y="68"/>
                  <a:pt x="665" y="70"/>
                </a:cubicBezTo>
                <a:cubicBezTo>
                  <a:pt x="665" y="70"/>
                  <a:pt x="665" y="77"/>
                  <a:pt x="661" y="79"/>
                </a:cubicBezTo>
                <a:cubicBezTo>
                  <a:pt x="657" y="79"/>
                  <a:pt x="645" y="81"/>
                  <a:pt x="645" y="81"/>
                </a:cubicBezTo>
                <a:cubicBezTo>
                  <a:pt x="645" y="81"/>
                  <a:pt x="645" y="75"/>
                  <a:pt x="642" y="74"/>
                </a:cubicBezTo>
                <a:cubicBezTo>
                  <a:pt x="639" y="74"/>
                  <a:pt x="637" y="72"/>
                  <a:pt x="637" y="72"/>
                </a:cubicBezTo>
                <a:cubicBezTo>
                  <a:pt x="637" y="72"/>
                  <a:pt x="637" y="72"/>
                  <a:pt x="635" y="67"/>
                </a:cubicBezTo>
                <a:cubicBezTo>
                  <a:pt x="637" y="67"/>
                  <a:pt x="638" y="67"/>
                  <a:pt x="639" y="67"/>
                </a:cubicBezTo>
                <a:cubicBezTo>
                  <a:pt x="641" y="67"/>
                  <a:pt x="642" y="67"/>
                  <a:pt x="644" y="68"/>
                </a:cubicBezTo>
                <a:cubicBezTo>
                  <a:pt x="645" y="68"/>
                  <a:pt x="646" y="69"/>
                  <a:pt x="647" y="69"/>
                </a:cubicBezTo>
                <a:cubicBezTo>
                  <a:pt x="647" y="69"/>
                  <a:pt x="648" y="69"/>
                  <a:pt x="648" y="68"/>
                </a:cubicBezTo>
                <a:cubicBezTo>
                  <a:pt x="650" y="66"/>
                  <a:pt x="641" y="64"/>
                  <a:pt x="647" y="62"/>
                </a:cubicBezTo>
                <a:close/>
                <a:moveTo>
                  <a:pt x="642" y="243"/>
                </a:moveTo>
                <a:cubicBezTo>
                  <a:pt x="638" y="243"/>
                  <a:pt x="635" y="241"/>
                  <a:pt x="643" y="240"/>
                </a:cubicBezTo>
                <a:cubicBezTo>
                  <a:pt x="643" y="240"/>
                  <a:pt x="649" y="242"/>
                  <a:pt x="644" y="243"/>
                </a:cubicBezTo>
                <a:cubicBezTo>
                  <a:pt x="643" y="243"/>
                  <a:pt x="643" y="243"/>
                  <a:pt x="642" y="243"/>
                </a:cubicBezTo>
                <a:close/>
                <a:moveTo>
                  <a:pt x="704" y="157"/>
                </a:moveTo>
                <a:cubicBezTo>
                  <a:pt x="706" y="157"/>
                  <a:pt x="703" y="161"/>
                  <a:pt x="700" y="163"/>
                </a:cubicBezTo>
                <a:cubicBezTo>
                  <a:pt x="700" y="163"/>
                  <a:pt x="693" y="160"/>
                  <a:pt x="700" y="158"/>
                </a:cubicBezTo>
                <a:cubicBezTo>
                  <a:pt x="702" y="158"/>
                  <a:pt x="703" y="157"/>
                  <a:pt x="704" y="157"/>
                </a:cubicBezTo>
                <a:close/>
                <a:moveTo>
                  <a:pt x="690" y="150"/>
                </a:moveTo>
                <a:cubicBezTo>
                  <a:pt x="692" y="150"/>
                  <a:pt x="692" y="154"/>
                  <a:pt x="687" y="158"/>
                </a:cubicBezTo>
                <a:cubicBezTo>
                  <a:pt x="687" y="158"/>
                  <a:pt x="682" y="160"/>
                  <a:pt x="679" y="160"/>
                </a:cubicBezTo>
                <a:cubicBezTo>
                  <a:pt x="677" y="160"/>
                  <a:pt x="677" y="159"/>
                  <a:pt x="681" y="156"/>
                </a:cubicBezTo>
                <a:cubicBezTo>
                  <a:pt x="685" y="152"/>
                  <a:pt x="688" y="150"/>
                  <a:pt x="690" y="150"/>
                </a:cubicBezTo>
                <a:close/>
                <a:moveTo>
                  <a:pt x="669" y="214"/>
                </a:moveTo>
                <a:cubicBezTo>
                  <a:pt x="669" y="214"/>
                  <a:pt x="665" y="209"/>
                  <a:pt x="671" y="209"/>
                </a:cubicBezTo>
                <a:cubicBezTo>
                  <a:pt x="676" y="209"/>
                  <a:pt x="674" y="214"/>
                  <a:pt x="669" y="214"/>
                </a:cubicBezTo>
                <a:close/>
                <a:moveTo>
                  <a:pt x="692" y="130"/>
                </a:moveTo>
                <a:cubicBezTo>
                  <a:pt x="689" y="130"/>
                  <a:pt x="690" y="127"/>
                  <a:pt x="692" y="127"/>
                </a:cubicBezTo>
                <a:cubicBezTo>
                  <a:pt x="693" y="127"/>
                  <a:pt x="693" y="127"/>
                  <a:pt x="693" y="127"/>
                </a:cubicBezTo>
                <a:cubicBezTo>
                  <a:pt x="695" y="127"/>
                  <a:pt x="694" y="130"/>
                  <a:pt x="692" y="130"/>
                </a:cubicBezTo>
                <a:close/>
                <a:moveTo>
                  <a:pt x="699" y="130"/>
                </a:moveTo>
                <a:cubicBezTo>
                  <a:pt x="699" y="130"/>
                  <a:pt x="697" y="127"/>
                  <a:pt x="699" y="127"/>
                </a:cubicBezTo>
                <a:cubicBezTo>
                  <a:pt x="700" y="127"/>
                  <a:pt x="700" y="127"/>
                  <a:pt x="700" y="127"/>
                </a:cubicBezTo>
                <a:cubicBezTo>
                  <a:pt x="702" y="127"/>
                  <a:pt x="701" y="129"/>
                  <a:pt x="699" y="130"/>
                </a:cubicBezTo>
                <a:close/>
                <a:moveTo>
                  <a:pt x="712" y="147"/>
                </a:moveTo>
                <a:cubicBezTo>
                  <a:pt x="711" y="149"/>
                  <a:pt x="711" y="149"/>
                  <a:pt x="711" y="149"/>
                </a:cubicBezTo>
                <a:cubicBezTo>
                  <a:pt x="711" y="149"/>
                  <a:pt x="711" y="149"/>
                  <a:pt x="700" y="149"/>
                </a:cubicBezTo>
                <a:cubicBezTo>
                  <a:pt x="700" y="149"/>
                  <a:pt x="700" y="149"/>
                  <a:pt x="699" y="147"/>
                </a:cubicBezTo>
                <a:cubicBezTo>
                  <a:pt x="699" y="147"/>
                  <a:pt x="699" y="147"/>
                  <a:pt x="694" y="146"/>
                </a:cubicBezTo>
                <a:cubicBezTo>
                  <a:pt x="694" y="146"/>
                  <a:pt x="693" y="144"/>
                  <a:pt x="688" y="144"/>
                </a:cubicBezTo>
                <a:cubicBezTo>
                  <a:pt x="688" y="144"/>
                  <a:pt x="688" y="144"/>
                  <a:pt x="688" y="144"/>
                </a:cubicBezTo>
                <a:cubicBezTo>
                  <a:pt x="683" y="144"/>
                  <a:pt x="685" y="147"/>
                  <a:pt x="681" y="149"/>
                </a:cubicBezTo>
                <a:cubicBezTo>
                  <a:pt x="680" y="150"/>
                  <a:pt x="677" y="150"/>
                  <a:pt x="675" y="150"/>
                </a:cubicBezTo>
                <a:cubicBezTo>
                  <a:pt x="672" y="150"/>
                  <a:pt x="670" y="150"/>
                  <a:pt x="670" y="149"/>
                </a:cubicBezTo>
                <a:cubicBezTo>
                  <a:pt x="670" y="147"/>
                  <a:pt x="671" y="146"/>
                  <a:pt x="671" y="145"/>
                </a:cubicBezTo>
                <a:cubicBezTo>
                  <a:pt x="671" y="145"/>
                  <a:pt x="671" y="145"/>
                  <a:pt x="670" y="145"/>
                </a:cubicBezTo>
                <a:cubicBezTo>
                  <a:pt x="669" y="145"/>
                  <a:pt x="666" y="145"/>
                  <a:pt x="666" y="145"/>
                </a:cubicBezTo>
                <a:cubicBezTo>
                  <a:pt x="666" y="145"/>
                  <a:pt x="666" y="145"/>
                  <a:pt x="663" y="144"/>
                </a:cubicBezTo>
                <a:cubicBezTo>
                  <a:pt x="663" y="144"/>
                  <a:pt x="668" y="142"/>
                  <a:pt x="670" y="141"/>
                </a:cubicBezTo>
                <a:cubicBezTo>
                  <a:pt x="672" y="141"/>
                  <a:pt x="670" y="140"/>
                  <a:pt x="670" y="139"/>
                </a:cubicBezTo>
                <a:cubicBezTo>
                  <a:pt x="670" y="137"/>
                  <a:pt x="676" y="136"/>
                  <a:pt x="676" y="136"/>
                </a:cubicBezTo>
                <a:cubicBezTo>
                  <a:pt x="676" y="136"/>
                  <a:pt x="676" y="136"/>
                  <a:pt x="679" y="131"/>
                </a:cubicBezTo>
                <a:cubicBezTo>
                  <a:pt x="679" y="131"/>
                  <a:pt x="679" y="131"/>
                  <a:pt x="682" y="130"/>
                </a:cubicBezTo>
                <a:cubicBezTo>
                  <a:pt x="682" y="130"/>
                  <a:pt x="682" y="130"/>
                  <a:pt x="689" y="127"/>
                </a:cubicBezTo>
                <a:cubicBezTo>
                  <a:pt x="689" y="127"/>
                  <a:pt x="689" y="127"/>
                  <a:pt x="689" y="130"/>
                </a:cubicBezTo>
                <a:cubicBezTo>
                  <a:pt x="689" y="130"/>
                  <a:pt x="689" y="130"/>
                  <a:pt x="687" y="132"/>
                </a:cubicBezTo>
                <a:cubicBezTo>
                  <a:pt x="687" y="132"/>
                  <a:pt x="687" y="132"/>
                  <a:pt x="689" y="133"/>
                </a:cubicBezTo>
                <a:cubicBezTo>
                  <a:pt x="689" y="133"/>
                  <a:pt x="689" y="133"/>
                  <a:pt x="693" y="132"/>
                </a:cubicBezTo>
                <a:cubicBezTo>
                  <a:pt x="693" y="132"/>
                  <a:pt x="693" y="132"/>
                  <a:pt x="696" y="136"/>
                </a:cubicBezTo>
                <a:cubicBezTo>
                  <a:pt x="696" y="136"/>
                  <a:pt x="696" y="136"/>
                  <a:pt x="696" y="138"/>
                </a:cubicBezTo>
                <a:cubicBezTo>
                  <a:pt x="696" y="138"/>
                  <a:pt x="696" y="138"/>
                  <a:pt x="701" y="137"/>
                </a:cubicBezTo>
                <a:cubicBezTo>
                  <a:pt x="701" y="137"/>
                  <a:pt x="701" y="137"/>
                  <a:pt x="705" y="140"/>
                </a:cubicBezTo>
                <a:cubicBezTo>
                  <a:pt x="705" y="140"/>
                  <a:pt x="704" y="144"/>
                  <a:pt x="706" y="145"/>
                </a:cubicBezTo>
                <a:cubicBezTo>
                  <a:pt x="708" y="147"/>
                  <a:pt x="712" y="147"/>
                  <a:pt x="712" y="147"/>
                </a:cubicBezTo>
                <a:close/>
                <a:moveTo>
                  <a:pt x="720" y="148"/>
                </a:moveTo>
                <a:cubicBezTo>
                  <a:pt x="720" y="147"/>
                  <a:pt x="721" y="147"/>
                  <a:pt x="722" y="147"/>
                </a:cubicBezTo>
                <a:cubicBezTo>
                  <a:pt x="724" y="147"/>
                  <a:pt x="724" y="150"/>
                  <a:pt x="721" y="151"/>
                </a:cubicBezTo>
                <a:cubicBezTo>
                  <a:pt x="721" y="151"/>
                  <a:pt x="715" y="150"/>
                  <a:pt x="720" y="148"/>
                </a:cubicBezTo>
                <a:close/>
                <a:moveTo>
                  <a:pt x="618" y="631"/>
                </a:moveTo>
                <a:cubicBezTo>
                  <a:pt x="621" y="632"/>
                  <a:pt x="620" y="636"/>
                  <a:pt x="620" y="636"/>
                </a:cubicBezTo>
                <a:cubicBezTo>
                  <a:pt x="617" y="637"/>
                  <a:pt x="617" y="637"/>
                  <a:pt x="617" y="637"/>
                </a:cubicBezTo>
                <a:cubicBezTo>
                  <a:pt x="617" y="637"/>
                  <a:pt x="615" y="634"/>
                  <a:pt x="615" y="633"/>
                </a:cubicBezTo>
                <a:cubicBezTo>
                  <a:pt x="615" y="632"/>
                  <a:pt x="616" y="631"/>
                  <a:pt x="618" y="631"/>
                </a:cubicBezTo>
                <a:cubicBezTo>
                  <a:pt x="618" y="631"/>
                  <a:pt x="618" y="631"/>
                  <a:pt x="618" y="631"/>
                </a:cubicBezTo>
                <a:close/>
                <a:moveTo>
                  <a:pt x="560" y="572"/>
                </a:moveTo>
                <a:cubicBezTo>
                  <a:pt x="562" y="572"/>
                  <a:pt x="565" y="572"/>
                  <a:pt x="567" y="572"/>
                </a:cubicBezTo>
                <a:cubicBezTo>
                  <a:pt x="569" y="572"/>
                  <a:pt x="571" y="576"/>
                  <a:pt x="571" y="576"/>
                </a:cubicBezTo>
                <a:cubicBezTo>
                  <a:pt x="571" y="576"/>
                  <a:pt x="571" y="576"/>
                  <a:pt x="566" y="575"/>
                </a:cubicBezTo>
                <a:cubicBezTo>
                  <a:pt x="566" y="575"/>
                  <a:pt x="566" y="575"/>
                  <a:pt x="565" y="578"/>
                </a:cubicBezTo>
                <a:cubicBezTo>
                  <a:pt x="562" y="577"/>
                  <a:pt x="562" y="577"/>
                  <a:pt x="562" y="577"/>
                </a:cubicBezTo>
                <a:cubicBezTo>
                  <a:pt x="562" y="577"/>
                  <a:pt x="562" y="577"/>
                  <a:pt x="560" y="576"/>
                </a:cubicBezTo>
                <a:cubicBezTo>
                  <a:pt x="560" y="576"/>
                  <a:pt x="556" y="576"/>
                  <a:pt x="555" y="575"/>
                </a:cubicBezTo>
                <a:cubicBezTo>
                  <a:pt x="553" y="574"/>
                  <a:pt x="552" y="572"/>
                  <a:pt x="552" y="572"/>
                </a:cubicBezTo>
                <a:cubicBezTo>
                  <a:pt x="552" y="572"/>
                  <a:pt x="554" y="572"/>
                  <a:pt x="555" y="571"/>
                </a:cubicBezTo>
                <a:cubicBezTo>
                  <a:pt x="556" y="571"/>
                  <a:pt x="556" y="571"/>
                  <a:pt x="557" y="571"/>
                </a:cubicBezTo>
                <a:cubicBezTo>
                  <a:pt x="558" y="571"/>
                  <a:pt x="559" y="571"/>
                  <a:pt x="560" y="572"/>
                </a:cubicBezTo>
                <a:close/>
                <a:moveTo>
                  <a:pt x="522" y="539"/>
                </a:moveTo>
                <a:cubicBezTo>
                  <a:pt x="522" y="540"/>
                  <a:pt x="520" y="541"/>
                  <a:pt x="519" y="541"/>
                </a:cubicBezTo>
                <a:cubicBezTo>
                  <a:pt x="518" y="541"/>
                  <a:pt x="517" y="540"/>
                  <a:pt x="517" y="539"/>
                </a:cubicBezTo>
                <a:cubicBezTo>
                  <a:pt x="517" y="539"/>
                  <a:pt x="519" y="538"/>
                  <a:pt x="521" y="538"/>
                </a:cubicBezTo>
                <a:cubicBezTo>
                  <a:pt x="522" y="538"/>
                  <a:pt x="522" y="538"/>
                  <a:pt x="522" y="539"/>
                </a:cubicBezTo>
                <a:close/>
                <a:moveTo>
                  <a:pt x="592" y="554"/>
                </a:moveTo>
                <a:cubicBezTo>
                  <a:pt x="592" y="554"/>
                  <a:pt x="585" y="555"/>
                  <a:pt x="580" y="556"/>
                </a:cubicBezTo>
                <a:cubicBezTo>
                  <a:pt x="577" y="557"/>
                  <a:pt x="575" y="557"/>
                  <a:pt x="574" y="557"/>
                </a:cubicBezTo>
                <a:cubicBezTo>
                  <a:pt x="572" y="557"/>
                  <a:pt x="570" y="557"/>
                  <a:pt x="570" y="557"/>
                </a:cubicBezTo>
                <a:cubicBezTo>
                  <a:pt x="570" y="557"/>
                  <a:pt x="567" y="555"/>
                  <a:pt x="569" y="554"/>
                </a:cubicBezTo>
                <a:cubicBezTo>
                  <a:pt x="571" y="554"/>
                  <a:pt x="568" y="554"/>
                  <a:pt x="567" y="554"/>
                </a:cubicBezTo>
                <a:cubicBezTo>
                  <a:pt x="566" y="554"/>
                  <a:pt x="563" y="556"/>
                  <a:pt x="561" y="556"/>
                </a:cubicBezTo>
                <a:cubicBezTo>
                  <a:pt x="560" y="556"/>
                  <a:pt x="560" y="555"/>
                  <a:pt x="560" y="555"/>
                </a:cubicBezTo>
                <a:cubicBezTo>
                  <a:pt x="558" y="554"/>
                  <a:pt x="563" y="553"/>
                  <a:pt x="563" y="551"/>
                </a:cubicBezTo>
                <a:cubicBezTo>
                  <a:pt x="563" y="550"/>
                  <a:pt x="560" y="549"/>
                  <a:pt x="560" y="549"/>
                </a:cubicBezTo>
                <a:cubicBezTo>
                  <a:pt x="560" y="549"/>
                  <a:pt x="560" y="549"/>
                  <a:pt x="557" y="544"/>
                </a:cubicBezTo>
                <a:cubicBezTo>
                  <a:pt x="557" y="544"/>
                  <a:pt x="557" y="544"/>
                  <a:pt x="550" y="541"/>
                </a:cubicBezTo>
                <a:cubicBezTo>
                  <a:pt x="550" y="541"/>
                  <a:pt x="550" y="541"/>
                  <a:pt x="551" y="538"/>
                </a:cubicBezTo>
                <a:cubicBezTo>
                  <a:pt x="551" y="538"/>
                  <a:pt x="548" y="539"/>
                  <a:pt x="546" y="539"/>
                </a:cubicBezTo>
                <a:cubicBezTo>
                  <a:pt x="544" y="539"/>
                  <a:pt x="543" y="539"/>
                  <a:pt x="543" y="539"/>
                </a:cubicBezTo>
                <a:cubicBezTo>
                  <a:pt x="540" y="537"/>
                  <a:pt x="537" y="535"/>
                  <a:pt x="537" y="535"/>
                </a:cubicBezTo>
                <a:cubicBezTo>
                  <a:pt x="537" y="535"/>
                  <a:pt x="537" y="536"/>
                  <a:pt x="535" y="536"/>
                </a:cubicBezTo>
                <a:cubicBezTo>
                  <a:pt x="535" y="536"/>
                  <a:pt x="535" y="536"/>
                  <a:pt x="534" y="536"/>
                </a:cubicBezTo>
                <a:cubicBezTo>
                  <a:pt x="531" y="535"/>
                  <a:pt x="528" y="534"/>
                  <a:pt x="528" y="534"/>
                </a:cubicBezTo>
                <a:cubicBezTo>
                  <a:pt x="528" y="534"/>
                  <a:pt x="528" y="534"/>
                  <a:pt x="526" y="532"/>
                </a:cubicBezTo>
                <a:cubicBezTo>
                  <a:pt x="526" y="532"/>
                  <a:pt x="532" y="532"/>
                  <a:pt x="530" y="530"/>
                </a:cubicBezTo>
                <a:cubicBezTo>
                  <a:pt x="529" y="529"/>
                  <a:pt x="527" y="529"/>
                  <a:pt x="525" y="529"/>
                </a:cubicBezTo>
                <a:cubicBezTo>
                  <a:pt x="524" y="529"/>
                  <a:pt x="524" y="529"/>
                  <a:pt x="524" y="529"/>
                </a:cubicBezTo>
                <a:cubicBezTo>
                  <a:pt x="524" y="529"/>
                  <a:pt x="524" y="529"/>
                  <a:pt x="521" y="530"/>
                </a:cubicBezTo>
                <a:cubicBezTo>
                  <a:pt x="521" y="530"/>
                  <a:pt x="521" y="530"/>
                  <a:pt x="512" y="531"/>
                </a:cubicBezTo>
                <a:cubicBezTo>
                  <a:pt x="512" y="531"/>
                  <a:pt x="512" y="531"/>
                  <a:pt x="512" y="533"/>
                </a:cubicBezTo>
                <a:cubicBezTo>
                  <a:pt x="512" y="533"/>
                  <a:pt x="512" y="533"/>
                  <a:pt x="503" y="533"/>
                </a:cubicBezTo>
                <a:cubicBezTo>
                  <a:pt x="503" y="533"/>
                  <a:pt x="509" y="531"/>
                  <a:pt x="512" y="529"/>
                </a:cubicBezTo>
                <a:cubicBezTo>
                  <a:pt x="515" y="526"/>
                  <a:pt x="518" y="524"/>
                  <a:pt x="524" y="524"/>
                </a:cubicBezTo>
                <a:cubicBezTo>
                  <a:pt x="531" y="524"/>
                  <a:pt x="535" y="526"/>
                  <a:pt x="535" y="526"/>
                </a:cubicBezTo>
                <a:cubicBezTo>
                  <a:pt x="535" y="526"/>
                  <a:pt x="538" y="526"/>
                  <a:pt x="540" y="526"/>
                </a:cubicBezTo>
                <a:cubicBezTo>
                  <a:pt x="541" y="526"/>
                  <a:pt x="542" y="526"/>
                  <a:pt x="543" y="526"/>
                </a:cubicBezTo>
                <a:cubicBezTo>
                  <a:pt x="545" y="527"/>
                  <a:pt x="549" y="532"/>
                  <a:pt x="549" y="532"/>
                </a:cubicBezTo>
                <a:cubicBezTo>
                  <a:pt x="549" y="532"/>
                  <a:pt x="549" y="532"/>
                  <a:pt x="557" y="536"/>
                </a:cubicBezTo>
                <a:cubicBezTo>
                  <a:pt x="557" y="536"/>
                  <a:pt x="554" y="533"/>
                  <a:pt x="555" y="532"/>
                </a:cubicBezTo>
                <a:cubicBezTo>
                  <a:pt x="555" y="532"/>
                  <a:pt x="555" y="532"/>
                  <a:pt x="556" y="532"/>
                </a:cubicBezTo>
                <a:cubicBezTo>
                  <a:pt x="558" y="532"/>
                  <a:pt x="564" y="538"/>
                  <a:pt x="564" y="538"/>
                </a:cubicBezTo>
                <a:cubicBezTo>
                  <a:pt x="564" y="538"/>
                  <a:pt x="565" y="538"/>
                  <a:pt x="566" y="538"/>
                </a:cubicBezTo>
                <a:cubicBezTo>
                  <a:pt x="568" y="538"/>
                  <a:pt x="566" y="541"/>
                  <a:pt x="566" y="541"/>
                </a:cubicBezTo>
                <a:cubicBezTo>
                  <a:pt x="566" y="541"/>
                  <a:pt x="569" y="543"/>
                  <a:pt x="571" y="543"/>
                </a:cubicBezTo>
                <a:cubicBezTo>
                  <a:pt x="572" y="543"/>
                  <a:pt x="578" y="545"/>
                  <a:pt x="578" y="545"/>
                </a:cubicBezTo>
                <a:cubicBezTo>
                  <a:pt x="578" y="545"/>
                  <a:pt x="578" y="545"/>
                  <a:pt x="575" y="547"/>
                </a:cubicBezTo>
                <a:cubicBezTo>
                  <a:pt x="575" y="547"/>
                  <a:pt x="576" y="547"/>
                  <a:pt x="577" y="547"/>
                </a:cubicBezTo>
                <a:cubicBezTo>
                  <a:pt x="578" y="547"/>
                  <a:pt x="580" y="547"/>
                  <a:pt x="581" y="547"/>
                </a:cubicBezTo>
                <a:cubicBezTo>
                  <a:pt x="584" y="548"/>
                  <a:pt x="583" y="551"/>
                  <a:pt x="583" y="551"/>
                </a:cubicBezTo>
                <a:cubicBezTo>
                  <a:pt x="583" y="551"/>
                  <a:pt x="585" y="551"/>
                  <a:pt x="588" y="551"/>
                </a:cubicBezTo>
                <a:cubicBezTo>
                  <a:pt x="592" y="552"/>
                  <a:pt x="592" y="554"/>
                  <a:pt x="592" y="554"/>
                </a:cubicBezTo>
                <a:close/>
                <a:moveTo>
                  <a:pt x="612" y="557"/>
                </a:moveTo>
                <a:cubicBezTo>
                  <a:pt x="615" y="557"/>
                  <a:pt x="619" y="557"/>
                  <a:pt x="620" y="557"/>
                </a:cubicBezTo>
                <a:cubicBezTo>
                  <a:pt x="621" y="558"/>
                  <a:pt x="622" y="562"/>
                  <a:pt x="624" y="562"/>
                </a:cubicBezTo>
                <a:cubicBezTo>
                  <a:pt x="626" y="563"/>
                  <a:pt x="627" y="563"/>
                  <a:pt x="630" y="564"/>
                </a:cubicBezTo>
                <a:cubicBezTo>
                  <a:pt x="632" y="565"/>
                  <a:pt x="636" y="569"/>
                  <a:pt x="636" y="569"/>
                </a:cubicBezTo>
                <a:cubicBezTo>
                  <a:pt x="636" y="569"/>
                  <a:pt x="638" y="572"/>
                  <a:pt x="636" y="573"/>
                </a:cubicBezTo>
                <a:cubicBezTo>
                  <a:pt x="635" y="573"/>
                  <a:pt x="634" y="573"/>
                  <a:pt x="633" y="573"/>
                </a:cubicBezTo>
                <a:cubicBezTo>
                  <a:pt x="631" y="573"/>
                  <a:pt x="629" y="573"/>
                  <a:pt x="628" y="573"/>
                </a:cubicBezTo>
                <a:cubicBezTo>
                  <a:pt x="622" y="572"/>
                  <a:pt x="617" y="572"/>
                  <a:pt x="617" y="572"/>
                </a:cubicBezTo>
                <a:cubicBezTo>
                  <a:pt x="617" y="572"/>
                  <a:pt x="617" y="572"/>
                  <a:pt x="611" y="577"/>
                </a:cubicBezTo>
                <a:cubicBezTo>
                  <a:pt x="611" y="577"/>
                  <a:pt x="611" y="577"/>
                  <a:pt x="609" y="574"/>
                </a:cubicBezTo>
                <a:cubicBezTo>
                  <a:pt x="609" y="574"/>
                  <a:pt x="609" y="574"/>
                  <a:pt x="609" y="574"/>
                </a:cubicBezTo>
                <a:cubicBezTo>
                  <a:pt x="609" y="574"/>
                  <a:pt x="609" y="574"/>
                  <a:pt x="607" y="572"/>
                </a:cubicBezTo>
                <a:cubicBezTo>
                  <a:pt x="607" y="572"/>
                  <a:pt x="603" y="573"/>
                  <a:pt x="600" y="573"/>
                </a:cubicBezTo>
                <a:cubicBezTo>
                  <a:pt x="597" y="573"/>
                  <a:pt x="595" y="572"/>
                  <a:pt x="595" y="572"/>
                </a:cubicBezTo>
                <a:cubicBezTo>
                  <a:pt x="595" y="572"/>
                  <a:pt x="594" y="575"/>
                  <a:pt x="592" y="575"/>
                </a:cubicBezTo>
                <a:cubicBezTo>
                  <a:pt x="592" y="575"/>
                  <a:pt x="592" y="575"/>
                  <a:pt x="592" y="575"/>
                </a:cubicBezTo>
                <a:cubicBezTo>
                  <a:pt x="590" y="574"/>
                  <a:pt x="587" y="570"/>
                  <a:pt x="587" y="570"/>
                </a:cubicBezTo>
                <a:cubicBezTo>
                  <a:pt x="588" y="568"/>
                  <a:pt x="591" y="569"/>
                  <a:pt x="593" y="568"/>
                </a:cubicBezTo>
                <a:cubicBezTo>
                  <a:pt x="593" y="568"/>
                  <a:pt x="593" y="568"/>
                  <a:pt x="593" y="568"/>
                </a:cubicBezTo>
                <a:cubicBezTo>
                  <a:pt x="595" y="568"/>
                  <a:pt x="598" y="569"/>
                  <a:pt x="600" y="569"/>
                </a:cubicBezTo>
                <a:cubicBezTo>
                  <a:pt x="602" y="569"/>
                  <a:pt x="601" y="568"/>
                  <a:pt x="600" y="565"/>
                </a:cubicBezTo>
                <a:cubicBezTo>
                  <a:pt x="600" y="563"/>
                  <a:pt x="603" y="562"/>
                  <a:pt x="603" y="562"/>
                </a:cubicBezTo>
                <a:cubicBezTo>
                  <a:pt x="603" y="562"/>
                  <a:pt x="600" y="560"/>
                  <a:pt x="599" y="560"/>
                </a:cubicBezTo>
                <a:cubicBezTo>
                  <a:pt x="598" y="560"/>
                  <a:pt x="594" y="560"/>
                  <a:pt x="595" y="558"/>
                </a:cubicBezTo>
                <a:cubicBezTo>
                  <a:pt x="596" y="557"/>
                  <a:pt x="597" y="557"/>
                  <a:pt x="600" y="557"/>
                </a:cubicBezTo>
                <a:cubicBezTo>
                  <a:pt x="602" y="557"/>
                  <a:pt x="609" y="559"/>
                  <a:pt x="609" y="559"/>
                </a:cubicBezTo>
                <a:cubicBezTo>
                  <a:pt x="609" y="559"/>
                  <a:pt x="609" y="558"/>
                  <a:pt x="610" y="557"/>
                </a:cubicBezTo>
                <a:cubicBezTo>
                  <a:pt x="610" y="557"/>
                  <a:pt x="610" y="557"/>
                  <a:pt x="610" y="557"/>
                </a:cubicBezTo>
                <a:cubicBezTo>
                  <a:pt x="610" y="557"/>
                  <a:pt x="611" y="557"/>
                  <a:pt x="612" y="557"/>
                </a:cubicBezTo>
                <a:close/>
                <a:moveTo>
                  <a:pt x="656" y="577"/>
                </a:moveTo>
                <a:cubicBezTo>
                  <a:pt x="654" y="577"/>
                  <a:pt x="653" y="577"/>
                  <a:pt x="653" y="577"/>
                </a:cubicBezTo>
                <a:cubicBezTo>
                  <a:pt x="653" y="577"/>
                  <a:pt x="653" y="577"/>
                  <a:pt x="652" y="578"/>
                </a:cubicBezTo>
                <a:cubicBezTo>
                  <a:pt x="652" y="578"/>
                  <a:pt x="652" y="578"/>
                  <a:pt x="648" y="577"/>
                </a:cubicBezTo>
                <a:cubicBezTo>
                  <a:pt x="648" y="577"/>
                  <a:pt x="647" y="571"/>
                  <a:pt x="650" y="571"/>
                </a:cubicBezTo>
                <a:cubicBezTo>
                  <a:pt x="652" y="571"/>
                  <a:pt x="656" y="573"/>
                  <a:pt x="658" y="573"/>
                </a:cubicBezTo>
                <a:cubicBezTo>
                  <a:pt x="658" y="573"/>
                  <a:pt x="658" y="573"/>
                  <a:pt x="658" y="573"/>
                </a:cubicBezTo>
                <a:cubicBezTo>
                  <a:pt x="659" y="573"/>
                  <a:pt x="659" y="572"/>
                  <a:pt x="660" y="572"/>
                </a:cubicBezTo>
                <a:cubicBezTo>
                  <a:pt x="661" y="572"/>
                  <a:pt x="662" y="572"/>
                  <a:pt x="663" y="572"/>
                </a:cubicBezTo>
                <a:cubicBezTo>
                  <a:pt x="663" y="572"/>
                  <a:pt x="664" y="572"/>
                  <a:pt x="664" y="573"/>
                </a:cubicBezTo>
                <a:cubicBezTo>
                  <a:pt x="664" y="574"/>
                  <a:pt x="662" y="577"/>
                  <a:pt x="659" y="577"/>
                </a:cubicBezTo>
                <a:cubicBezTo>
                  <a:pt x="658" y="577"/>
                  <a:pt x="657" y="577"/>
                  <a:pt x="656" y="577"/>
                </a:cubicBezTo>
                <a:close/>
                <a:moveTo>
                  <a:pt x="754" y="303"/>
                </a:moveTo>
                <a:cubicBezTo>
                  <a:pt x="754" y="303"/>
                  <a:pt x="753" y="305"/>
                  <a:pt x="751" y="305"/>
                </a:cubicBezTo>
                <a:cubicBezTo>
                  <a:pt x="751" y="305"/>
                  <a:pt x="751" y="305"/>
                  <a:pt x="751" y="305"/>
                </a:cubicBezTo>
                <a:cubicBezTo>
                  <a:pt x="749" y="305"/>
                  <a:pt x="747" y="304"/>
                  <a:pt x="747" y="304"/>
                </a:cubicBezTo>
                <a:cubicBezTo>
                  <a:pt x="747" y="304"/>
                  <a:pt x="747" y="304"/>
                  <a:pt x="746" y="304"/>
                </a:cubicBezTo>
                <a:cubicBezTo>
                  <a:pt x="745" y="304"/>
                  <a:pt x="744" y="304"/>
                  <a:pt x="743" y="304"/>
                </a:cubicBezTo>
                <a:cubicBezTo>
                  <a:pt x="743" y="303"/>
                  <a:pt x="740" y="302"/>
                  <a:pt x="740" y="302"/>
                </a:cubicBezTo>
                <a:cubicBezTo>
                  <a:pt x="740" y="302"/>
                  <a:pt x="740" y="302"/>
                  <a:pt x="741" y="300"/>
                </a:cubicBezTo>
                <a:cubicBezTo>
                  <a:pt x="741" y="300"/>
                  <a:pt x="743" y="302"/>
                  <a:pt x="747" y="302"/>
                </a:cubicBezTo>
                <a:cubicBezTo>
                  <a:pt x="749" y="303"/>
                  <a:pt x="750" y="303"/>
                  <a:pt x="752" y="303"/>
                </a:cubicBezTo>
                <a:cubicBezTo>
                  <a:pt x="753" y="303"/>
                  <a:pt x="754" y="303"/>
                  <a:pt x="754" y="303"/>
                </a:cubicBezTo>
                <a:close/>
                <a:moveTo>
                  <a:pt x="750" y="271"/>
                </a:moveTo>
                <a:cubicBezTo>
                  <a:pt x="750" y="271"/>
                  <a:pt x="750" y="271"/>
                  <a:pt x="750" y="271"/>
                </a:cubicBezTo>
                <a:cubicBezTo>
                  <a:pt x="755" y="271"/>
                  <a:pt x="761" y="272"/>
                  <a:pt x="761" y="272"/>
                </a:cubicBezTo>
                <a:cubicBezTo>
                  <a:pt x="772" y="275"/>
                  <a:pt x="770" y="277"/>
                  <a:pt x="766" y="277"/>
                </a:cubicBezTo>
                <a:cubicBezTo>
                  <a:pt x="766" y="277"/>
                  <a:pt x="765" y="277"/>
                  <a:pt x="764" y="276"/>
                </a:cubicBezTo>
                <a:cubicBezTo>
                  <a:pt x="759" y="276"/>
                  <a:pt x="753" y="275"/>
                  <a:pt x="753" y="275"/>
                </a:cubicBezTo>
                <a:cubicBezTo>
                  <a:pt x="753" y="275"/>
                  <a:pt x="753" y="275"/>
                  <a:pt x="753" y="273"/>
                </a:cubicBezTo>
                <a:cubicBezTo>
                  <a:pt x="753" y="273"/>
                  <a:pt x="746" y="271"/>
                  <a:pt x="750" y="271"/>
                </a:cubicBezTo>
                <a:close/>
                <a:moveTo>
                  <a:pt x="771" y="304"/>
                </a:moveTo>
                <a:cubicBezTo>
                  <a:pt x="771" y="304"/>
                  <a:pt x="772" y="304"/>
                  <a:pt x="772" y="304"/>
                </a:cubicBezTo>
                <a:cubicBezTo>
                  <a:pt x="775" y="305"/>
                  <a:pt x="768" y="307"/>
                  <a:pt x="768" y="307"/>
                </a:cubicBezTo>
                <a:cubicBezTo>
                  <a:pt x="768" y="307"/>
                  <a:pt x="768" y="307"/>
                  <a:pt x="762" y="308"/>
                </a:cubicBezTo>
                <a:cubicBezTo>
                  <a:pt x="762" y="308"/>
                  <a:pt x="762" y="308"/>
                  <a:pt x="763" y="305"/>
                </a:cubicBezTo>
                <a:cubicBezTo>
                  <a:pt x="763" y="305"/>
                  <a:pt x="763" y="305"/>
                  <a:pt x="764" y="303"/>
                </a:cubicBezTo>
                <a:cubicBezTo>
                  <a:pt x="766" y="301"/>
                  <a:pt x="768" y="300"/>
                  <a:pt x="769" y="300"/>
                </a:cubicBezTo>
                <a:cubicBezTo>
                  <a:pt x="770" y="300"/>
                  <a:pt x="771" y="301"/>
                  <a:pt x="770" y="302"/>
                </a:cubicBezTo>
                <a:cubicBezTo>
                  <a:pt x="769" y="304"/>
                  <a:pt x="767" y="305"/>
                  <a:pt x="766" y="306"/>
                </a:cubicBezTo>
                <a:cubicBezTo>
                  <a:pt x="767" y="305"/>
                  <a:pt x="769" y="304"/>
                  <a:pt x="771" y="304"/>
                </a:cubicBezTo>
                <a:close/>
                <a:moveTo>
                  <a:pt x="767" y="762"/>
                </a:moveTo>
                <a:cubicBezTo>
                  <a:pt x="767" y="762"/>
                  <a:pt x="767" y="762"/>
                  <a:pt x="769" y="758"/>
                </a:cubicBezTo>
                <a:cubicBezTo>
                  <a:pt x="769" y="758"/>
                  <a:pt x="769" y="758"/>
                  <a:pt x="770" y="756"/>
                </a:cubicBezTo>
                <a:cubicBezTo>
                  <a:pt x="770" y="756"/>
                  <a:pt x="771" y="754"/>
                  <a:pt x="773" y="754"/>
                </a:cubicBezTo>
                <a:cubicBezTo>
                  <a:pt x="773" y="754"/>
                  <a:pt x="773" y="754"/>
                  <a:pt x="773" y="754"/>
                </a:cubicBezTo>
                <a:cubicBezTo>
                  <a:pt x="775" y="755"/>
                  <a:pt x="771" y="760"/>
                  <a:pt x="771" y="760"/>
                </a:cubicBezTo>
                <a:cubicBezTo>
                  <a:pt x="771" y="760"/>
                  <a:pt x="771" y="760"/>
                  <a:pt x="767" y="762"/>
                </a:cubicBezTo>
                <a:close/>
                <a:moveTo>
                  <a:pt x="783" y="746"/>
                </a:moveTo>
                <a:cubicBezTo>
                  <a:pt x="785" y="743"/>
                  <a:pt x="785" y="743"/>
                  <a:pt x="785" y="743"/>
                </a:cubicBezTo>
                <a:cubicBezTo>
                  <a:pt x="785" y="743"/>
                  <a:pt x="785" y="743"/>
                  <a:pt x="786" y="745"/>
                </a:cubicBezTo>
                <a:cubicBezTo>
                  <a:pt x="786" y="745"/>
                  <a:pt x="786" y="745"/>
                  <a:pt x="784" y="748"/>
                </a:cubicBezTo>
                <a:cubicBezTo>
                  <a:pt x="784" y="748"/>
                  <a:pt x="784" y="748"/>
                  <a:pt x="780" y="748"/>
                </a:cubicBezTo>
                <a:cubicBezTo>
                  <a:pt x="780" y="748"/>
                  <a:pt x="780" y="748"/>
                  <a:pt x="780" y="746"/>
                </a:cubicBezTo>
                <a:cubicBezTo>
                  <a:pt x="780" y="746"/>
                  <a:pt x="780" y="746"/>
                  <a:pt x="783" y="746"/>
                </a:cubicBezTo>
                <a:close/>
                <a:moveTo>
                  <a:pt x="784" y="750"/>
                </a:moveTo>
                <a:cubicBezTo>
                  <a:pt x="784" y="750"/>
                  <a:pt x="784" y="750"/>
                  <a:pt x="787" y="747"/>
                </a:cubicBezTo>
                <a:cubicBezTo>
                  <a:pt x="787" y="747"/>
                  <a:pt x="787" y="747"/>
                  <a:pt x="789" y="749"/>
                </a:cubicBezTo>
                <a:cubicBezTo>
                  <a:pt x="789" y="749"/>
                  <a:pt x="789" y="749"/>
                  <a:pt x="787" y="749"/>
                </a:cubicBezTo>
                <a:lnTo>
                  <a:pt x="784" y="750"/>
                </a:lnTo>
                <a:close/>
                <a:moveTo>
                  <a:pt x="774" y="751"/>
                </a:moveTo>
                <a:cubicBezTo>
                  <a:pt x="774" y="751"/>
                  <a:pt x="774" y="751"/>
                  <a:pt x="776" y="748"/>
                </a:cubicBezTo>
                <a:cubicBezTo>
                  <a:pt x="778" y="749"/>
                  <a:pt x="778" y="749"/>
                  <a:pt x="778" y="749"/>
                </a:cubicBezTo>
                <a:cubicBezTo>
                  <a:pt x="778" y="749"/>
                  <a:pt x="778" y="749"/>
                  <a:pt x="776" y="752"/>
                </a:cubicBezTo>
                <a:cubicBezTo>
                  <a:pt x="776" y="752"/>
                  <a:pt x="776" y="752"/>
                  <a:pt x="774" y="751"/>
                </a:cubicBezTo>
                <a:close/>
                <a:moveTo>
                  <a:pt x="779" y="750"/>
                </a:moveTo>
                <a:cubicBezTo>
                  <a:pt x="779" y="750"/>
                  <a:pt x="780" y="750"/>
                  <a:pt x="780" y="750"/>
                </a:cubicBezTo>
                <a:cubicBezTo>
                  <a:pt x="782" y="750"/>
                  <a:pt x="786" y="751"/>
                  <a:pt x="787" y="751"/>
                </a:cubicBezTo>
                <a:cubicBezTo>
                  <a:pt x="787" y="751"/>
                  <a:pt x="787" y="751"/>
                  <a:pt x="787" y="751"/>
                </a:cubicBezTo>
                <a:cubicBezTo>
                  <a:pt x="788" y="751"/>
                  <a:pt x="791" y="749"/>
                  <a:pt x="791" y="749"/>
                </a:cubicBezTo>
                <a:cubicBezTo>
                  <a:pt x="792" y="749"/>
                  <a:pt x="793" y="749"/>
                  <a:pt x="794" y="749"/>
                </a:cubicBezTo>
                <a:cubicBezTo>
                  <a:pt x="795" y="749"/>
                  <a:pt x="797" y="750"/>
                  <a:pt x="797" y="751"/>
                </a:cubicBezTo>
                <a:cubicBezTo>
                  <a:pt x="797" y="753"/>
                  <a:pt x="796" y="756"/>
                  <a:pt x="796" y="756"/>
                </a:cubicBezTo>
                <a:cubicBezTo>
                  <a:pt x="796" y="756"/>
                  <a:pt x="796" y="756"/>
                  <a:pt x="794" y="761"/>
                </a:cubicBezTo>
                <a:cubicBezTo>
                  <a:pt x="794" y="761"/>
                  <a:pt x="793" y="763"/>
                  <a:pt x="791" y="763"/>
                </a:cubicBezTo>
                <a:cubicBezTo>
                  <a:pt x="789" y="763"/>
                  <a:pt x="787" y="764"/>
                  <a:pt x="787" y="764"/>
                </a:cubicBezTo>
                <a:cubicBezTo>
                  <a:pt x="787" y="764"/>
                  <a:pt x="787" y="765"/>
                  <a:pt x="786" y="765"/>
                </a:cubicBezTo>
                <a:cubicBezTo>
                  <a:pt x="785" y="765"/>
                  <a:pt x="784" y="766"/>
                  <a:pt x="782" y="766"/>
                </a:cubicBezTo>
                <a:cubicBezTo>
                  <a:pt x="781" y="766"/>
                  <a:pt x="780" y="766"/>
                  <a:pt x="780" y="765"/>
                </a:cubicBezTo>
                <a:cubicBezTo>
                  <a:pt x="778" y="763"/>
                  <a:pt x="778" y="760"/>
                  <a:pt x="778" y="760"/>
                </a:cubicBezTo>
                <a:cubicBezTo>
                  <a:pt x="778" y="760"/>
                  <a:pt x="778" y="760"/>
                  <a:pt x="780" y="759"/>
                </a:cubicBezTo>
                <a:cubicBezTo>
                  <a:pt x="780" y="759"/>
                  <a:pt x="780" y="759"/>
                  <a:pt x="777" y="758"/>
                </a:cubicBezTo>
                <a:cubicBezTo>
                  <a:pt x="777" y="758"/>
                  <a:pt x="777" y="758"/>
                  <a:pt x="777" y="755"/>
                </a:cubicBezTo>
                <a:cubicBezTo>
                  <a:pt x="777" y="755"/>
                  <a:pt x="777" y="755"/>
                  <a:pt x="779" y="754"/>
                </a:cubicBezTo>
                <a:cubicBezTo>
                  <a:pt x="779" y="754"/>
                  <a:pt x="777" y="750"/>
                  <a:pt x="779" y="750"/>
                </a:cubicBezTo>
                <a:close/>
                <a:moveTo>
                  <a:pt x="824" y="291"/>
                </a:moveTo>
                <a:cubicBezTo>
                  <a:pt x="825" y="293"/>
                  <a:pt x="825" y="293"/>
                  <a:pt x="825" y="293"/>
                </a:cubicBezTo>
                <a:cubicBezTo>
                  <a:pt x="817" y="301"/>
                  <a:pt x="817" y="301"/>
                  <a:pt x="817" y="301"/>
                </a:cubicBezTo>
                <a:cubicBezTo>
                  <a:pt x="812" y="300"/>
                  <a:pt x="812" y="300"/>
                  <a:pt x="812" y="300"/>
                </a:cubicBezTo>
                <a:cubicBezTo>
                  <a:pt x="815" y="297"/>
                  <a:pt x="815" y="297"/>
                  <a:pt x="815" y="297"/>
                </a:cubicBezTo>
                <a:cubicBezTo>
                  <a:pt x="811" y="297"/>
                  <a:pt x="811" y="297"/>
                  <a:pt x="811" y="297"/>
                </a:cubicBezTo>
                <a:cubicBezTo>
                  <a:pt x="810" y="297"/>
                  <a:pt x="810" y="297"/>
                  <a:pt x="810" y="297"/>
                </a:cubicBezTo>
                <a:cubicBezTo>
                  <a:pt x="802" y="298"/>
                  <a:pt x="802" y="298"/>
                  <a:pt x="802" y="298"/>
                </a:cubicBezTo>
                <a:cubicBezTo>
                  <a:pt x="797" y="297"/>
                  <a:pt x="797" y="297"/>
                  <a:pt x="797" y="297"/>
                </a:cubicBezTo>
                <a:cubicBezTo>
                  <a:pt x="797" y="296"/>
                  <a:pt x="797" y="296"/>
                  <a:pt x="797" y="296"/>
                </a:cubicBezTo>
                <a:cubicBezTo>
                  <a:pt x="802" y="295"/>
                  <a:pt x="802" y="295"/>
                  <a:pt x="802" y="295"/>
                </a:cubicBezTo>
                <a:cubicBezTo>
                  <a:pt x="802" y="295"/>
                  <a:pt x="803" y="293"/>
                  <a:pt x="801" y="293"/>
                </a:cubicBezTo>
                <a:cubicBezTo>
                  <a:pt x="798" y="293"/>
                  <a:pt x="785" y="290"/>
                  <a:pt x="785" y="290"/>
                </a:cubicBezTo>
                <a:cubicBezTo>
                  <a:pt x="785" y="290"/>
                  <a:pt x="781" y="291"/>
                  <a:pt x="779" y="291"/>
                </a:cubicBezTo>
                <a:cubicBezTo>
                  <a:pt x="777" y="291"/>
                  <a:pt x="776" y="291"/>
                  <a:pt x="776" y="290"/>
                </a:cubicBezTo>
                <a:cubicBezTo>
                  <a:pt x="773" y="288"/>
                  <a:pt x="780" y="287"/>
                  <a:pt x="780" y="287"/>
                </a:cubicBezTo>
                <a:cubicBezTo>
                  <a:pt x="780" y="287"/>
                  <a:pt x="775" y="287"/>
                  <a:pt x="775" y="286"/>
                </a:cubicBezTo>
                <a:cubicBezTo>
                  <a:pt x="775" y="285"/>
                  <a:pt x="782" y="282"/>
                  <a:pt x="782" y="282"/>
                </a:cubicBezTo>
                <a:cubicBezTo>
                  <a:pt x="792" y="272"/>
                  <a:pt x="792" y="272"/>
                  <a:pt x="792" y="272"/>
                </a:cubicBezTo>
                <a:cubicBezTo>
                  <a:pt x="799" y="266"/>
                  <a:pt x="799" y="266"/>
                  <a:pt x="799" y="266"/>
                </a:cubicBezTo>
                <a:cubicBezTo>
                  <a:pt x="806" y="257"/>
                  <a:pt x="806" y="257"/>
                  <a:pt x="806" y="257"/>
                </a:cubicBezTo>
                <a:cubicBezTo>
                  <a:pt x="806" y="257"/>
                  <a:pt x="809" y="255"/>
                  <a:pt x="812" y="255"/>
                </a:cubicBezTo>
                <a:cubicBezTo>
                  <a:pt x="813" y="255"/>
                  <a:pt x="813" y="255"/>
                  <a:pt x="814" y="255"/>
                </a:cubicBezTo>
                <a:cubicBezTo>
                  <a:pt x="817" y="256"/>
                  <a:pt x="814" y="258"/>
                  <a:pt x="814" y="258"/>
                </a:cubicBezTo>
                <a:cubicBezTo>
                  <a:pt x="812" y="259"/>
                  <a:pt x="812" y="259"/>
                  <a:pt x="812" y="259"/>
                </a:cubicBezTo>
                <a:cubicBezTo>
                  <a:pt x="812" y="259"/>
                  <a:pt x="811" y="263"/>
                  <a:pt x="809" y="265"/>
                </a:cubicBezTo>
                <a:cubicBezTo>
                  <a:pt x="807" y="267"/>
                  <a:pt x="804" y="267"/>
                  <a:pt x="804" y="267"/>
                </a:cubicBezTo>
                <a:cubicBezTo>
                  <a:pt x="800" y="272"/>
                  <a:pt x="800" y="272"/>
                  <a:pt x="800" y="272"/>
                </a:cubicBezTo>
                <a:cubicBezTo>
                  <a:pt x="799" y="275"/>
                  <a:pt x="799" y="275"/>
                  <a:pt x="799" y="275"/>
                </a:cubicBezTo>
                <a:cubicBezTo>
                  <a:pt x="802" y="273"/>
                  <a:pt x="802" y="273"/>
                  <a:pt x="802" y="273"/>
                </a:cubicBezTo>
                <a:cubicBezTo>
                  <a:pt x="806" y="268"/>
                  <a:pt x="806" y="268"/>
                  <a:pt x="806" y="268"/>
                </a:cubicBezTo>
                <a:cubicBezTo>
                  <a:pt x="808" y="270"/>
                  <a:pt x="808" y="270"/>
                  <a:pt x="808" y="270"/>
                </a:cubicBezTo>
                <a:cubicBezTo>
                  <a:pt x="811" y="271"/>
                  <a:pt x="811" y="271"/>
                  <a:pt x="811" y="271"/>
                </a:cubicBezTo>
                <a:cubicBezTo>
                  <a:pt x="809" y="275"/>
                  <a:pt x="809" y="275"/>
                  <a:pt x="809" y="275"/>
                </a:cubicBezTo>
                <a:cubicBezTo>
                  <a:pt x="813" y="274"/>
                  <a:pt x="813" y="274"/>
                  <a:pt x="813" y="274"/>
                </a:cubicBezTo>
                <a:cubicBezTo>
                  <a:pt x="814" y="278"/>
                  <a:pt x="814" y="278"/>
                  <a:pt x="814" y="278"/>
                </a:cubicBezTo>
                <a:cubicBezTo>
                  <a:pt x="820" y="274"/>
                  <a:pt x="820" y="274"/>
                  <a:pt x="820" y="274"/>
                </a:cubicBezTo>
                <a:cubicBezTo>
                  <a:pt x="822" y="276"/>
                  <a:pt x="822" y="276"/>
                  <a:pt x="822" y="276"/>
                </a:cubicBezTo>
                <a:cubicBezTo>
                  <a:pt x="822" y="276"/>
                  <a:pt x="821" y="278"/>
                  <a:pt x="819" y="279"/>
                </a:cubicBezTo>
                <a:cubicBezTo>
                  <a:pt x="818" y="279"/>
                  <a:pt x="822" y="280"/>
                  <a:pt x="823" y="280"/>
                </a:cubicBezTo>
                <a:cubicBezTo>
                  <a:pt x="824" y="280"/>
                  <a:pt x="817" y="289"/>
                  <a:pt x="817" y="289"/>
                </a:cubicBezTo>
                <a:cubicBezTo>
                  <a:pt x="821" y="290"/>
                  <a:pt x="821" y="290"/>
                  <a:pt x="821" y="290"/>
                </a:cubicBezTo>
                <a:cubicBezTo>
                  <a:pt x="817" y="292"/>
                  <a:pt x="817" y="292"/>
                  <a:pt x="817" y="292"/>
                </a:cubicBezTo>
                <a:cubicBezTo>
                  <a:pt x="820" y="292"/>
                  <a:pt x="820" y="292"/>
                  <a:pt x="820" y="292"/>
                </a:cubicBezTo>
                <a:cubicBezTo>
                  <a:pt x="824" y="291"/>
                  <a:pt x="824" y="291"/>
                  <a:pt x="824" y="291"/>
                </a:cubicBezTo>
                <a:close/>
                <a:moveTo>
                  <a:pt x="806" y="157"/>
                </a:moveTo>
                <a:cubicBezTo>
                  <a:pt x="806" y="157"/>
                  <a:pt x="806" y="157"/>
                  <a:pt x="802" y="158"/>
                </a:cubicBezTo>
                <a:cubicBezTo>
                  <a:pt x="802" y="158"/>
                  <a:pt x="802" y="158"/>
                  <a:pt x="802" y="156"/>
                </a:cubicBezTo>
                <a:cubicBezTo>
                  <a:pt x="802" y="156"/>
                  <a:pt x="802" y="156"/>
                  <a:pt x="806" y="156"/>
                </a:cubicBezTo>
                <a:lnTo>
                  <a:pt x="806" y="157"/>
                </a:lnTo>
                <a:close/>
                <a:moveTo>
                  <a:pt x="799" y="164"/>
                </a:moveTo>
                <a:cubicBezTo>
                  <a:pt x="799" y="164"/>
                  <a:pt x="801" y="164"/>
                  <a:pt x="799" y="166"/>
                </a:cubicBezTo>
                <a:cubicBezTo>
                  <a:pt x="798" y="166"/>
                  <a:pt x="798" y="166"/>
                  <a:pt x="798" y="166"/>
                </a:cubicBezTo>
                <a:cubicBezTo>
                  <a:pt x="796" y="166"/>
                  <a:pt x="795" y="165"/>
                  <a:pt x="795" y="165"/>
                </a:cubicBezTo>
                <a:cubicBezTo>
                  <a:pt x="795" y="164"/>
                  <a:pt x="796" y="164"/>
                  <a:pt x="797" y="164"/>
                </a:cubicBezTo>
                <a:cubicBezTo>
                  <a:pt x="798" y="164"/>
                  <a:pt x="799" y="164"/>
                  <a:pt x="799" y="164"/>
                </a:cubicBezTo>
                <a:close/>
                <a:moveTo>
                  <a:pt x="773" y="176"/>
                </a:moveTo>
                <a:cubicBezTo>
                  <a:pt x="773" y="176"/>
                  <a:pt x="773" y="176"/>
                  <a:pt x="769" y="173"/>
                </a:cubicBezTo>
                <a:cubicBezTo>
                  <a:pt x="769" y="173"/>
                  <a:pt x="769" y="173"/>
                  <a:pt x="773" y="173"/>
                </a:cubicBezTo>
                <a:cubicBezTo>
                  <a:pt x="773" y="173"/>
                  <a:pt x="777" y="175"/>
                  <a:pt x="773" y="176"/>
                </a:cubicBezTo>
                <a:close/>
                <a:moveTo>
                  <a:pt x="766" y="154"/>
                </a:moveTo>
                <a:cubicBezTo>
                  <a:pt x="768" y="154"/>
                  <a:pt x="770" y="157"/>
                  <a:pt x="766" y="157"/>
                </a:cubicBezTo>
                <a:cubicBezTo>
                  <a:pt x="764" y="157"/>
                  <a:pt x="764" y="154"/>
                  <a:pt x="766" y="154"/>
                </a:cubicBezTo>
                <a:cubicBezTo>
                  <a:pt x="766" y="154"/>
                  <a:pt x="766" y="154"/>
                  <a:pt x="766" y="154"/>
                </a:cubicBezTo>
                <a:close/>
                <a:moveTo>
                  <a:pt x="729" y="148"/>
                </a:moveTo>
                <a:cubicBezTo>
                  <a:pt x="729" y="149"/>
                  <a:pt x="728" y="149"/>
                  <a:pt x="728" y="149"/>
                </a:cubicBezTo>
                <a:cubicBezTo>
                  <a:pt x="727" y="149"/>
                  <a:pt x="727" y="146"/>
                  <a:pt x="727" y="146"/>
                </a:cubicBezTo>
                <a:cubicBezTo>
                  <a:pt x="727" y="146"/>
                  <a:pt x="731" y="147"/>
                  <a:pt x="729" y="148"/>
                </a:cubicBezTo>
                <a:close/>
                <a:moveTo>
                  <a:pt x="777" y="111"/>
                </a:moveTo>
                <a:cubicBezTo>
                  <a:pt x="777" y="111"/>
                  <a:pt x="777" y="111"/>
                  <a:pt x="769" y="111"/>
                </a:cubicBezTo>
                <a:cubicBezTo>
                  <a:pt x="772" y="110"/>
                  <a:pt x="772" y="110"/>
                  <a:pt x="772" y="110"/>
                </a:cubicBezTo>
                <a:cubicBezTo>
                  <a:pt x="772" y="110"/>
                  <a:pt x="772" y="110"/>
                  <a:pt x="777" y="109"/>
                </a:cubicBezTo>
                <a:cubicBezTo>
                  <a:pt x="777" y="109"/>
                  <a:pt x="777" y="109"/>
                  <a:pt x="777" y="111"/>
                </a:cubicBezTo>
                <a:close/>
                <a:moveTo>
                  <a:pt x="768" y="103"/>
                </a:moveTo>
                <a:cubicBezTo>
                  <a:pt x="768" y="103"/>
                  <a:pt x="769" y="103"/>
                  <a:pt x="769" y="104"/>
                </a:cubicBezTo>
                <a:cubicBezTo>
                  <a:pt x="774" y="105"/>
                  <a:pt x="772" y="105"/>
                  <a:pt x="769" y="106"/>
                </a:cubicBezTo>
                <a:cubicBezTo>
                  <a:pt x="769" y="106"/>
                  <a:pt x="766" y="103"/>
                  <a:pt x="768" y="103"/>
                </a:cubicBezTo>
                <a:close/>
                <a:moveTo>
                  <a:pt x="746" y="102"/>
                </a:moveTo>
                <a:cubicBezTo>
                  <a:pt x="745" y="102"/>
                  <a:pt x="748" y="100"/>
                  <a:pt x="751" y="100"/>
                </a:cubicBezTo>
                <a:cubicBezTo>
                  <a:pt x="753" y="99"/>
                  <a:pt x="756" y="98"/>
                  <a:pt x="757" y="98"/>
                </a:cubicBezTo>
                <a:cubicBezTo>
                  <a:pt x="757" y="98"/>
                  <a:pt x="757" y="98"/>
                  <a:pt x="755" y="99"/>
                </a:cubicBezTo>
                <a:cubicBezTo>
                  <a:pt x="755" y="99"/>
                  <a:pt x="752" y="101"/>
                  <a:pt x="748" y="102"/>
                </a:cubicBezTo>
                <a:cubicBezTo>
                  <a:pt x="747" y="102"/>
                  <a:pt x="746" y="102"/>
                  <a:pt x="746" y="102"/>
                </a:cubicBezTo>
                <a:close/>
                <a:moveTo>
                  <a:pt x="762" y="101"/>
                </a:moveTo>
                <a:cubicBezTo>
                  <a:pt x="760" y="100"/>
                  <a:pt x="761" y="97"/>
                  <a:pt x="763" y="97"/>
                </a:cubicBezTo>
                <a:cubicBezTo>
                  <a:pt x="763" y="97"/>
                  <a:pt x="763" y="98"/>
                  <a:pt x="764" y="98"/>
                </a:cubicBezTo>
                <a:cubicBezTo>
                  <a:pt x="766" y="99"/>
                  <a:pt x="762" y="101"/>
                  <a:pt x="762" y="101"/>
                </a:cubicBezTo>
                <a:close/>
                <a:moveTo>
                  <a:pt x="764" y="113"/>
                </a:moveTo>
                <a:cubicBezTo>
                  <a:pt x="762" y="114"/>
                  <a:pt x="760" y="115"/>
                  <a:pt x="757" y="115"/>
                </a:cubicBezTo>
                <a:cubicBezTo>
                  <a:pt x="756" y="115"/>
                  <a:pt x="755" y="115"/>
                  <a:pt x="753" y="115"/>
                </a:cubicBezTo>
                <a:cubicBezTo>
                  <a:pt x="747" y="114"/>
                  <a:pt x="748" y="113"/>
                  <a:pt x="755" y="109"/>
                </a:cubicBezTo>
                <a:cubicBezTo>
                  <a:pt x="755" y="109"/>
                  <a:pt x="759" y="107"/>
                  <a:pt x="762" y="107"/>
                </a:cubicBezTo>
                <a:cubicBezTo>
                  <a:pt x="763" y="107"/>
                  <a:pt x="763" y="107"/>
                  <a:pt x="763" y="108"/>
                </a:cubicBezTo>
                <a:cubicBezTo>
                  <a:pt x="766" y="108"/>
                  <a:pt x="767" y="111"/>
                  <a:pt x="764" y="113"/>
                </a:cubicBezTo>
                <a:close/>
                <a:moveTo>
                  <a:pt x="700" y="50"/>
                </a:moveTo>
                <a:cubicBezTo>
                  <a:pt x="700" y="50"/>
                  <a:pt x="702" y="50"/>
                  <a:pt x="703" y="50"/>
                </a:cubicBezTo>
                <a:cubicBezTo>
                  <a:pt x="705" y="50"/>
                  <a:pt x="708" y="50"/>
                  <a:pt x="708" y="51"/>
                </a:cubicBezTo>
                <a:cubicBezTo>
                  <a:pt x="709" y="53"/>
                  <a:pt x="705" y="56"/>
                  <a:pt x="703" y="57"/>
                </a:cubicBezTo>
                <a:cubicBezTo>
                  <a:pt x="703" y="57"/>
                  <a:pt x="692" y="56"/>
                  <a:pt x="690" y="55"/>
                </a:cubicBezTo>
                <a:cubicBezTo>
                  <a:pt x="688" y="53"/>
                  <a:pt x="696" y="51"/>
                  <a:pt x="700" y="50"/>
                </a:cubicBezTo>
                <a:close/>
                <a:moveTo>
                  <a:pt x="712" y="65"/>
                </a:moveTo>
                <a:cubicBezTo>
                  <a:pt x="710" y="68"/>
                  <a:pt x="701" y="68"/>
                  <a:pt x="701" y="68"/>
                </a:cubicBezTo>
                <a:cubicBezTo>
                  <a:pt x="701" y="68"/>
                  <a:pt x="701" y="68"/>
                  <a:pt x="702" y="71"/>
                </a:cubicBezTo>
                <a:cubicBezTo>
                  <a:pt x="702" y="71"/>
                  <a:pt x="702" y="71"/>
                  <a:pt x="695" y="72"/>
                </a:cubicBezTo>
                <a:cubicBezTo>
                  <a:pt x="695" y="72"/>
                  <a:pt x="693" y="69"/>
                  <a:pt x="690" y="69"/>
                </a:cubicBezTo>
                <a:cubicBezTo>
                  <a:pt x="689" y="69"/>
                  <a:pt x="688" y="69"/>
                  <a:pt x="688" y="69"/>
                </a:cubicBezTo>
                <a:cubicBezTo>
                  <a:pt x="684" y="70"/>
                  <a:pt x="687" y="72"/>
                  <a:pt x="687" y="72"/>
                </a:cubicBezTo>
                <a:cubicBezTo>
                  <a:pt x="687" y="72"/>
                  <a:pt x="687" y="72"/>
                  <a:pt x="677" y="76"/>
                </a:cubicBezTo>
                <a:cubicBezTo>
                  <a:pt x="677" y="76"/>
                  <a:pt x="677" y="76"/>
                  <a:pt x="674" y="73"/>
                </a:cubicBezTo>
                <a:cubicBezTo>
                  <a:pt x="674" y="73"/>
                  <a:pt x="674" y="73"/>
                  <a:pt x="676" y="70"/>
                </a:cubicBezTo>
                <a:cubicBezTo>
                  <a:pt x="676" y="67"/>
                  <a:pt x="671" y="66"/>
                  <a:pt x="677" y="65"/>
                </a:cubicBezTo>
                <a:cubicBezTo>
                  <a:pt x="683" y="64"/>
                  <a:pt x="685" y="63"/>
                  <a:pt x="685" y="61"/>
                </a:cubicBezTo>
                <a:cubicBezTo>
                  <a:pt x="686" y="60"/>
                  <a:pt x="684" y="60"/>
                  <a:pt x="691" y="60"/>
                </a:cubicBezTo>
                <a:cubicBezTo>
                  <a:pt x="691" y="60"/>
                  <a:pt x="692" y="60"/>
                  <a:pt x="693" y="60"/>
                </a:cubicBezTo>
                <a:cubicBezTo>
                  <a:pt x="701" y="60"/>
                  <a:pt x="712" y="61"/>
                  <a:pt x="714" y="61"/>
                </a:cubicBezTo>
                <a:cubicBezTo>
                  <a:pt x="717" y="61"/>
                  <a:pt x="714" y="63"/>
                  <a:pt x="712" y="65"/>
                </a:cubicBezTo>
                <a:close/>
                <a:moveTo>
                  <a:pt x="770" y="65"/>
                </a:moveTo>
                <a:cubicBezTo>
                  <a:pt x="771" y="64"/>
                  <a:pt x="771" y="64"/>
                  <a:pt x="772" y="64"/>
                </a:cubicBezTo>
                <a:cubicBezTo>
                  <a:pt x="775" y="64"/>
                  <a:pt x="777" y="65"/>
                  <a:pt x="777" y="65"/>
                </a:cubicBezTo>
                <a:cubicBezTo>
                  <a:pt x="777" y="65"/>
                  <a:pt x="777" y="65"/>
                  <a:pt x="782" y="65"/>
                </a:cubicBezTo>
                <a:cubicBezTo>
                  <a:pt x="782" y="65"/>
                  <a:pt x="783" y="65"/>
                  <a:pt x="785" y="65"/>
                </a:cubicBezTo>
                <a:cubicBezTo>
                  <a:pt x="786" y="65"/>
                  <a:pt x="787" y="65"/>
                  <a:pt x="788" y="65"/>
                </a:cubicBezTo>
                <a:cubicBezTo>
                  <a:pt x="791" y="66"/>
                  <a:pt x="792" y="70"/>
                  <a:pt x="791" y="71"/>
                </a:cubicBezTo>
                <a:cubicBezTo>
                  <a:pt x="791" y="71"/>
                  <a:pt x="790" y="71"/>
                  <a:pt x="790" y="71"/>
                </a:cubicBezTo>
                <a:cubicBezTo>
                  <a:pt x="788" y="71"/>
                  <a:pt x="785" y="70"/>
                  <a:pt x="785" y="70"/>
                </a:cubicBezTo>
                <a:cubicBezTo>
                  <a:pt x="785" y="70"/>
                  <a:pt x="785" y="70"/>
                  <a:pt x="778" y="70"/>
                </a:cubicBezTo>
                <a:cubicBezTo>
                  <a:pt x="778" y="70"/>
                  <a:pt x="775" y="72"/>
                  <a:pt x="772" y="72"/>
                </a:cubicBezTo>
                <a:cubicBezTo>
                  <a:pt x="772" y="72"/>
                  <a:pt x="771" y="72"/>
                  <a:pt x="771" y="72"/>
                </a:cubicBezTo>
                <a:cubicBezTo>
                  <a:pt x="768" y="70"/>
                  <a:pt x="770" y="68"/>
                  <a:pt x="770" y="68"/>
                </a:cubicBezTo>
                <a:cubicBezTo>
                  <a:pt x="770" y="68"/>
                  <a:pt x="770" y="68"/>
                  <a:pt x="767" y="67"/>
                </a:cubicBezTo>
                <a:cubicBezTo>
                  <a:pt x="767" y="67"/>
                  <a:pt x="768" y="66"/>
                  <a:pt x="770" y="65"/>
                </a:cubicBezTo>
                <a:close/>
                <a:moveTo>
                  <a:pt x="839" y="119"/>
                </a:moveTo>
                <a:cubicBezTo>
                  <a:pt x="839" y="119"/>
                  <a:pt x="840" y="119"/>
                  <a:pt x="840" y="118"/>
                </a:cubicBezTo>
                <a:cubicBezTo>
                  <a:pt x="840" y="118"/>
                  <a:pt x="840" y="118"/>
                  <a:pt x="841" y="118"/>
                </a:cubicBezTo>
                <a:cubicBezTo>
                  <a:pt x="842" y="118"/>
                  <a:pt x="847" y="120"/>
                  <a:pt x="845" y="123"/>
                </a:cubicBezTo>
                <a:cubicBezTo>
                  <a:pt x="844" y="124"/>
                  <a:pt x="842" y="124"/>
                  <a:pt x="840" y="124"/>
                </a:cubicBezTo>
                <a:cubicBezTo>
                  <a:pt x="838" y="124"/>
                  <a:pt x="836" y="124"/>
                  <a:pt x="836" y="124"/>
                </a:cubicBezTo>
                <a:cubicBezTo>
                  <a:pt x="836" y="124"/>
                  <a:pt x="836" y="127"/>
                  <a:pt x="834" y="129"/>
                </a:cubicBezTo>
                <a:cubicBezTo>
                  <a:pt x="834" y="129"/>
                  <a:pt x="833" y="129"/>
                  <a:pt x="832" y="129"/>
                </a:cubicBezTo>
                <a:cubicBezTo>
                  <a:pt x="830" y="129"/>
                  <a:pt x="828" y="127"/>
                  <a:pt x="828" y="127"/>
                </a:cubicBezTo>
                <a:cubicBezTo>
                  <a:pt x="828" y="127"/>
                  <a:pt x="828" y="127"/>
                  <a:pt x="827" y="129"/>
                </a:cubicBezTo>
                <a:cubicBezTo>
                  <a:pt x="827" y="129"/>
                  <a:pt x="827" y="134"/>
                  <a:pt x="824" y="136"/>
                </a:cubicBezTo>
                <a:cubicBezTo>
                  <a:pt x="824" y="136"/>
                  <a:pt x="823" y="136"/>
                  <a:pt x="823" y="136"/>
                </a:cubicBezTo>
                <a:cubicBezTo>
                  <a:pt x="820" y="136"/>
                  <a:pt x="817" y="130"/>
                  <a:pt x="817" y="130"/>
                </a:cubicBezTo>
                <a:cubicBezTo>
                  <a:pt x="817" y="130"/>
                  <a:pt x="817" y="130"/>
                  <a:pt x="818" y="127"/>
                </a:cubicBezTo>
                <a:cubicBezTo>
                  <a:pt x="818" y="127"/>
                  <a:pt x="818" y="127"/>
                  <a:pt x="815" y="126"/>
                </a:cubicBezTo>
                <a:cubicBezTo>
                  <a:pt x="815" y="126"/>
                  <a:pt x="815" y="126"/>
                  <a:pt x="817" y="124"/>
                </a:cubicBezTo>
                <a:cubicBezTo>
                  <a:pt x="817" y="124"/>
                  <a:pt x="815" y="124"/>
                  <a:pt x="813" y="125"/>
                </a:cubicBezTo>
                <a:cubicBezTo>
                  <a:pt x="813" y="126"/>
                  <a:pt x="813" y="126"/>
                  <a:pt x="813" y="126"/>
                </a:cubicBezTo>
                <a:cubicBezTo>
                  <a:pt x="812" y="126"/>
                  <a:pt x="812" y="121"/>
                  <a:pt x="812" y="121"/>
                </a:cubicBezTo>
                <a:cubicBezTo>
                  <a:pt x="812" y="121"/>
                  <a:pt x="812" y="121"/>
                  <a:pt x="807" y="123"/>
                </a:cubicBezTo>
                <a:cubicBezTo>
                  <a:pt x="807" y="123"/>
                  <a:pt x="807" y="123"/>
                  <a:pt x="805" y="122"/>
                </a:cubicBezTo>
                <a:cubicBezTo>
                  <a:pt x="805" y="122"/>
                  <a:pt x="805" y="127"/>
                  <a:pt x="803" y="127"/>
                </a:cubicBezTo>
                <a:cubicBezTo>
                  <a:pt x="803" y="127"/>
                  <a:pt x="803" y="127"/>
                  <a:pt x="803" y="127"/>
                </a:cubicBezTo>
                <a:cubicBezTo>
                  <a:pt x="803" y="127"/>
                  <a:pt x="802" y="127"/>
                  <a:pt x="801" y="126"/>
                </a:cubicBezTo>
                <a:cubicBezTo>
                  <a:pt x="800" y="126"/>
                  <a:pt x="800" y="125"/>
                  <a:pt x="799" y="125"/>
                </a:cubicBezTo>
                <a:cubicBezTo>
                  <a:pt x="799" y="125"/>
                  <a:pt x="799" y="125"/>
                  <a:pt x="798" y="125"/>
                </a:cubicBezTo>
                <a:cubicBezTo>
                  <a:pt x="796" y="126"/>
                  <a:pt x="798" y="129"/>
                  <a:pt x="798" y="129"/>
                </a:cubicBezTo>
                <a:cubicBezTo>
                  <a:pt x="798" y="129"/>
                  <a:pt x="798" y="129"/>
                  <a:pt x="802" y="129"/>
                </a:cubicBezTo>
                <a:cubicBezTo>
                  <a:pt x="802" y="129"/>
                  <a:pt x="802" y="129"/>
                  <a:pt x="803" y="135"/>
                </a:cubicBezTo>
                <a:cubicBezTo>
                  <a:pt x="803" y="135"/>
                  <a:pt x="803" y="135"/>
                  <a:pt x="805" y="135"/>
                </a:cubicBezTo>
                <a:cubicBezTo>
                  <a:pt x="805" y="135"/>
                  <a:pt x="805" y="135"/>
                  <a:pt x="805" y="137"/>
                </a:cubicBezTo>
                <a:cubicBezTo>
                  <a:pt x="805" y="137"/>
                  <a:pt x="805" y="137"/>
                  <a:pt x="809" y="136"/>
                </a:cubicBezTo>
                <a:cubicBezTo>
                  <a:pt x="809" y="136"/>
                  <a:pt x="809" y="136"/>
                  <a:pt x="809" y="139"/>
                </a:cubicBezTo>
                <a:cubicBezTo>
                  <a:pt x="809" y="139"/>
                  <a:pt x="809" y="139"/>
                  <a:pt x="811" y="141"/>
                </a:cubicBezTo>
                <a:cubicBezTo>
                  <a:pt x="811" y="141"/>
                  <a:pt x="811" y="141"/>
                  <a:pt x="808" y="141"/>
                </a:cubicBezTo>
                <a:cubicBezTo>
                  <a:pt x="808" y="141"/>
                  <a:pt x="808" y="141"/>
                  <a:pt x="811" y="144"/>
                </a:cubicBezTo>
                <a:cubicBezTo>
                  <a:pt x="811" y="144"/>
                  <a:pt x="810" y="149"/>
                  <a:pt x="809" y="149"/>
                </a:cubicBezTo>
                <a:cubicBezTo>
                  <a:pt x="807" y="149"/>
                  <a:pt x="807" y="144"/>
                  <a:pt x="807" y="144"/>
                </a:cubicBezTo>
                <a:cubicBezTo>
                  <a:pt x="807" y="144"/>
                  <a:pt x="807" y="144"/>
                  <a:pt x="805" y="150"/>
                </a:cubicBezTo>
                <a:cubicBezTo>
                  <a:pt x="805" y="150"/>
                  <a:pt x="806" y="153"/>
                  <a:pt x="805" y="153"/>
                </a:cubicBezTo>
                <a:cubicBezTo>
                  <a:pt x="805" y="153"/>
                  <a:pt x="805" y="153"/>
                  <a:pt x="805" y="153"/>
                </a:cubicBezTo>
                <a:cubicBezTo>
                  <a:pt x="804" y="153"/>
                  <a:pt x="803" y="151"/>
                  <a:pt x="803" y="151"/>
                </a:cubicBezTo>
                <a:cubicBezTo>
                  <a:pt x="803" y="151"/>
                  <a:pt x="803" y="151"/>
                  <a:pt x="800" y="154"/>
                </a:cubicBezTo>
                <a:cubicBezTo>
                  <a:pt x="800" y="154"/>
                  <a:pt x="800" y="152"/>
                  <a:pt x="798" y="152"/>
                </a:cubicBezTo>
                <a:cubicBezTo>
                  <a:pt x="798" y="152"/>
                  <a:pt x="798" y="152"/>
                  <a:pt x="798" y="152"/>
                </a:cubicBezTo>
                <a:cubicBezTo>
                  <a:pt x="798" y="152"/>
                  <a:pt x="798" y="152"/>
                  <a:pt x="798" y="152"/>
                </a:cubicBezTo>
                <a:cubicBezTo>
                  <a:pt x="796" y="152"/>
                  <a:pt x="797" y="149"/>
                  <a:pt x="797" y="149"/>
                </a:cubicBezTo>
                <a:cubicBezTo>
                  <a:pt x="797" y="149"/>
                  <a:pt x="794" y="149"/>
                  <a:pt x="792" y="149"/>
                </a:cubicBezTo>
                <a:cubicBezTo>
                  <a:pt x="791" y="149"/>
                  <a:pt x="789" y="145"/>
                  <a:pt x="789" y="145"/>
                </a:cubicBezTo>
                <a:cubicBezTo>
                  <a:pt x="789" y="145"/>
                  <a:pt x="789" y="145"/>
                  <a:pt x="789" y="148"/>
                </a:cubicBezTo>
                <a:cubicBezTo>
                  <a:pt x="789" y="148"/>
                  <a:pt x="786" y="145"/>
                  <a:pt x="785" y="145"/>
                </a:cubicBezTo>
                <a:cubicBezTo>
                  <a:pt x="784" y="145"/>
                  <a:pt x="784" y="146"/>
                  <a:pt x="784" y="146"/>
                </a:cubicBezTo>
                <a:cubicBezTo>
                  <a:pt x="783" y="147"/>
                  <a:pt x="787" y="152"/>
                  <a:pt x="787" y="152"/>
                </a:cubicBezTo>
                <a:cubicBezTo>
                  <a:pt x="787" y="152"/>
                  <a:pt x="790" y="154"/>
                  <a:pt x="792" y="156"/>
                </a:cubicBezTo>
                <a:cubicBezTo>
                  <a:pt x="795" y="159"/>
                  <a:pt x="793" y="162"/>
                  <a:pt x="793" y="162"/>
                </a:cubicBezTo>
                <a:cubicBezTo>
                  <a:pt x="793" y="162"/>
                  <a:pt x="786" y="160"/>
                  <a:pt x="783" y="158"/>
                </a:cubicBezTo>
                <a:cubicBezTo>
                  <a:pt x="783" y="158"/>
                  <a:pt x="782" y="157"/>
                  <a:pt x="781" y="157"/>
                </a:cubicBezTo>
                <a:cubicBezTo>
                  <a:pt x="780" y="157"/>
                  <a:pt x="780" y="157"/>
                  <a:pt x="779" y="158"/>
                </a:cubicBezTo>
                <a:cubicBezTo>
                  <a:pt x="779" y="158"/>
                  <a:pt x="778" y="158"/>
                  <a:pt x="778" y="158"/>
                </a:cubicBezTo>
                <a:cubicBezTo>
                  <a:pt x="777" y="158"/>
                  <a:pt x="777" y="158"/>
                  <a:pt x="776" y="157"/>
                </a:cubicBezTo>
                <a:cubicBezTo>
                  <a:pt x="773" y="157"/>
                  <a:pt x="773" y="154"/>
                  <a:pt x="773" y="154"/>
                </a:cubicBezTo>
                <a:cubicBezTo>
                  <a:pt x="773" y="154"/>
                  <a:pt x="770" y="153"/>
                  <a:pt x="768" y="153"/>
                </a:cubicBezTo>
                <a:cubicBezTo>
                  <a:pt x="766" y="153"/>
                  <a:pt x="766" y="150"/>
                  <a:pt x="766" y="150"/>
                </a:cubicBezTo>
                <a:cubicBezTo>
                  <a:pt x="766" y="150"/>
                  <a:pt x="764" y="151"/>
                  <a:pt x="763" y="151"/>
                </a:cubicBezTo>
                <a:cubicBezTo>
                  <a:pt x="763" y="151"/>
                  <a:pt x="763" y="151"/>
                  <a:pt x="763" y="151"/>
                </a:cubicBezTo>
                <a:cubicBezTo>
                  <a:pt x="762" y="151"/>
                  <a:pt x="761" y="148"/>
                  <a:pt x="761" y="148"/>
                </a:cubicBezTo>
                <a:cubicBezTo>
                  <a:pt x="761" y="148"/>
                  <a:pt x="761" y="148"/>
                  <a:pt x="767" y="146"/>
                </a:cubicBezTo>
                <a:cubicBezTo>
                  <a:pt x="767" y="146"/>
                  <a:pt x="762" y="146"/>
                  <a:pt x="760" y="145"/>
                </a:cubicBezTo>
                <a:cubicBezTo>
                  <a:pt x="758" y="144"/>
                  <a:pt x="761" y="142"/>
                  <a:pt x="761" y="142"/>
                </a:cubicBezTo>
                <a:cubicBezTo>
                  <a:pt x="761" y="142"/>
                  <a:pt x="757" y="141"/>
                  <a:pt x="757" y="140"/>
                </a:cubicBezTo>
                <a:cubicBezTo>
                  <a:pt x="757" y="139"/>
                  <a:pt x="759" y="138"/>
                  <a:pt x="759" y="138"/>
                </a:cubicBezTo>
                <a:cubicBezTo>
                  <a:pt x="759" y="138"/>
                  <a:pt x="753" y="138"/>
                  <a:pt x="751" y="137"/>
                </a:cubicBezTo>
                <a:cubicBezTo>
                  <a:pt x="750" y="137"/>
                  <a:pt x="752" y="135"/>
                  <a:pt x="752" y="134"/>
                </a:cubicBezTo>
                <a:cubicBezTo>
                  <a:pt x="752" y="135"/>
                  <a:pt x="751" y="135"/>
                  <a:pt x="749" y="137"/>
                </a:cubicBezTo>
                <a:cubicBezTo>
                  <a:pt x="749" y="137"/>
                  <a:pt x="750" y="139"/>
                  <a:pt x="749" y="140"/>
                </a:cubicBezTo>
                <a:cubicBezTo>
                  <a:pt x="748" y="140"/>
                  <a:pt x="748" y="140"/>
                  <a:pt x="748" y="140"/>
                </a:cubicBezTo>
                <a:cubicBezTo>
                  <a:pt x="746" y="140"/>
                  <a:pt x="744" y="139"/>
                  <a:pt x="744" y="139"/>
                </a:cubicBezTo>
                <a:cubicBezTo>
                  <a:pt x="744" y="139"/>
                  <a:pt x="744" y="139"/>
                  <a:pt x="744" y="139"/>
                </a:cubicBezTo>
                <a:cubicBezTo>
                  <a:pt x="744" y="139"/>
                  <a:pt x="742" y="139"/>
                  <a:pt x="738" y="140"/>
                </a:cubicBezTo>
                <a:cubicBezTo>
                  <a:pt x="736" y="141"/>
                  <a:pt x="733" y="141"/>
                  <a:pt x="731" y="141"/>
                </a:cubicBezTo>
                <a:cubicBezTo>
                  <a:pt x="729" y="141"/>
                  <a:pt x="727" y="141"/>
                  <a:pt x="727" y="138"/>
                </a:cubicBezTo>
                <a:cubicBezTo>
                  <a:pt x="727" y="136"/>
                  <a:pt x="735" y="134"/>
                  <a:pt x="735" y="134"/>
                </a:cubicBezTo>
                <a:cubicBezTo>
                  <a:pt x="735" y="134"/>
                  <a:pt x="735" y="132"/>
                  <a:pt x="737" y="131"/>
                </a:cubicBezTo>
                <a:cubicBezTo>
                  <a:pt x="738" y="131"/>
                  <a:pt x="738" y="131"/>
                  <a:pt x="739" y="131"/>
                </a:cubicBezTo>
                <a:cubicBezTo>
                  <a:pt x="741" y="131"/>
                  <a:pt x="745" y="132"/>
                  <a:pt x="745" y="132"/>
                </a:cubicBezTo>
                <a:cubicBezTo>
                  <a:pt x="745" y="132"/>
                  <a:pt x="745" y="132"/>
                  <a:pt x="746" y="135"/>
                </a:cubicBezTo>
                <a:cubicBezTo>
                  <a:pt x="746" y="135"/>
                  <a:pt x="746" y="135"/>
                  <a:pt x="747" y="132"/>
                </a:cubicBezTo>
                <a:cubicBezTo>
                  <a:pt x="747" y="132"/>
                  <a:pt x="747" y="132"/>
                  <a:pt x="757" y="131"/>
                </a:cubicBezTo>
                <a:cubicBezTo>
                  <a:pt x="757" y="131"/>
                  <a:pt x="760" y="131"/>
                  <a:pt x="763" y="129"/>
                </a:cubicBezTo>
                <a:cubicBezTo>
                  <a:pt x="765" y="128"/>
                  <a:pt x="760" y="125"/>
                  <a:pt x="760" y="125"/>
                </a:cubicBezTo>
                <a:cubicBezTo>
                  <a:pt x="760" y="125"/>
                  <a:pt x="776" y="118"/>
                  <a:pt x="777" y="118"/>
                </a:cubicBezTo>
                <a:cubicBezTo>
                  <a:pt x="778" y="118"/>
                  <a:pt x="782" y="111"/>
                  <a:pt x="782" y="109"/>
                </a:cubicBezTo>
                <a:cubicBezTo>
                  <a:pt x="782" y="106"/>
                  <a:pt x="776" y="105"/>
                  <a:pt x="776" y="105"/>
                </a:cubicBezTo>
                <a:cubicBezTo>
                  <a:pt x="776" y="105"/>
                  <a:pt x="776" y="105"/>
                  <a:pt x="777" y="102"/>
                </a:cubicBezTo>
                <a:cubicBezTo>
                  <a:pt x="777" y="102"/>
                  <a:pt x="773" y="102"/>
                  <a:pt x="772" y="102"/>
                </a:cubicBezTo>
                <a:cubicBezTo>
                  <a:pt x="771" y="102"/>
                  <a:pt x="774" y="99"/>
                  <a:pt x="774" y="99"/>
                </a:cubicBezTo>
                <a:cubicBezTo>
                  <a:pt x="774" y="99"/>
                  <a:pt x="769" y="98"/>
                  <a:pt x="768" y="97"/>
                </a:cubicBezTo>
                <a:cubicBezTo>
                  <a:pt x="768" y="97"/>
                  <a:pt x="769" y="93"/>
                  <a:pt x="769" y="93"/>
                </a:cubicBezTo>
                <a:cubicBezTo>
                  <a:pt x="769" y="93"/>
                  <a:pt x="769" y="93"/>
                  <a:pt x="766" y="95"/>
                </a:cubicBezTo>
                <a:cubicBezTo>
                  <a:pt x="766" y="95"/>
                  <a:pt x="763" y="92"/>
                  <a:pt x="762" y="92"/>
                </a:cubicBezTo>
                <a:cubicBezTo>
                  <a:pt x="762" y="92"/>
                  <a:pt x="762" y="92"/>
                  <a:pt x="762" y="92"/>
                </a:cubicBezTo>
                <a:cubicBezTo>
                  <a:pt x="762" y="92"/>
                  <a:pt x="762" y="92"/>
                  <a:pt x="762" y="92"/>
                </a:cubicBezTo>
                <a:cubicBezTo>
                  <a:pt x="762" y="92"/>
                  <a:pt x="760" y="88"/>
                  <a:pt x="760" y="88"/>
                </a:cubicBezTo>
                <a:cubicBezTo>
                  <a:pt x="760" y="88"/>
                  <a:pt x="760" y="88"/>
                  <a:pt x="755" y="89"/>
                </a:cubicBezTo>
                <a:cubicBezTo>
                  <a:pt x="755" y="89"/>
                  <a:pt x="758" y="93"/>
                  <a:pt x="756" y="94"/>
                </a:cubicBezTo>
                <a:cubicBezTo>
                  <a:pt x="756" y="94"/>
                  <a:pt x="756" y="94"/>
                  <a:pt x="755" y="94"/>
                </a:cubicBezTo>
                <a:cubicBezTo>
                  <a:pt x="753" y="94"/>
                  <a:pt x="749" y="93"/>
                  <a:pt x="748" y="93"/>
                </a:cubicBezTo>
                <a:cubicBezTo>
                  <a:pt x="746" y="92"/>
                  <a:pt x="734" y="91"/>
                  <a:pt x="734" y="91"/>
                </a:cubicBezTo>
                <a:cubicBezTo>
                  <a:pt x="734" y="91"/>
                  <a:pt x="738" y="93"/>
                  <a:pt x="737" y="94"/>
                </a:cubicBezTo>
                <a:cubicBezTo>
                  <a:pt x="736" y="94"/>
                  <a:pt x="736" y="94"/>
                  <a:pt x="735" y="94"/>
                </a:cubicBezTo>
                <a:cubicBezTo>
                  <a:pt x="730" y="94"/>
                  <a:pt x="718" y="92"/>
                  <a:pt x="715" y="92"/>
                </a:cubicBezTo>
                <a:cubicBezTo>
                  <a:pt x="711" y="92"/>
                  <a:pt x="712" y="89"/>
                  <a:pt x="712" y="89"/>
                </a:cubicBezTo>
                <a:cubicBezTo>
                  <a:pt x="712" y="89"/>
                  <a:pt x="712" y="89"/>
                  <a:pt x="707" y="91"/>
                </a:cubicBezTo>
                <a:cubicBezTo>
                  <a:pt x="707" y="91"/>
                  <a:pt x="702" y="91"/>
                  <a:pt x="698" y="88"/>
                </a:cubicBezTo>
                <a:cubicBezTo>
                  <a:pt x="694" y="86"/>
                  <a:pt x="710" y="86"/>
                  <a:pt x="711" y="84"/>
                </a:cubicBezTo>
                <a:cubicBezTo>
                  <a:pt x="712" y="82"/>
                  <a:pt x="703" y="83"/>
                  <a:pt x="700" y="82"/>
                </a:cubicBezTo>
                <a:cubicBezTo>
                  <a:pt x="697" y="81"/>
                  <a:pt x="705" y="76"/>
                  <a:pt x="705" y="76"/>
                </a:cubicBezTo>
                <a:cubicBezTo>
                  <a:pt x="705" y="76"/>
                  <a:pt x="706" y="74"/>
                  <a:pt x="708" y="74"/>
                </a:cubicBezTo>
                <a:cubicBezTo>
                  <a:pt x="709" y="73"/>
                  <a:pt x="714" y="71"/>
                  <a:pt x="714" y="71"/>
                </a:cubicBezTo>
                <a:cubicBezTo>
                  <a:pt x="714" y="71"/>
                  <a:pt x="727" y="64"/>
                  <a:pt x="731" y="63"/>
                </a:cubicBezTo>
                <a:cubicBezTo>
                  <a:pt x="732" y="63"/>
                  <a:pt x="734" y="63"/>
                  <a:pt x="735" y="63"/>
                </a:cubicBezTo>
                <a:cubicBezTo>
                  <a:pt x="739" y="63"/>
                  <a:pt x="744" y="64"/>
                  <a:pt x="745" y="64"/>
                </a:cubicBezTo>
                <a:cubicBezTo>
                  <a:pt x="747" y="65"/>
                  <a:pt x="739" y="66"/>
                  <a:pt x="737" y="67"/>
                </a:cubicBezTo>
                <a:cubicBezTo>
                  <a:pt x="735" y="68"/>
                  <a:pt x="728" y="72"/>
                  <a:pt x="728" y="72"/>
                </a:cubicBezTo>
                <a:cubicBezTo>
                  <a:pt x="728" y="72"/>
                  <a:pt x="728" y="72"/>
                  <a:pt x="728" y="75"/>
                </a:cubicBezTo>
                <a:cubicBezTo>
                  <a:pt x="728" y="75"/>
                  <a:pt x="726" y="76"/>
                  <a:pt x="724" y="78"/>
                </a:cubicBezTo>
                <a:cubicBezTo>
                  <a:pt x="722" y="80"/>
                  <a:pt x="726" y="81"/>
                  <a:pt x="726" y="82"/>
                </a:cubicBezTo>
                <a:cubicBezTo>
                  <a:pt x="726" y="84"/>
                  <a:pt x="720" y="86"/>
                  <a:pt x="720" y="86"/>
                </a:cubicBezTo>
                <a:cubicBezTo>
                  <a:pt x="720" y="86"/>
                  <a:pt x="720" y="86"/>
                  <a:pt x="727" y="85"/>
                </a:cubicBezTo>
                <a:cubicBezTo>
                  <a:pt x="727" y="85"/>
                  <a:pt x="727" y="85"/>
                  <a:pt x="732" y="82"/>
                </a:cubicBezTo>
                <a:cubicBezTo>
                  <a:pt x="732" y="82"/>
                  <a:pt x="732" y="81"/>
                  <a:pt x="729" y="81"/>
                </a:cubicBezTo>
                <a:cubicBezTo>
                  <a:pt x="727" y="80"/>
                  <a:pt x="730" y="77"/>
                  <a:pt x="732" y="77"/>
                </a:cubicBezTo>
                <a:cubicBezTo>
                  <a:pt x="732" y="77"/>
                  <a:pt x="732" y="77"/>
                  <a:pt x="732" y="77"/>
                </a:cubicBezTo>
                <a:cubicBezTo>
                  <a:pt x="734" y="77"/>
                  <a:pt x="737" y="78"/>
                  <a:pt x="737" y="78"/>
                </a:cubicBezTo>
                <a:cubicBezTo>
                  <a:pt x="737" y="78"/>
                  <a:pt x="737" y="78"/>
                  <a:pt x="737" y="75"/>
                </a:cubicBezTo>
                <a:cubicBezTo>
                  <a:pt x="737" y="75"/>
                  <a:pt x="734" y="73"/>
                  <a:pt x="735" y="71"/>
                </a:cubicBezTo>
                <a:cubicBezTo>
                  <a:pt x="736" y="70"/>
                  <a:pt x="737" y="70"/>
                  <a:pt x="738" y="70"/>
                </a:cubicBezTo>
                <a:cubicBezTo>
                  <a:pt x="740" y="70"/>
                  <a:pt x="743" y="71"/>
                  <a:pt x="743" y="71"/>
                </a:cubicBezTo>
                <a:cubicBezTo>
                  <a:pt x="743" y="71"/>
                  <a:pt x="743" y="71"/>
                  <a:pt x="742" y="68"/>
                </a:cubicBezTo>
                <a:cubicBezTo>
                  <a:pt x="742" y="68"/>
                  <a:pt x="742" y="68"/>
                  <a:pt x="747" y="70"/>
                </a:cubicBezTo>
                <a:cubicBezTo>
                  <a:pt x="747" y="70"/>
                  <a:pt x="747" y="70"/>
                  <a:pt x="743" y="68"/>
                </a:cubicBezTo>
                <a:cubicBezTo>
                  <a:pt x="743" y="68"/>
                  <a:pt x="743" y="68"/>
                  <a:pt x="742" y="66"/>
                </a:cubicBezTo>
                <a:cubicBezTo>
                  <a:pt x="742" y="66"/>
                  <a:pt x="742" y="66"/>
                  <a:pt x="752" y="66"/>
                </a:cubicBezTo>
                <a:cubicBezTo>
                  <a:pt x="752" y="66"/>
                  <a:pt x="752" y="66"/>
                  <a:pt x="755" y="64"/>
                </a:cubicBezTo>
                <a:cubicBezTo>
                  <a:pt x="755" y="64"/>
                  <a:pt x="759" y="64"/>
                  <a:pt x="763" y="64"/>
                </a:cubicBezTo>
                <a:cubicBezTo>
                  <a:pt x="764" y="64"/>
                  <a:pt x="765" y="64"/>
                  <a:pt x="766" y="64"/>
                </a:cubicBezTo>
                <a:cubicBezTo>
                  <a:pt x="769" y="65"/>
                  <a:pt x="765" y="68"/>
                  <a:pt x="765" y="68"/>
                </a:cubicBezTo>
                <a:cubicBezTo>
                  <a:pt x="765" y="68"/>
                  <a:pt x="767" y="70"/>
                  <a:pt x="767" y="71"/>
                </a:cubicBezTo>
                <a:cubicBezTo>
                  <a:pt x="767" y="73"/>
                  <a:pt x="760" y="73"/>
                  <a:pt x="760" y="73"/>
                </a:cubicBezTo>
                <a:cubicBezTo>
                  <a:pt x="760" y="73"/>
                  <a:pt x="760" y="73"/>
                  <a:pt x="758" y="78"/>
                </a:cubicBezTo>
                <a:cubicBezTo>
                  <a:pt x="758" y="78"/>
                  <a:pt x="765" y="75"/>
                  <a:pt x="767" y="75"/>
                </a:cubicBezTo>
                <a:cubicBezTo>
                  <a:pt x="767" y="75"/>
                  <a:pt x="767" y="75"/>
                  <a:pt x="767" y="75"/>
                </a:cubicBezTo>
                <a:cubicBezTo>
                  <a:pt x="768" y="76"/>
                  <a:pt x="767" y="78"/>
                  <a:pt x="767" y="78"/>
                </a:cubicBezTo>
                <a:cubicBezTo>
                  <a:pt x="767" y="78"/>
                  <a:pt x="767" y="78"/>
                  <a:pt x="772" y="75"/>
                </a:cubicBezTo>
                <a:cubicBezTo>
                  <a:pt x="772" y="75"/>
                  <a:pt x="772" y="75"/>
                  <a:pt x="774" y="79"/>
                </a:cubicBezTo>
                <a:cubicBezTo>
                  <a:pt x="774" y="79"/>
                  <a:pt x="774" y="79"/>
                  <a:pt x="774" y="75"/>
                </a:cubicBezTo>
                <a:cubicBezTo>
                  <a:pt x="774" y="75"/>
                  <a:pt x="774" y="75"/>
                  <a:pt x="778" y="76"/>
                </a:cubicBezTo>
                <a:cubicBezTo>
                  <a:pt x="778" y="76"/>
                  <a:pt x="776" y="73"/>
                  <a:pt x="777" y="73"/>
                </a:cubicBezTo>
                <a:cubicBezTo>
                  <a:pt x="777" y="72"/>
                  <a:pt x="778" y="72"/>
                  <a:pt x="780" y="72"/>
                </a:cubicBezTo>
                <a:cubicBezTo>
                  <a:pt x="780" y="72"/>
                  <a:pt x="781" y="72"/>
                  <a:pt x="781" y="72"/>
                </a:cubicBezTo>
                <a:cubicBezTo>
                  <a:pt x="783" y="73"/>
                  <a:pt x="794" y="73"/>
                  <a:pt x="795" y="74"/>
                </a:cubicBezTo>
                <a:cubicBezTo>
                  <a:pt x="796" y="75"/>
                  <a:pt x="788" y="77"/>
                  <a:pt x="788" y="77"/>
                </a:cubicBezTo>
                <a:cubicBezTo>
                  <a:pt x="788" y="77"/>
                  <a:pt x="788" y="77"/>
                  <a:pt x="788" y="79"/>
                </a:cubicBezTo>
                <a:cubicBezTo>
                  <a:pt x="788" y="79"/>
                  <a:pt x="794" y="77"/>
                  <a:pt x="796" y="77"/>
                </a:cubicBezTo>
                <a:cubicBezTo>
                  <a:pt x="796" y="77"/>
                  <a:pt x="797" y="77"/>
                  <a:pt x="797" y="78"/>
                </a:cubicBezTo>
                <a:cubicBezTo>
                  <a:pt x="797" y="78"/>
                  <a:pt x="790" y="80"/>
                  <a:pt x="790" y="80"/>
                </a:cubicBezTo>
                <a:cubicBezTo>
                  <a:pt x="790" y="80"/>
                  <a:pt x="790" y="80"/>
                  <a:pt x="790" y="83"/>
                </a:cubicBezTo>
                <a:cubicBezTo>
                  <a:pt x="790" y="83"/>
                  <a:pt x="790" y="83"/>
                  <a:pt x="797" y="80"/>
                </a:cubicBezTo>
                <a:cubicBezTo>
                  <a:pt x="797" y="80"/>
                  <a:pt x="797" y="80"/>
                  <a:pt x="794" y="84"/>
                </a:cubicBezTo>
                <a:cubicBezTo>
                  <a:pt x="794" y="84"/>
                  <a:pt x="794" y="84"/>
                  <a:pt x="797" y="82"/>
                </a:cubicBezTo>
                <a:cubicBezTo>
                  <a:pt x="797" y="82"/>
                  <a:pt x="797" y="82"/>
                  <a:pt x="798" y="83"/>
                </a:cubicBezTo>
                <a:cubicBezTo>
                  <a:pt x="798" y="83"/>
                  <a:pt x="804" y="81"/>
                  <a:pt x="807" y="81"/>
                </a:cubicBezTo>
                <a:cubicBezTo>
                  <a:pt x="808" y="81"/>
                  <a:pt x="808" y="81"/>
                  <a:pt x="809" y="81"/>
                </a:cubicBezTo>
                <a:cubicBezTo>
                  <a:pt x="811" y="83"/>
                  <a:pt x="807" y="84"/>
                  <a:pt x="807" y="84"/>
                </a:cubicBezTo>
                <a:cubicBezTo>
                  <a:pt x="807" y="84"/>
                  <a:pt x="807" y="84"/>
                  <a:pt x="803" y="84"/>
                </a:cubicBezTo>
                <a:cubicBezTo>
                  <a:pt x="803" y="84"/>
                  <a:pt x="803" y="84"/>
                  <a:pt x="800" y="88"/>
                </a:cubicBezTo>
                <a:cubicBezTo>
                  <a:pt x="800" y="88"/>
                  <a:pt x="800" y="88"/>
                  <a:pt x="803" y="86"/>
                </a:cubicBezTo>
                <a:cubicBezTo>
                  <a:pt x="803" y="86"/>
                  <a:pt x="803" y="86"/>
                  <a:pt x="807" y="86"/>
                </a:cubicBezTo>
                <a:cubicBezTo>
                  <a:pt x="807" y="86"/>
                  <a:pt x="809" y="84"/>
                  <a:pt x="810" y="84"/>
                </a:cubicBezTo>
                <a:cubicBezTo>
                  <a:pt x="810" y="84"/>
                  <a:pt x="810" y="84"/>
                  <a:pt x="810" y="84"/>
                </a:cubicBezTo>
                <a:cubicBezTo>
                  <a:pt x="811" y="84"/>
                  <a:pt x="811" y="86"/>
                  <a:pt x="810" y="88"/>
                </a:cubicBezTo>
                <a:cubicBezTo>
                  <a:pt x="809" y="88"/>
                  <a:pt x="807" y="89"/>
                  <a:pt x="806" y="89"/>
                </a:cubicBezTo>
                <a:cubicBezTo>
                  <a:pt x="805" y="89"/>
                  <a:pt x="804" y="88"/>
                  <a:pt x="804" y="88"/>
                </a:cubicBezTo>
                <a:cubicBezTo>
                  <a:pt x="804" y="88"/>
                  <a:pt x="804" y="88"/>
                  <a:pt x="802" y="92"/>
                </a:cubicBezTo>
                <a:cubicBezTo>
                  <a:pt x="802" y="92"/>
                  <a:pt x="802" y="92"/>
                  <a:pt x="804" y="90"/>
                </a:cubicBezTo>
                <a:cubicBezTo>
                  <a:pt x="804" y="90"/>
                  <a:pt x="804" y="90"/>
                  <a:pt x="804" y="92"/>
                </a:cubicBezTo>
                <a:cubicBezTo>
                  <a:pt x="804" y="92"/>
                  <a:pt x="804" y="92"/>
                  <a:pt x="809" y="89"/>
                </a:cubicBezTo>
                <a:cubicBezTo>
                  <a:pt x="809" y="89"/>
                  <a:pt x="809" y="89"/>
                  <a:pt x="811" y="90"/>
                </a:cubicBezTo>
                <a:cubicBezTo>
                  <a:pt x="811" y="90"/>
                  <a:pt x="811" y="90"/>
                  <a:pt x="815" y="87"/>
                </a:cubicBezTo>
                <a:cubicBezTo>
                  <a:pt x="815" y="87"/>
                  <a:pt x="820" y="87"/>
                  <a:pt x="823" y="90"/>
                </a:cubicBezTo>
                <a:cubicBezTo>
                  <a:pt x="824" y="91"/>
                  <a:pt x="822" y="91"/>
                  <a:pt x="820" y="91"/>
                </a:cubicBezTo>
                <a:cubicBezTo>
                  <a:pt x="818" y="91"/>
                  <a:pt x="816" y="91"/>
                  <a:pt x="816" y="91"/>
                </a:cubicBezTo>
                <a:cubicBezTo>
                  <a:pt x="816" y="91"/>
                  <a:pt x="816" y="91"/>
                  <a:pt x="809" y="95"/>
                </a:cubicBezTo>
                <a:cubicBezTo>
                  <a:pt x="809" y="95"/>
                  <a:pt x="809" y="95"/>
                  <a:pt x="821" y="93"/>
                </a:cubicBezTo>
                <a:cubicBezTo>
                  <a:pt x="821" y="93"/>
                  <a:pt x="826" y="93"/>
                  <a:pt x="825" y="95"/>
                </a:cubicBezTo>
                <a:cubicBezTo>
                  <a:pt x="825" y="97"/>
                  <a:pt x="811" y="97"/>
                  <a:pt x="811" y="97"/>
                </a:cubicBezTo>
                <a:cubicBezTo>
                  <a:pt x="811" y="97"/>
                  <a:pt x="811" y="97"/>
                  <a:pt x="814" y="98"/>
                </a:cubicBezTo>
                <a:cubicBezTo>
                  <a:pt x="814" y="98"/>
                  <a:pt x="815" y="97"/>
                  <a:pt x="817" y="97"/>
                </a:cubicBezTo>
                <a:cubicBezTo>
                  <a:pt x="820" y="97"/>
                  <a:pt x="824" y="98"/>
                  <a:pt x="825" y="99"/>
                </a:cubicBezTo>
                <a:cubicBezTo>
                  <a:pt x="826" y="100"/>
                  <a:pt x="825" y="101"/>
                  <a:pt x="823" y="101"/>
                </a:cubicBezTo>
                <a:cubicBezTo>
                  <a:pt x="821" y="101"/>
                  <a:pt x="817" y="100"/>
                  <a:pt x="816" y="100"/>
                </a:cubicBezTo>
                <a:cubicBezTo>
                  <a:pt x="816" y="100"/>
                  <a:pt x="813" y="100"/>
                  <a:pt x="813" y="100"/>
                </a:cubicBezTo>
                <a:cubicBezTo>
                  <a:pt x="813" y="100"/>
                  <a:pt x="813" y="100"/>
                  <a:pt x="817" y="103"/>
                </a:cubicBezTo>
                <a:cubicBezTo>
                  <a:pt x="817" y="103"/>
                  <a:pt x="817" y="103"/>
                  <a:pt x="809" y="103"/>
                </a:cubicBezTo>
                <a:cubicBezTo>
                  <a:pt x="809" y="103"/>
                  <a:pt x="809" y="103"/>
                  <a:pt x="816" y="109"/>
                </a:cubicBezTo>
                <a:cubicBezTo>
                  <a:pt x="816" y="109"/>
                  <a:pt x="816" y="109"/>
                  <a:pt x="822" y="109"/>
                </a:cubicBezTo>
                <a:cubicBezTo>
                  <a:pt x="822" y="109"/>
                  <a:pt x="822" y="109"/>
                  <a:pt x="823" y="111"/>
                </a:cubicBezTo>
                <a:cubicBezTo>
                  <a:pt x="823" y="111"/>
                  <a:pt x="832" y="111"/>
                  <a:pt x="833" y="113"/>
                </a:cubicBezTo>
                <a:cubicBezTo>
                  <a:pt x="834" y="115"/>
                  <a:pt x="828" y="117"/>
                  <a:pt x="828" y="117"/>
                </a:cubicBezTo>
                <a:cubicBezTo>
                  <a:pt x="828" y="117"/>
                  <a:pt x="828" y="117"/>
                  <a:pt x="833" y="117"/>
                </a:cubicBezTo>
                <a:cubicBezTo>
                  <a:pt x="833" y="117"/>
                  <a:pt x="833" y="117"/>
                  <a:pt x="833" y="120"/>
                </a:cubicBezTo>
                <a:cubicBezTo>
                  <a:pt x="833" y="120"/>
                  <a:pt x="833" y="120"/>
                  <a:pt x="837" y="118"/>
                </a:cubicBezTo>
                <a:cubicBezTo>
                  <a:pt x="837" y="118"/>
                  <a:pt x="838" y="119"/>
                  <a:pt x="839" y="119"/>
                </a:cubicBezTo>
                <a:close/>
                <a:moveTo>
                  <a:pt x="528" y="774"/>
                </a:moveTo>
                <a:cubicBezTo>
                  <a:pt x="529" y="774"/>
                  <a:pt x="529" y="777"/>
                  <a:pt x="526" y="777"/>
                </a:cubicBezTo>
                <a:cubicBezTo>
                  <a:pt x="526" y="777"/>
                  <a:pt x="526" y="777"/>
                  <a:pt x="526" y="777"/>
                </a:cubicBezTo>
                <a:cubicBezTo>
                  <a:pt x="525" y="777"/>
                  <a:pt x="526" y="775"/>
                  <a:pt x="527" y="774"/>
                </a:cubicBezTo>
                <a:cubicBezTo>
                  <a:pt x="528" y="774"/>
                  <a:pt x="528" y="774"/>
                  <a:pt x="528" y="774"/>
                </a:cubicBezTo>
                <a:close/>
                <a:moveTo>
                  <a:pt x="300" y="261"/>
                </a:moveTo>
                <a:cubicBezTo>
                  <a:pt x="302" y="261"/>
                  <a:pt x="300" y="263"/>
                  <a:pt x="298" y="263"/>
                </a:cubicBezTo>
                <a:cubicBezTo>
                  <a:pt x="298" y="263"/>
                  <a:pt x="298" y="261"/>
                  <a:pt x="299" y="261"/>
                </a:cubicBezTo>
                <a:cubicBezTo>
                  <a:pt x="300" y="261"/>
                  <a:pt x="300" y="261"/>
                  <a:pt x="300" y="261"/>
                </a:cubicBezTo>
                <a:close/>
                <a:moveTo>
                  <a:pt x="287" y="198"/>
                </a:moveTo>
                <a:cubicBezTo>
                  <a:pt x="287" y="198"/>
                  <a:pt x="290" y="199"/>
                  <a:pt x="290" y="201"/>
                </a:cubicBezTo>
                <a:cubicBezTo>
                  <a:pt x="290" y="203"/>
                  <a:pt x="288" y="204"/>
                  <a:pt x="286" y="204"/>
                </a:cubicBezTo>
                <a:cubicBezTo>
                  <a:pt x="286" y="204"/>
                  <a:pt x="285" y="204"/>
                  <a:pt x="285" y="204"/>
                </a:cubicBezTo>
                <a:cubicBezTo>
                  <a:pt x="285" y="204"/>
                  <a:pt x="283" y="202"/>
                  <a:pt x="283" y="201"/>
                </a:cubicBezTo>
                <a:cubicBezTo>
                  <a:pt x="283" y="199"/>
                  <a:pt x="287" y="198"/>
                  <a:pt x="287" y="198"/>
                </a:cubicBezTo>
                <a:close/>
                <a:moveTo>
                  <a:pt x="280" y="225"/>
                </a:moveTo>
                <a:cubicBezTo>
                  <a:pt x="280" y="225"/>
                  <a:pt x="280" y="225"/>
                  <a:pt x="279" y="229"/>
                </a:cubicBezTo>
                <a:cubicBezTo>
                  <a:pt x="279" y="229"/>
                  <a:pt x="279" y="229"/>
                  <a:pt x="277" y="229"/>
                </a:cubicBezTo>
                <a:cubicBezTo>
                  <a:pt x="278" y="226"/>
                  <a:pt x="278" y="226"/>
                  <a:pt x="278" y="226"/>
                </a:cubicBezTo>
                <a:cubicBezTo>
                  <a:pt x="278" y="226"/>
                  <a:pt x="278" y="226"/>
                  <a:pt x="280" y="225"/>
                </a:cubicBezTo>
                <a:close/>
                <a:moveTo>
                  <a:pt x="278" y="212"/>
                </a:moveTo>
                <a:cubicBezTo>
                  <a:pt x="278" y="212"/>
                  <a:pt x="278" y="212"/>
                  <a:pt x="278" y="211"/>
                </a:cubicBezTo>
                <a:cubicBezTo>
                  <a:pt x="278" y="211"/>
                  <a:pt x="280" y="208"/>
                  <a:pt x="280" y="207"/>
                </a:cubicBezTo>
                <a:cubicBezTo>
                  <a:pt x="280" y="206"/>
                  <a:pt x="282" y="205"/>
                  <a:pt x="284" y="205"/>
                </a:cubicBezTo>
                <a:cubicBezTo>
                  <a:pt x="284" y="205"/>
                  <a:pt x="284" y="205"/>
                  <a:pt x="284" y="205"/>
                </a:cubicBezTo>
                <a:cubicBezTo>
                  <a:pt x="285" y="205"/>
                  <a:pt x="286" y="208"/>
                  <a:pt x="283" y="210"/>
                </a:cubicBezTo>
                <a:cubicBezTo>
                  <a:pt x="280" y="213"/>
                  <a:pt x="278" y="216"/>
                  <a:pt x="278" y="216"/>
                </a:cubicBezTo>
                <a:cubicBezTo>
                  <a:pt x="278" y="216"/>
                  <a:pt x="276" y="216"/>
                  <a:pt x="277" y="214"/>
                </a:cubicBezTo>
                <a:cubicBezTo>
                  <a:pt x="277" y="213"/>
                  <a:pt x="278" y="212"/>
                  <a:pt x="278" y="212"/>
                </a:cubicBezTo>
                <a:close/>
                <a:moveTo>
                  <a:pt x="293" y="205"/>
                </a:moveTo>
                <a:cubicBezTo>
                  <a:pt x="291" y="206"/>
                  <a:pt x="288" y="207"/>
                  <a:pt x="288" y="207"/>
                </a:cubicBezTo>
                <a:cubicBezTo>
                  <a:pt x="288" y="207"/>
                  <a:pt x="288" y="207"/>
                  <a:pt x="290" y="203"/>
                </a:cubicBezTo>
                <a:cubicBezTo>
                  <a:pt x="290" y="203"/>
                  <a:pt x="292" y="200"/>
                  <a:pt x="294" y="199"/>
                </a:cubicBezTo>
                <a:cubicBezTo>
                  <a:pt x="294" y="198"/>
                  <a:pt x="294" y="198"/>
                  <a:pt x="295" y="198"/>
                </a:cubicBezTo>
                <a:cubicBezTo>
                  <a:pt x="296" y="198"/>
                  <a:pt x="296" y="200"/>
                  <a:pt x="296" y="200"/>
                </a:cubicBezTo>
                <a:cubicBezTo>
                  <a:pt x="296" y="200"/>
                  <a:pt x="296" y="200"/>
                  <a:pt x="294" y="202"/>
                </a:cubicBezTo>
                <a:cubicBezTo>
                  <a:pt x="294" y="202"/>
                  <a:pt x="295" y="203"/>
                  <a:pt x="293" y="205"/>
                </a:cubicBezTo>
                <a:close/>
                <a:moveTo>
                  <a:pt x="288" y="214"/>
                </a:moveTo>
                <a:cubicBezTo>
                  <a:pt x="288" y="214"/>
                  <a:pt x="287" y="214"/>
                  <a:pt x="287" y="213"/>
                </a:cubicBezTo>
                <a:cubicBezTo>
                  <a:pt x="286" y="212"/>
                  <a:pt x="291" y="209"/>
                  <a:pt x="291" y="209"/>
                </a:cubicBezTo>
                <a:cubicBezTo>
                  <a:pt x="291" y="209"/>
                  <a:pt x="291" y="209"/>
                  <a:pt x="294" y="209"/>
                </a:cubicBezTo>
                <a:cubicBezTo>
                  <a:pt x="294" y="209"/>
                  <a:pt x="294" y="209"/>
                  <a:pt x="294" y="211"/>
                </a:cubicBezTo>
                <a:cubicBezTo>
                  <a:pt x="294" y="211"/>
                  <a:pt x="294" y="211"/>
                  <a:pt x="292" y="212"/>
                </a:cubicBezTo>
                <a:cubicBezTo>
                  <a:pt x="292" y="212"/>
                  <a:pt x="290" y="214"/>
                  <a:pt x="288" y="214"/>
                </a:cubicBezTo>
                <a:close/>
                <a:moveTo>
                  <a:pt x="292" y="221"/>
                </a:moveTo>
                <a:cubicBezTo>
                  <a:pt x="293" y="220"/>
                  <a:pt x="293" y="220"/>
                  <a:pt x="293" y="220"/>
                </a:cubicBezTo>
                <a:cubicBezTo>
                  <a:pt x="295" y="220"/>
                  <a:pt x="296" y="222"/>
                  <a:pt x="296" y="224"/>
                </a:cubicBezTo>
                <a:cubicBezTo>
                  <a:pt x="295" y="226"/>
                  <a:pt x="294" y="226"/>
                  <a:pt x="293" y="226"/>
                </a:cubicBezTo>
                <a:cubicBezTo>
                  <a:pt x="293" y="226"/>
                  <a:pt x="293" y="226"/>
                  <a:pt x="292" y="226"/>
                </a:cubicBezTo>
                <a:cubicBezTo>
                  <a:pt x="292" y="226"/>
                  <a:pt x="289" y="228"/>
                  <a:pt x="289" y="228"/>
                </a:cubicBezTo>
                <a:cubicBezTo>
                  <a:pt x="289" y="228"/>
                  <a:pt x="290" y="222"/>
                  <a:pt x="292" y="221"/>
                </a:cubicBezTo>
                <a:close/>
                <a:moveTo>
                  <a:pt x="291" y="235"/>
                </a:moveTo>
                <a:cubicBezTo>
                  <a:pt x="292" y="235"/>
                  <a:pt x="294" y="236"/>
                  <a:pt x="294" y="236"/>
                </a:cubicBezTo>
                <a:cubicBezTo>
                  <a:pt x="294" y="236"/>
                  <a:pt x="294" y="236"/>
                  <a:pt x="292" y="240"/>
                </a:cubicBezTo>
                <a:cubicBezTo>
                  <a:pt x="292" y="240"/>
                  <a:pt x="290" y="239"/>
                  <a:pt x="290" y="236"/>
                </a:cubicBezTo>
                <a:cubicBezTo>
                  <a:pt x="290" y="236"/>
                  <a:pt x="290" y="235"/>
                  <a:pt x="291" y="235"/>
                </a:cubicBezTo>
                <a:close/>
                <a:moveTo>
                  <a:pt x="294" y="238"/>
                </a:moveTo>
                <a:cubicBezTo>
                  <a:pt x="294" y="238"/>
                  <a:pt x="294" y="238"/>
                  <a:pt x="295" y="235"/>
                </a:cubicBezTo>
                <a:cubicBezTo>
                  <a:pt x="297" y="238"/>
                  <a:pt x="297" y="238"/>
                  <a:pt x="297" y="238"/>
                </a:cubicBezTo>
                <a:cubicBezTo>
                  <a:pt x="297" y="238"/>
                  <a:pt x="297" y="238"/>
                  <a:pt x="295" y="240"/>
                </a:cubicBezTo>
                <a:cubicBezTo>
                  <a:pt x="295" y="240"/>
                  <a:pt x="295" y="240"/>
                  <a:pt x="294" y="238"/>
                </a:cubicBezTo>
                <a:close/>
                <a:moveTo>
                  <a:pt x="291" y="243"/>
                </a:moveTo>
                <a:cubicBezTo>
                  <a:pt x="291" y="242"/>
                  <a:pt x="293" y="242"/>
                  <a:pt x="295" y="242"/>
                </a:cubicBezTo>
                <a:cubicBezTo>
                  <a:pt x="296" y="242"/>
                  <a:pt x="297" y="242"/>
                  <a:pt x="297" y="242"/>
                </a:cubicBezTo>
                <a:cubicBezTo>
                  <a:pt x="297" y="242"/>
                  <a:pt x="297" y="242"/>
                  <a:pt x="297" y="245"/>
                </a:cubicBezTo>
                <a:cubicBezTo>
                  <a:pt x="297" y="245"/>
                  <a:pt x="297" y="245"/>
                  <a:pt x="294" y="247"/>
                </a:cubicBezTo>
                <a:cubicBezTo>
                  <a:pt x="294" y="247"/>
                  <a:pt x="294" y="247"/>
                  <a:pt x="294" y="244"/>
                </a:cubicBezTo>
                <a:cubicBezTo>
                  <a:pt x="294" y="244"/>
                  <a:pt x="294" y="244"/>
                  <a:pt x="293" y="244"/>
                </a:cubicBezTo>
                <a:cubicBezTo>
                  <a:pt x="292" y="244"/>
                  <a:pt x="291" y="244"/>
                  <a:pt x="291" y="243"/>
                </a:cubicBezTo>
                <a:close/>
                <a:moveTo>
                  <a:pt x="286" y="226"/>
                </a:moveTo>
                <a:cubicBezTo>
                  <a:pt x="285" y="228"/>
                  <a:pt x="282" y="230"/>
                  <a:pt x="282" y="230"/>
                </a:cubicBezTo>
                <a:cubicBezTo>
                  <a:pt x="282" y="230"/>
                  <a:pt x="282" y="226"/>
                  <a:pt x="282" y="225"/>
                </a:cubicBezTo>
                <a:cubicBezTo>
                  <a:pt x="281" y="223"/>
                  <a:pt x="282" y="221"/>
                  <a:pt x="282" y="221"/>
                </a:cubicBezTo>
                <a:cubicBezTo>
                  <a:pt x="283" y="220"/>
                  <a:pt x="286" y="219"/>
                  <a:pt x="286" y="219"/>
                </a:cubicBezTo>
                <a:cubicBezTo>
                  <a:pt x="285" y="218"/>
                  <a:pt x="284" y="217"/>
                  <a:pt x="284" y="217"/>
                </a:cubicBezTo>
                <a:cubicBezTo>
                  <a:pt x="284" y="217"/>
                  <a:pt x="284" y="217"/>
                  <a:pt x="286" y="216"/>
                </a:cubicBezTo>
                <a:cubicBezTo>
                  <a:pt x="286" y="216"/>
                  <a:pt x="291" y="219"/>
                  <a:pt x="289" y="221"/>
                </a:cubicBezTo>
                <a:cubicBezTo>
                  <a:pt x="287" y="223"/>
                  <a:pt x="285" y="223"/>
                  <a:pt x="285" y="223"/>
                </a:cubicBezTo>
                <a:cubicBezTo>
                  <a:pt x="285" y="223"/>
                  <a:pt x="288" y="225"/>
                  <a:pt x="286" y="226"/>
                </a:cubicBezTo>
                <a:close/>
                <a:moveTo>
                  <a:pt x="273" y="241"/>
                </a:moveTo>
                <a:cubicBezTo>
                  <a:pt x="273" y="241"/>
                  <a:pt x="273" y="239"/>
                  <a:pt x="272" y="239"/>
                </a:cubicBezTo>
                <a:cubicBezTo>
                  <a:pt x="272" y="239"/>
                  <a:pt x="272" y="237"/>
                  <a:pt x="272" y="237"/>
                </a:cubicBezTo>
                <a:cubicBezTo>
                  <a:pt x="272" y="237"/>
                  <a:pt x="272" y="237"/>
                  <a:pt x="274" y="233"/>
                </a:cubicBezTo>
                <a:cubicBezTo>
                  <a:pt x="274" y="233"/>
                  <a:pt x="274" y="231"/>
                  <a:pt x="276" y="230"/>
                </a:cubicBezTo>
                <a:cubicBezTo>
                  <a:pt x="276" y="230"/>
                  <a:pt x="277" y="230"/>
                  <a:pt x="277" y="230"/>
                </a:cubicBezTo>
                <a:cubicBezTo>
                  <a:pt x="278" y="230"/>
                  <a:pt x="278" y="232"/>
                  <a:pt x="278" y="232"/>
                </a:cubicBezTo>
                <a:cubicBezTo>
                  <a:pt x="278" y="232"/>
                  <a:pt x="278" y="232"/>
                  <a:pt x="280" y="231"/>
                </a:cubicBezTo>
                <a:cubicBezTo>
                  <a:pt x="281" y="231"/>
                  <a:pt x="281" y="231"/>
                  <a:pt x="281" y="231"/>
                </a:cubicBezTo>
                <a:cubicBezTo>
                  <a:pt x="283" y="231"/>
                  <a:pt x="280" y="234"/>
                  <a:pt x="278" y="234"/>
                </a:cubicBezTo>
                <a:cubicBezTo>
                  <a:pt x="276" y="234"/>
                  <a:pt x="276" y="235"/>
                  <a:pt x="278" y="235"/>
                </a:cubicBezTo>
                <a:cubicBezTo>
                  <a:pt x="280" y="235"/>
                  <a:pt x="281" y="232"/>
                  <a:pt x="282" y="232"/>
                </a:cubicBezTo>
                <a:cubicBezTo>
                  <a:pt x="283" y="231"/>
                  <a:pt x="285" y="231"/>
                  <a:pt x="286" y="231"/>
                </a:cubicBezTo>
                <a:cubicBezTo>
                  <a:pt x="286" y="231"/>
                  <a:pt x="286" y="231"/>
                  <a:pt x="287" y="231"/>
                </a:cubicBezTo>
                <a:cubicBezTo>
                  <a:pt x="287" y="231"/>
                  <a:pt x="285" y="232"/>
                  <a:pt x="283" y="233"/>
                </a:cubicBezTo>
                <a:cubicBezTo>
                  <a:pt x="282" y="234"/>
                  <a:pt x="280" y="236"/>
                  <a:pt x="279" y="237"/>
                </a:cubicBezTo>
                <a:cubicBezTo>
                  <a:pt x="278" y="238"/>
                  <a:pt x="278" y="239"/>
                  <a:pt x="278" y="239"/>
                </a:cubicBezTo>
                <a:cubicBezTo>
                  <a:pt x="278" y="240"/>
                  <a:pt x="277" y="242"/>
                  <a:pt x="276" y="242"/>
                </a:cubicBezTo>
                <a:cubicBezTo>
                  <a:pt x="275" y="243"/>
                  <a:pt x="274" y="244"/>
                  <a:pt x="274" y="245"/>
                </a:cubicBezTo>
                <a:cubicBezTo>
                  <a:pt x="275" y="246"/>
                  <a:pt x="277" y="250"/>
                  <a:pt x="275" y="250"/>
                </a:cubicBezTo>
                <a:cubicBezTo>
                  <a:pt x="275" y="250"/>
                  <a:pt x="274" y="250"/>
                  <a:pt x="274" y="250"/>
                </a:cubicBezTo>
                <a:cubicBezTo>
                  <a:pt x="272" y="250"/>
                  <a:pt x="273" y="248"/>
                  <a:pt x="273" y="248"/>
                </a:cubicBezTo>
                <a:cubicBezTo>
                  <a:pt x="273" y="248"/>
                  <a:pt x="273" y="248"/>
                  <a:pt x="272" y="241"/>
                </a:cubicBezTo>
                <a:cubicBezTo>
                  <a:pt x="272" y="241"/>
                  <a:pt x="272" y="241"/>
                  <a:pt x="273" y="241"/>
                </a:cubicBezTo>
                <a:close/>
                <a:moveTo>
                  <a:pt x="499" y="99"/>
                </a:moveTo>
                <a:cubicBezTo>
                  <a:pt x="499" y="99"/>
                  <a:pt x="503" y="99"/>
                  <a:pt x="504" y="99"/>
                </a:cubicBezTo>
                <a:cubicBezTo>
                  <a:pt x="505" y="100"/>
                  <a:pt x="511" y="102"/>
                  <a:pt x="515" y="102"/>
                </a:cubicBezTo>
                <a:cubicBezTo>
                  <a:pt x="516" y="102"/>
                  <a:pt x="516" y="102"/>
                  <a:pt x="516" y="102"/>
                </a:cubicBezTo>
                <a:cubicBezTo>
                  <a:pt x="517" y="102"/>
                  <a:pt x="518" y="102"/>
                  <a:pt x="518" y="102"/>
                </a:cubicBezTo>
                <a:cubicBezTo>
                  <a:pt x="522" y="102"/>
                  <a:pt x="524" y="103"/>
                  <a:pt x="527" y="106"/>
                </a:cubicBezTo>
                <a:cubicBezTo>
                  <a:pt x="531" y="110"/>
                  <a:pt x="516" y="109"/>
                  <a:pt x="514" y="110"/>
                </a:cubicBezTo>
                <a:cubicBezTo>
                  <a:pt x="511" y="111"/>
                  <a:pt x="523" y="112"/>
                  <a:pt x="530" y="112"/>
                </a:cubicBezTo>
                <a:cubicBezTo>
                  <a:pt x="536" y="112"/>
                  <a:pt x="549" y="110"/>
                  <a:pt x="549" y="110"/>
                </a:cubicBezTo>
                <a:cubicBezTo>
                  <a:pt x="549" y="110"/>
                  <a:pt x="549" y="110"/>
                  <a:pt x="548" y="111"/>
                </a:cubicBezTo>
                <a:cubicBezTo>
                  <a:pt x="548" y="111"/>
                  <a:pt x="554" y="112"/>
                  <a:pt x="556" y="115"/>
                </a:cubicBezTo>
                <a:cubicBezTo>
                  <a:pt x="557" y="117"/>
                  <a:pt x="556" y="117"/>
                  <a:pt x="554" y="117"/>
                </a:cubicBezTo>
                <a:cubicBezTo>
                  <a:pt x="553" y="117"/>
                  <a:pt x="550" y="117"/>
                  <a:pt x="550" y="117"/>
                </a:cubicBezTo>
                <a:cubicBezTo>
                  <a:pt x="550" y="117"/>
                  <a:pt x="550" y="117"/>
                  <a:pt x="553" y="122"/>
                </a:cubicBezTo>
                <a:cubicBezTo>
                  <a:pt x="553" y="122"/>
                  <a:pt x="553" y="122"/>
                  <a:pt x="554" y="119"/>
                </a:cubicBezTo>
                <a:cubicBezTo>
                  <a:pt x="554" y="119"/>
                  <a:pt x="554" y="119"/>
                  <a:pt x="558" y="119"/>
                </a:cubicBezTo>
                <a:cubicBezTo>
                  <a:pt x="558" y="119"/>
                  <a:pt x="558" y="119"/>
                  <a:pt x="559" y="115"/>
                </a:cubicBezTo>
                <a:cubicBezTo>
                  <a:pt x="559" y="115"/>
                  <a:pt x="561" y="110"/>
                  <a:pt x="563" y="109"/>
                </a:cubicBezTo>
                <a:cubicBezTo>
                  <a:pt x="563" y="108"/>
                  <a:pt x="564" y="108"/>
                  <a:pt x="565" y="108"/>
                </a:cubicBezTo>
                <a:cubicBezTo>
                  <a:pt x="567" y="108"/>
                  <a:pt x="570" y="108"/>
                  <a:pt x="571" y="108"/>
                </a:cubicBezTo>
                <a:cubicBezTo>
                  <a:pt x="574" y="108"/>
                  <a:pt x="573" y="108"/>
                  <a:pt x="575" y="107"/>
                </a:cubicBezTo>
                <a:cubicBezTo>
                  <a:pt x="576" y="106"/>
                  <a:pt x="578" y="106"/>
                  <a:pt x="579" y="106"/>
                </a:cubicBezTo>
                <a:cubicBezTo>
                  <a:pt x="580" y="106"/>
                  <a:pt x="581" y="106"/>
                  <a:pt x="581" y="106"/>
                </a:cubicBezTo>
                <a:cubicBezTo>
                  <a:pt x="583" y="107"/>
                  <a:pt x="586" y="109"/>
                  <a:pt x="586" y="109"/>
                </a:cubicBezTo>
                <a:cubicBezTo>
                  <a:pt x="586" y="109"/>
                  <a:pt x="586" y="109"/>
                  <a:pt x="593" y="109"/>
                </a:cubicBezTo>
                <a:cubicBezTo>
                  <a:pt x="593" y="109"/>
                  <a:pt x="596" y="112"/>
                  <a:pt x="598" y="112"/>
                </a:cubicBezTo>
                <a:cubicBezTo>
                  <a:pt x="598" y="112"/>
                  <a:pt x="598" y="112"/>
                  <a:pt x="598" y="112"/>
                </a:cubicBezTo>
                <a:cubicBezTo>
                  <a:pt x="600" y="112"/>
                  <a:pt x="604" y="111"/>
                  <a:pt x="605" y="111"/>
                </a:cubicBezTo>
                <a:cubicBezTo>
                  <a:pt x="607" y="111"/>
                  <a:pt x="613" y="113"/>
                  <a:pt x="615" y="113"/>
                </a:cubicBezTo>
                <a:cubicBezTo>
                  <a:pt x="615" y="113"/>
                  <a:pt x="615" y="113"/>
                  <a:pt x="615" y="113"/>
                </a:cubicBezTo>
                <a:cubicBezTo>
                  <a:pt x="617" y="113"/>
                  <a:pt x="619" y="112"/>
                  <a:pt x="619" y="112"/>
                </a:cubicBezTo>
                <a:cubicBezTo>
                  <a:pt x="619" y="112"/>
                  <a:pt x="619" y="112"/>
                  <a:pt x="619" y="108"/>
                </a:cubicBezTo>
                <a:cubicBezTo>
                  <a:pt x="619" y="108"/>
                  <a:pt x="619" y="108"/>
                  <a:pt x="622" y="110"/>
                </a:cubicBezTo>
                <a:cubicBezTo>
                  <a:pt x="622" y="110"/>
                  <a:pt x="625" y="112"/>
                  <a:pt x="626" y="112"/>
                </a:cubicBezTo>
                <a:cubicBezTo>
                  <a:pt x="627" y="112"/>
                  <a:pt x="627" y="112"/>
                  <a:pt x="627" y="112"/>
                </a:cubicBezTo>
                <a:cubicBezTo>
                  <a:pt x="629" y="112"/>
                  <a:pt x="624" y="109"/>
                  <a:pt x="623" y="109"/>
                </a:cubicBezTo>
                <a:cubicBezTo>
                  <a:pt x="622" y="109"/>
                  <a:pt x="622" y="108"/>
                  <a:pt x="623" y="106"/>
                </a:cubicBezTo>
                <a:cubicBezTo>
                  <a:pt x="623" y="106"/>
                  <a:pt x="624" y="106"/>
                  <a:pt x="625" y="106"/>
                </a:cubicBezTo>
                <a:cubicBezTo>
                  <a:pt x="626" y="106"/>
                  <a:pt x="627" y="106"/>
                  <a:pt x="627" y="106"/>
                </a:cubicBezTo>
                <a:cubicBezTo>
                  <a:pt x="627" y="106"/>
                  <a:pt x="630" y="105"/>
                  <a:pt x="631" y="105"/>
                </a:cubicBezTo>
                <a:cubicBezTo>
                  <a:pt x="633" y="105"/>
                  <a:pt x="634" y="108"/>
                  <a:pt x="634" y="108"/>
                </a:cubicBezTo>
                <a:cubicBezTo>
                  <a:pt x="634" y="108"/>
                  <a:pt x="634" y="108"/>
                  <a:pt x="638" y="108"/>
                </a:cubicBezTo>
                <a:cubicBezTo>
                  <a:pt x="638" y="108"/>
                  <a:pt x="631" y="113"/>
                  <a:pt x="631" y="114"/>
                </a:cubicBezTo>
                <a:cubicBezTo>
                  <a:pt x="630" y="115"/>
                  <a:pt x="635" y="115"/>
                  <a:pt x="635" y="115"/>
                </a:cubicBezTo>
                <a:cubicBezTo>
                  <a:pt x="635" y="115"/>
                  <a:pt x="635" y="115"/>
                  <a:pt x="635" y="117"/>
                </a:cubicBezTo>
                <a:cubicBezTo>
                  <a:pt x="635" y="117"/>
                  <a:pt x="637" y="115"/>
                  <a:pt x="636" y="113"/>
                </a:cubicBezTo>
                <a:cubicBezTo>
                  <a:pt x="636" y="111"/>
                  <a:pt x="640" y="110"/>
                  <a:pt x="641" y="109"/>
                </a:cubicBezTo>
                <a:cubicBezTo>
                  <a:pt x="641" y="109"/>
                  <a:pt x="641" y="109"/>
                  <a:pt x="642" y="109"/>
                </a:cubicBezTo>
                <a:cubicBezTo>
                  <a:pt x="643" y="109"/>
                  <a:pt x="645" y="110"/>
                  <a:pt x="645" y="110"/>
                </a:cubicBezTo>
                <a:cubicBezTo>
                  <a:pt x="645" y="110"/>
                  <a:pt x="649" y="107"/>
                  <a:pt x="651" y="106"/>
                </a:cubicBezTo>
                <a:cubicBezTo>
                  <a:pt x="654" y="106"/>
                  <a:pt x="657" y="104"/>
                  <a:pt x="658" y="102"/>
                </a:cubicBezTo>
                <a:cubicBezTo>
                  <a:pt x="658" y="101"/>
                  <a:pt x="658" y="101"/>
                  <a:pt x="658" y="101"/>
                </a:cubicBezTo>
                <a:cubicBezTo>
                  <a:pt x="657" y="101"/>
                  <a:pt x="657" y="101"/>
                  <a:pt x="656" y="102"/>
                </a:cubicBezTo>
                <a:cubicBezTo>
                  <a:pt x="655" y="102"/>
                  <a:pt x="654" y="102"/>
                  <a:pt x="653" y="102"/>
                </a:cubicBezTo>
                <a:cubicBezTo>
                  <a:pt x="653" y="102"/>
                  <a:pt x="652" y="102"/>
                  <a:pt x="652" y="102"/>
                </a:cubicBezTo>
                <a:cubicBezTo>
                  <a:pt x="650" y="102"/>
                  <a:pt x="656" y="101"/>
                  <a:pt x="656" y="101"/>
                </a:cubicBezTo>
                <a:cubicBezTo>
                  <a:pt x="656" y="101"/>
                  <a:pt x="656" y="101"/>
                  <a:pt x="657" y="99"/>
                </a:cubicBezTo>
                <a:cubicBezTo>
                  <a:pt x="657" y="99"/>
                  <a:pt x="657" y="99"/>
                  <a:pt x="659" y="100"/>
                </a:cubicBezTo>
                <a:cubicBezTo>
                  <a:pt x="659" y="100"/>
                  <a:pt x="659" y="100"/>
                  <a:pt x="659" y="100"/>
                </a:cubicBezTo>
                <a:cubicBezTo>
                  <a:pt x="660" y="100"/>
                  <a:pt x="661" y="100"/>
                  <a:pt x="663" y="99"/>
                </a:cubicBezTo>
                <a:cubicBezTo>
                  <a:pt x="664" y="98"/>
                  <a:pt x="663" y="98"/>
                  <a:pt x="662" y="98"/>
                </a:cubicBezTo>
                <a:cubicBezTo>
                  <a:pt x="661" y="98"/>
                  <a:pt x="659" y="98"/>
                  <a:pt x="658" y="99"/>
                </a:cubicBezTo>
                <a:cubicBezTo>
                  <a:pt x="658" y="99"/>
                  <a:pt x="658" y="99"/>
                  <a:pt x="658" y="99"/>
                </a:cubicBezTo>
                <a:cubicBezTo>
                  <a:pt x="657" y="99"/>
                  <a:pt x="658" y="95"/>
                  <a:pt x="658" y="95"/>
                </a:cubicBezTo>
                <a:cubicBezTo>
                  <a:pt x="658" y="95"/>
                  <a:pt x="658" y="95"/>
                  <a:pt x="655" y="97"/>
                </a:cubicBezTo>
                <a:cubicBezTo>
                  <a:pt x="655" y="97"/>
                  <a:pt x="650" y="95"/>
                  <a:pt x="649" y="92"/>
                </a:cubicBezTo>
                <a:cubicBezTo>
                  <a:pt x="649" y="90"/>
                  <a:pt x="658" y="88"/>
                  <a:pt x="658" y="88"/>
                </a:cubicBezTo>
                <a:cubicBezTo>
                  <a:pt x="658" y="88"/>
                  <a:pt x="656" y="87"/>
                  <a:pt x="654" y="87"/>
                </a:cubicBezTo>
                <a:cubicBezTo>
                  <a:pt x="653" y="86"/>
                  <a:pt x="656" y="84"/>
                  <a:pt x="657" y="83"/>
                </a:cubicBezTo>
                <a:cubicBezTo>
                  <a:pt x="658" y="82"/>
                  <a:pt x="659" y="82"/>
                  <a:pt x="661" y="82"/>
                </a:cubicBezTo>
                <a:cubicBezTo>
                  <a:pt x="662" y="82"/>
                  <a:pt x="663" y="82"/>
                  <a:pt x="664" y="82"/>
                </a:cubicBezTo>
                <a:cubicBezTo>
                  <a:pt x="665" y="82"/>
                  <a:pt x="665" y="82"/>
                  <a:pt x="666" y="82"/>
                </a:cubicBezTo>
                <a:cubicBezTo>
                  <a:pt x="666" y="82"/>
                  <a:pt x="666" y="82"/>
                  <a:pt x="666" y="82"/>
                </a:cubicBezTo>
                <a:cubicBezTo>
                  <a:pt x="667" y="82"/>
                  <a:pt x="666" y="80"/>
                  <a:pt x="666" y="80"/>
                </a:cubicBezTo>
                <a:cubicBezTo>
                  <a:pt x="666" y="79"/>
                  <a:pt x="671" y="79"/>
                  <a:pt x="671" y="79"/>
                </a:cubicBezTo>
                <a:cubicBezTo>
                  <a:pt x="671" y="79"/>
                  <a:pt x="671" y="79"/>
                  <a:pt x="674" y="77"/>
                </a:cubicBezTo>
                <a:cubicBezTo>
                  <a:pt x="674" y="77"/>
                  <a:pt x="674" y="77"/>
                  <a:pt x="679" y="79"/>
                </a:cubicBezTo>
                <a:cubicBezTo>
                  <a:pt x="682" y="79"/>
                  <a:pt x="680" y="84"/>
                  <a:pt x="678" y="87"/>
                </a:cubicBezTo>
                <a:cubicBezTo>
                  <a:pt x="675" y="90"/>
                  <a:pt x="680" y="89"/>
                  <a:pt x="681" y="92"/>
                </a:cubicBezTo>
                <a:cubicBezTo>
                  <a:pt x="681" y="93"/>
                  <a:pt x="680" y="93"/>
                  <a:pt x="678" y="93"/>
                </a:cubicBezTo>
                <a:cubicBezTo>
                  <a:pt x="677" y="93"/>
                  <a:pt x="675" y="92"/>
                  <a:pt x="675" y="92"/>
                </a:cubicBezTo>
                <a:cubicBezTo>
                  <a:pt x="675" y="92"/>
                  <a:pt x="675" y="92"/>
                  <a:pt x="675" y="94"/>
                </a:cubicBezTo>
                <a:cubicBezTo>
                  <a:pt x="675" y="94"/>
                  <a:pt x="675" y="94"/>
                  <a:pt x="670" y="96"/>
                </a:cubicBezTo>
                <a:cubicBezTo>
                  <a:pt x="670" y="96"/>
                  <a:pt x="670" y="96"/>
                  <a:pt x="673" y="97"/>
                </a:cubicBezTo>
                <a:cubicBezTo>
                  <a:pt x="673" y="97"/>
                  <a:pt x="673" y="97"/>
                  <a:pt x="678" y="96"/>
                </a:cubicBezTo>
                <a:cubicBezTo>
                  <a:pt x="678" y="96"/>
                  <a:pt x="678" y="96"/>
                  <a:pt x="677" y="97"/>
                </a:cubicBezTo>
                <a:cubicBezTo>
                  <a:pt x="677" y="97"/>
                  <a:pt x="677" y="97"/>
                  <a:pt x="682" y="98"/>
                </a:cubicBezTo>
                <a:cubicBezTo>
                  <a:pt x="682" y="98"/>
                  <a:pt x="682" y="98"/>
                  <a:pt x="677" y="100"/>
                </a:cubicBezTo>
                <a:cubicBezTo>
                  <a:pt x="677" y="100"/>
                  <a:pt x="677" y="100"/>
                  <a:pt x="677" y="103"/>
                </a:cubicBezTo>
                <a:cubicBezTo>
                  <a:pt x="677" y="103"/>
                  <a:pt x="677" y="103"/>
                  <a:pt x="674" y="106"/>
                </a:cubicBezTo>
                <a:cubicBezTo>
                  <a:pt x="674" y="106"/>
                  <a:pt x="674" y="106"/>
                  <a:pt x="675" y="107"/>
                </a:cubicBezTo>
                <a:cubicBezTo>
                  <a:pt x="675" y="107"/>
                  <a:pt x="675" y="107"/>
                  <a:pt x="679" y="104"/>
                </a:cubicBezTo>
                <a:cubicBezTo>
                  <a:pt x="679" y="104"/>
                  <a:pt x="688" y="99"/>
                  <a:pt x="689" y="99"/>
                </a:cubicBezTo>
                <a:cubicBezTo>
                  <a:pt x="689" y="99"/>
                  <a:pt x="692" y="102"/>
                  <a:pt x="691" y="105"/>
                </a:cubicBezTo>
                <a:cubicBezTo>
                  <a:pt x="690" y="108"/>
                  <a:pt x="685" y="107"/>
                  <a:pt x="684" y="109"/>
                </a:cubicBezTo>
                <a:cubicBezTo>
                  <a:pt x="682" y="111"/>
                  <a:pt x="684" y="117"/>
                  <a:pt x="684" y="117"/>
                </a:cubicBezTo>
                <a:cubicBezTo>
                  <a:pt x="684" y="117"/>
                  <a:pt x="684" y="117"/>
                  <a:pt x="689" y="115"/>
                </a:cubicBezTo>
                <a:cubicBezTo>
                  <a:pt x="689" y="115"/>
                  <a:pt x="692" y="115"/>
                  <a:pt x="693" y="114"/>
                </a:cubicBezTo>
                <a:cubicBezTo>
                  <a:pt x="693" y="114"/>
                  <a:pt x="696" y="111"/>
                  <a:pt x="696" y="111"/>
                </a:cubicBezTo>
                <a:cubicBezTo>
                  <a:pt x="696" y="111"/>
                  <a:pt x="696" y="111"/>
                  <a:pt x="699" y="109"/>
                </a:cubicBezTo>
                <a:cubicBezTo>
                  <a:pt x="699" y="109"/>
                  <a:pt x="699" y="109"/>
                  <a:pt x="707" y="104"/>
                </a:cubicBezTo>
                <a:cubicBezTo>
                  <a:pt x="707" y="104"/>
                  <a:pt x="707" y="104"/>
                  <a:pt x="709" y="104"/>
                </a:cubicBezTo>
                <a:cubicBezTo>
                  <a:pt x="709" y="104"/>
                  <a:pt x="709" y="104"/>
                  <a:pt x="713" y="101"/>
                </a:cubicBezTo>
                <a:cubicBezTo>
                  <a:pt x="713" y="101"/>
                  <a:pt x="709" y="99"/>
                  <a:pt x="714" y="96"/>
                </a:cubicBezTo>
                <a:cubicBezTo>
                  <a:pt x="716" y="95"/>
                  <a:pt x="718" y="94"/>
                  <a:pt x="720" y="94"/>
                </a:cubicBezTo>
                <a:cubicBezTo>
                  <a:pt x="725" y="94"/>
                  <a:pt x="730" y="96"/>
                  <a:pt x="730" y="96"/>
                </a:cubicBezTo>
                <a:cubicBezTo>
                  <a:pt x="730" y="96"/>
                  <a:pt x="730" y="96"/>
                  <a:pt x="732" y="98"/>
                </a:cubicBezTo>
                <a:cubicBezTo>
                  <a:pt x="732" y="98"/>
                  <a:pt x="734" y="103"/>
                  <a:pt x="734" y="104"/>
                </a:cubicBezTo>
                <a:cubicBezTo>
                  <a:pt x="734" y="105"/>
                  <a:pt x="725" y="106"/>
                  <a:pt x="723" y="107"/>
                </a:cubicBezTo>
                <a:cubicBezTo>
                  <a:pt x="721" y="108"/>
                  <a:pt x="723" y="111"/>
                  <a:pt x="725" y="114"/>
                </a:cubicBezTo>
                <a:cubicBezTo>
                  <a:pt x="728" y="118"/>
                  <a:pt x="708" y="124"/>
                  <a:pt x="706" y="124"/>
                </a:cubicBezTo>
                <a:cubicBezTo>
                  <a:pt x="706" y="124"/>
                  <a:pt x="706" y="124"/>
                  <a:pt x="706" y="124"/>
                </a:cubicBezTo>
                <a:cubicBezTo>
                  <a:pt x="704" y="124"/>
                  <a:pt x="702" y="117"/>
                  <a:pt x="702" y="117"/>
                </a:cubicBezTo>
                <a:cubicBezTo>
                  <a:pt x="702" y="117"/>
                  <a:pt x="702" y="117"/>
                  <a:pt x="697" y="118"/>
                </a:cubicBezTo>
                <a:cubicBezTo>
                  <a:pt x="697" y="118"/>
                  <a:pt x="697" y="118"/>
                  <a:pt x="699" y="119"/>
                </a:cubicBezTo>
                <a:cubicBezTo>
                  <a:pt x="699" y="119"/>
                  <a:pt x="702" y="122"/>
                  <a:pt x="702" y="124"/>
                </a:cubicBezTo>
                <a:cubicBezTo>
                  <a:pt x="701" y="124"/>
                  <a:pt x="701" y="125"/>
                  <a:pt x="701" y="125"/>
                </a:cubicBezTo>
                <a:cubicBezTo>
                  <a:pt x="700" y="125"/>
                  <a:pt x="698" y="123"/>
                  <a:pt x="698" y="123"/>
                </a:cubicBezTo>
                <a:cubicBezTo>
                  <a:pt x="698" y="123"/>
                  <a:pt x="698" y="123"/>
                  <a:pt x="698" y="125"/>
                </a:cubicBezTo>
                <a:cubicBezTo>
                  <a:pt x="698" y="125"/>
                  <a:pt x="698" y="125"/>
                  <a:pt x="694" y="124"/>
                </a:cubicBezTo>
                <a:cubicBezTo>
                  <a:pt x="694" y="124"/>
                  <a:pt x="694" y="121"/>
                  <a:pt x="690" y="121"/>
                </a:cubicBezTo>
                <a:cubicBezTo>
                  <a:pt x="687" y="121"/>
                  <a:pt x="685" y="123"/>
                  <a:pt x="685" y="123"/>
                </a:cubicBezTo>
                <a:cubicBezTo>
                  <a:pt x="685" y="123"/>
                  <a:pt x="685" y="123"/>
                  <a:pt x="688" y="125"/>
                </a:cubicBezTo>
                <a:cubicBezTo>
                  <a:pt x="688" y="125"/>
                  <a:pt x="674" y="132"/>
                  <a:pt x="671" y="132"/>
                </a:cubicBezTo>
                <a:cubicBezTo>
                  <a:pt x="668" y="132"/>
                  <a:pt x="666" y="127"/>
                  <a:pt x="663" y="126"/>
                </a:cubicBezTo>
                <a:cubicBezTo>
                  <a:pt x="663" y="126"/>
                  <a:pt x="661" y="125"/>
                  <a:pt x="660" y="125"/>
                </a:cubicBezTo>
                <a:cubicBezTo>
                  <a:pt x="656" y="125"/>
                  <a:pt x="651" y="126"/>
                  <a:pt x="651" y="126"/>
                </a:cubicBezTo>
                <a:cubicBezTo>
                  <a:pt x="651" y="126"/>
                  <a:pt x="651" y="126"/>
                  <a:pt x="661" y="130"/>
                </a:cubicBezTo>
                <a:cubicBezTo>
                  <a:pt x="661" y="130"/>
                  <a:pt x="661" y="130"/>
                  <a:pt x="661" y="133"/>
                </a:cubicBezTo>
                <a:cubicBezTo>
                  <a:pt x="661" y="133"/>
                  <a:pt x="671" y="133"/>
                  <a:pt x="673" y="133"/>
                </a:cubicBezTo>
                <a:cubicBezTo>
                  <a:pt x="676" y="134"/>
                  <a:pt x="670" y="137"/>
                  <a:pt x="666" y="138"/>
                </a:cubicBezTo>
                <a:cubicBezTo>
                  <a:pt x="663" y="140"/>
                  <a:pt x="655" y="143"/>
                  <a:pt x="655" y="143"/>
                </a:cubicBezTo>
                <a:cubicBezTo>
                  <a:pt x="655" y="143"/>
                  <a:pt x="655" y="143"/>
                  <a:pt x="655" y="143"/>
                </a:cubicBezTo>
                <a:cubicBezTo>
                  <a:pt x="653" y="143"/>
                  <a:pt x="650" y="142"/>
                  <a:pt x="648" y="141"/>
                </a:cubicBezTo>
                <a:cubicBezTo>
                  <a:pt x="648" y="141"/>
                  <a:pt x="648" y="141"/>
                  <a:pt x="648" y="141"/>
                </a:cubicBezTo>
                <a:cubicBezTo>
                  <a:pt x="647" y="141"/>
                  <a:pt x="644" y="146"/>
                  <a:pt x="641" y="147"/>
                </a:cubicBezTo>
                <a:cubicBezTo>
                  <a:pt x="640" y="147"/>
                  <a:pt x="640" y="147"/>
                  <a:pt x="639" y="147"/>
                </a:cubicBezTo>
                <a:cubicBezTo>
                  <a:pt x="636" y="147"/>
                  <a:pt x="634" y="145"/>
                  <a:pt x="634" y="145"/>
                </a:cubicBezTo>
                <a:cubicBezTo>
                  <a:pt x="634" y="145"/>
                  <a:pt x="634" y="145"/>
                  <a:pt x="624" y="142"/>
                </a:cubicBezTo>
                <a:cubicBezTo>
                  <a:pt x="624" y="142"/>
                  <a:pt x="624" y="142"/>
                  <a:pt x="621" y="143"/>
                </a:cubicBezTo>
                <a:cubicBezTo>
                  <a:pt x="621" y="143"/>
                  <a:pt x="621" y="143"/>
                  <a:pt x="627" y="145"/>
                </a:cubicBezTo>
                <a:cubicBezTo>
                  <a:pt x="627" y="145"/>
                  <a:pt x="627" y="145"/>
                  <a:pt x="626" y="147"/>
                </a:cubicBezTo>
                <a:cubicBezTo>
                  <a:pt x="626" y="147"/>
                  <a:pt x="626" y="147"/>
                  <a:pt x="634" y="146"/>
                </a:cubicBezTo>
                <a:cubicBezTo>
                  <a:pt x="634" y="146"/>
                  <a:pt x="637" y="149"/>
                  <a:pt x="637" y="151"/>
                </a:cubicBezTo>
                <a:cubicBezTo>
                  <a:pt x="637" y="153"/>
                  <a:pt x="631" y="153"/>
                  <a:pt x="627" y="153"/>
                </a:cubicBezTo>
                <a:cubicBezTo>
                  <a:pt x="625" y="153"/>
                  <a:pt x="624" y="153"/>
                  <a:pt x="624" y="153"/>
                </a:cubicBezTo>
                <a:cubicBezTo>
                  <a:pt x="624" y="153"/>
                  <a:pt x="624" y="153"/>
                  <a:pt x="618" y="158"/>
                </a:cubicBezTo>
                <a:cubicBezTo>
                  <a:pt x="618" y="158"/>
                  <a:pt x="618" y="158"/>
                  <a:pt x="614" y="158"/>
                </a:cubicBezTo>
                <a:cubicBezTo>
                  <a:pt x="614" y="158"/>
                  <a:pt x="614" y="158"/>
                  <a:pt x="614" y="161"/>
                </a:cubicBezTo>
                <a:cubicBezTo>
                  <a:pt x="614" y="161"/>
                  <a:pt x="614" y="161"/>
                  <a:pt x="609" y="161"/>
                </a:cubicBezTo>
                <a:cubicBezTo>
                  <a:pt x="609" y="161"/>
                  <a:pt x="609" y="161"/>
                  <a:pt x="609" y="163"/>
                </a:cubicBezTo>
                <a:cubicBezTo>
                  <a:pt x="609" y="163"/>
                  <a:pt x="609" y="163"/>
                  <a:pt x="601" y="166"/>
                </a:cubicBezTo>
                <a:cubicBezTo>
                  <a:pt x="601" y="166"/>
                  <a:pt x="601" y="166"/>
                  <a:pt x="602" y="168"/>
                </a:cubicBezTo>
                <a:cubicBezTo>
                  <a:pt x="602" y="168"/>
                  <a:pt x="590" y="174"/>
                  <a:pt x="588" y="178"/>
                </a:cubicBezTo>
                <a:cubicBezTo>
                  <a:pt x="586" y="182"/>
                  <a:pt x="581" y="186"/>
                  <a:pt x="581" y="186"/>
                </a:cubicBezTo>
                <a:cubicBezTo>
                  <a:pt x="581" y="186"/>
                  <a:pt x="581" y="186"/>
                  <a:pt x="582" y="189"/>
                </a:cubicBezTo>
                <a:cubicBezTo>
                  <a:pt x="582" y="189"/>
                  <a:pt x="582" y="189"/>
                  <a:pt x="580" y="192"/>
                </a:cubicBezTo>
                <a:cubicBezTo>
                  <a:pt x="580" y="192"/>
                  <a:pt x="584" y="189"/>
                  <a:pt x="584" y="189"/>
                </a:cubicBezTo>
                <a:cubicBezTo>
                  <a:pt x="585" y="189"/>
                  <a:pt x="585" y="189"/>
                  <a:pt x="585" y="189"/>
                </a:cubicBezTo>
                <a:cubicBezTo>
                  <a:pt x="586" y="189"/>
                  <a:pt x="590" y="189"/>
                  <a:pt x="590" y="189"/>
                </a:cubicBezTo>
                <a:cubicBezTo>
                  <a:pt x="590" y="189"/>
                  <a:pt x="587" y="199"/>
                  <a:pt x="587" y="201"/>
                </a:cubicBezTo>
                <a:cubicBezTo>
                  <a:pt x="587" y="203"/>
                  <a:pt x="581" y="205"/>
                  <a:pt x="581" y="205"/>
                </a:cubicBezTo>
                <a:cubicBezTo>
                  <a:pt x="581" y="205"/>
                  <a:pt x="592" y="203"/>
                  <a:pt x="598" y="203"/>
                </a:cubicBezTo>
                <a:cubicBezTo>
                  <a:pt x="598" y="203"/>
                  <a:pt x="598" y="203"/>
                  <a:pt x="598" y="203"/>
                </a:cubicBezTo>
                <a:cubicBezTo>
                  <a:pt x="603" y="203"/>
                  <a:pt x="603" y="205"/>
                  <a:pt x="603" y="205"/>
                </a:cubicBezTo>
                <a:cubicBezTo>
                  <a:pt x="603" y="205"/>
                  <a:pt x="608" y="205"/>
                  <a:pt x="611" y="208"/>
                </a:cubicBezTo>
                <a:cubicBezTo>
                  <a:pt x="614" y="210"/>
                  <a:pt x="613" y="214"/>
                  <a:pt x="613" y="214"/>
                </a:cubicBezTo>
                <a:cubicBezTo>
                  <a:pt x="613" y="214"/>
                  <a:pt x="622" y="216"/>
                  <a:pt x="624" y="217"/>
                </a:cubicBezTo>
                <a:cubicBezTo>
                  <a:pt x="626" y="218"/>
                  <a:pt x="622" y="222"/>
                  <a:pt x="622" y="222"/>
                </a:cubicBezTo>
                <a:cubicBezTo>
                  <a:pt x="622" y="222"/>
                  <a:pt x="622" y="222"/>
                  <a:pt x="627" y="220"/>
                </a:cubicBezTo>
                <a:cubicBezTo>
                  <a:pt x="627" y="220"/>
                  <a:pt x="629" y="220"/>
                  <a:pt x="632" y="220"/>
                </a:cubicBezTo>
                <a:cubicBezTo>
                  <a:pt x="636" y="220"/>
                  <a:pt x="641" y="220"/>
                  <a:pt x="644" y="222"/>
                </a:cubicBezTo>
                <a:cubicBezTo>
                  <a:pt x="648" y="224"/>
                  <a:pt x="639" y="229"/>
                  <a:pt x="639" y="229"/>
                </a:cubicBezTo>
                <a:cubicBezTo>
                  <a:pt x="639" y="229"/>
                  <a:pt x="639" y="229"/>
                  <a:pt x="640" y="233"/>
                </a:cubicBezTo>
                <a:cubicBezTo>
                  <a:pt x="640" y="233"/>
                  <a:pt x="640" y="233"/>
                  <a:pt x="637" y="235"/>
                </a:cubicBezTo>
                <a:cubicBezTo>
                  <a:pt x="637" y="235"/>
                  <a:pt x="637" y="235"/>
                  <a:pt x="637" y="238"/>
                </a:cubicBezTo>
                <a:cubicBezTo>
                  <a:pt x="637" y="238"/>
                  <a:pt x="637" y="238"/>
                  <a:pt x="633" y="241"/>
                </a:cubicBezTo>
                <a:cubicBezTo>
                  <a:pt x="633" y="241"/>
                  <a:pt x="635" y="245"/>
                  <a:pt x="635" y="246"/>
                </a:cubicBezTo>
                <a:cubicBezTo>
                  <a:pt x="635" y="248"/>
                  <a:pt x="632" y="248"/>
                  <a:pt x="632" y="248"/>
                </a:cubicBezTo>
                <a:cubicBezTo>
                  <a:pt x="632" y="248"/>
                  <a:pt x="638" y="250"/>
                  <a:pt x="639" y="253"/>
                </a:cubicBezTo>
                <a:cubicBezTo>
                  <a:pt x="640" y="255"/>
                  <a:pt x="633" y="259"/>
                  <a:pt x="633" y="259"/>
                </a:cubicBezTo>
                <a:cubicBezTo>
                  <a:pt x="633" y="259"/>
                  <a:pt x="638" y="257"/>
                  <a:pt x="640" y="257"/>
                </a:cubicBezTo>
                <a:cubicBezTo>
                  <a:pt x="641" y="257"/>
                  <a:pt x="641" y="257"/>
                  <a:pt x="641" y="258"/>
                </a:cubicBezTo>
                <a:cubicBezTo>
                  <a:pt x="642" y="258"/>
                  <a:pt x="643" y="262"/>
                  <a:pt x="643" y="262"/>
                </a:cubicBezTo>
                <a:cubicBezTo>
                  <a:pt x="643" y="262"/>
                  <a:pt x="644" y="260"/>
                  <a:pt x="643" y="258"/>
                </a:cubicBezTo>
                <a:cubicBezTo>
                  <a:pt x="642" y="257"/>
                  <a:pt x="646" y="254"/>
                  <a:pt x="648" y="254"/>
                </a:cubicBezTo>
                <a:cubicBezTo>
                  <a:pt x="648" y="254"/>
                  <a:pt x="648" y="254"/>
                  <a:pt x="648" y="254"/>
                </a:cubicBezTo>
                <a:cubicBezTo>
                  <a:pt x="650" y="254"/>
                  <a:pt x="649" y="259"/>
                  <a:pt x="649" y="259"/>
                </a:cubicBezTo>
                <a:cubicBezTo>
                  <a:pt x="649" y="259"/>
                  <a:pt x="649" y="259"/>
                  <a:pt x="651" y="256"/>
                </a:cubicBezTo>
                <a:cubicBezTo>
                  <a:pt x="651" y="256"/>
                  <a:pt x="651" y="253"/>
                  <a:pt x="651" y="252"/>
                </a:cubicBezTo>
                <a:cubicBezTo>
                  <a:pt x="651" y="251"/>
                  <a:pt x="658" y="248"/>
                  <a:pt x="658" y="248"/>
                </a:cubicBezTo>
                <a:cubicBezTo>
                  <a:pt x="658" y="248"/>
                  <a:pt x="657" y="242"/>
                  <a:pt x="658" y="239"/>
                </a:cubicBezTo>
                <a:cubicBezTo>
                  <a:pt x="658" y="237"/>
                  <a:pt x="662" y="233"/>
                  <a:pt x="662" y="232"/>
                </a:cubicBezTo>
                <a:cubicBezTo>
                  <a:pt x="662" y="231"/>
                  <a:pt x="660" y="226"/>
                  <a:pt x="661" y="224"/>
                </a:cubicBezTo>
                <a:cubicBezTo>
                  <a:pt x="661" y="223"/>
                  <a:pt x="670" y="222"/>
                  <a:pt x="673" y="222"/>
                </a:cubicBezTo>
                <a:cubicBezTo>
                  <a:pt x="676" y="222"/>
                  <a:pt x="684" y="216"/>
                  <a:pt x="691" y="212"/>
                </a:cubicBezTo>
                <a:cubicBezTo>
                  <a:pt x="697" y="208"/>
                  <a:pt x="697" y="197"/>
                  <a:pt x="697" y="195"/>
                </a:cubicBezTo>
                <a:cubicBezTo>
                  <a:pt x="697" y="194"/>
                  <a:pt x="690" y="191"/>
                  <a:pt x="690" y="190"/>
                </a:cubicBezTo>
                <a:cubicBezTo>
                  <a:pt x="690" y="188"/>
                  <a:pt x="693" y="187"/>
                  <a:pt x="694" y="186"/>
                </a:cubicBezTo>
                <a:cubicBezTo>
                  <a:pt x="696" y="185"/>
                  <a:pt x="698" y="185"/>
                  <a:pt x="698" y="185"/>
                </a:cubicBezTo>
                <a:cubicBezTo>
                  <a:pt x="698" y="185"/>
                  <a:pt x="698" y="182"/>
                  <a:pt x="700" y="181"/>
                </a:cubicBezTo>
                <a:cubicBezTo>
                  <a:pt x="703" y="179"/>
                  <a:pt x="704" y="181"/>
                  <a:pt x="705" y="179"/>
                </a:cubicBezTo>
                <a:cubicBezTo>
                  <a:pt x="707" y="177"/>
                  <a:pt x="705" y="176"/>
                  <a:pt x="706" y="174"/>
                </a:cubicBezTo>
                <a:cubicBezTo>
                  <a:pt x="706" y="173"/>
                  <a:pt x="708" y="172"/>
                  <a:pt x="708" y="172"/>
                </a:cubicBezTo>
                <a:cubicBezTo>
                  <a:pt x="708" y="172"/>
                  <a:pt x="708" y="172"/>
                  <a:pt x="705" y="170"/>
                </a:cubicBezTo>
                <a:cubicBezTo>
                  <a:pt x="705" y="170"/>
                  <a:pt x="705" y="170"/>
                  <a:pt x="709" y="169"/>
                </a:cubicBezTo>
                <a:cubicBezTo>
                  <a:pt x="709" y="169"/>
                  <a:pt x="713" y="166"/>
                  <a:pt x="714" y="164"/>
                </a:cubicBezTo>
                <a:cubicBezTo>
                  <a:pt x="715" y="163"/>
                  <a:pt x="713" y="163"/>
                  <a:pt x="712" y="161"/>
                </a:cubicBezTo>
                <a:cubicBezTo>
                  <a:pt x="710" y="160"/>
                  <a:pt x="714" y="158"/>
                  <a:pt x="714" y="158"/>
                </a:cubicBezTo>
                <a:cubicBezTo>
                  <a:pt x="714" y="158"/>
                  <a:pt x="715" y="156"/>
                  <a:pt x="718" y="155"/>
                </a:cubicBezTo>
                <a:cubicBezTo>
                  <a:pt x="718" y="155"/>
                  <a:pt x="718" y="155"/>
                  <a:pt x="719" y="155"/>
                </a:cubicBezTo>
                <a:cubicBezTo>
                  <a:pt x="722" y="155"/>
                  <a:pt x="729" y="159"/>
                  <a:pt x="729" y="159"/>
                </a:cubicBezTo>
                <a:cubicBezTo>
                  <a:pt x="729" y="159"/>
                  <a:pt x="732" y="157"/>
                  <a:pt x="734" y="157"/>
                </a:cubicBezTo>
                <a:cubicBezTo>
                  <a:pt x="735" y="157"/>
                  <a:pt x="737" y="159"/>
                  <a:pt x="737" y="159"/>
                </a:cubicBezTo>
                <a:cubicBezTo>
                  <a:pt x="737" y="159"/>
                  <a:pt x="742" y="156"/>
                  <a:pt x="745" y="156"/>
                </a:cubicBezTo>
                <a:cubicBezTo>
                  <a:pt x="748" y="156"/>
                  <a:pt x="747" y="161"/>
                  <a:pt x="747" y="161"/>
                </a:cubicBezTo>
                <a:cubicBezTo>
                  <a:pt x="747" y="161"/>
                  <a:pt x="747" y="161"/>
                  <a:pt x="751" y="161"/>
                </a:cubicBezTo>
                <a:cubicBezTo>
                  <a:pt x="751" y="161"/>
                  <a:pt x="751" y="161"/>
                  <a:pt x="750" y="163"/>
                </a:cubicBezTo>
                <a:cubicBezTo>
                  <a:pt x="750" y="163"/>
                  <a:pt x="751" y="163"/>
                  <a:pt x="752" y="163"/>
                </a:cubicBezTo>
                <a:cubicBezTo>
                  <a:pt x="752" y="163"/>
                  <a:pt x="752" y="163"/>
                  <a:pt x="753" y="163"/>
                </a:cubicBezTo>
                <a:cubicBezTo>
                  <a:pt x="754" y="163"/>
                  <a:pt x="754" y="164"/>
                  <a:pt x="752" y="165"/>
                </a:cubicBezTo>
                <a:cubicBezTo>
                  <a:pt x="751" y="165"/>
                  <a:pt x="751" y="168"/>
                  <a:pt x="753" y="168"/>
                </a:cubicBezTo>
                <a:cubicBezTo>
                  <a:pt x="754" y="168"/>
                  <a:pt x="760" y="168"/>
                  <a:pt x="760" y="168"/>
                </a:cubicBezTo>
                <a:cubicBezTo>
                  <a:pt x="760" y="168"/>
                  <a:pt x="760" y="168"/>
                  <a:pt x="761" y="171"/>
                </a:cubicBezTo>
                <a:cubicBezTo>
                  <a:pt x="761" y="171"/>
                  <a:pt x="762" y="169"/>
                  <a:pt x="763" y="169"/>
                </a:cubicBezTo>
                <a:cubicBezTo>
                  <a:pt x="764" y="169"/>
                  <a:pt x="764" y="169"/>
                  <a:pt x="765" y="170"/>
                </a:cubicBezTo>
                <a:cubicBezTo>
                  <a:pt x="766" y="171"/>
                  <a:pt x="763" y="171"/>
                  <a:pt x="762" y="172"/>
                </a:cubicBezTo>
                <a:cubicBezTo>
                  <a:pt x="761" y="173"/>
                  <a:pt x="760" y="173"/>
                  <a:pt x="760" y="175"/>
                </a:cubicBezTo>
                <a:cubicBezTo>
                  <a:pt x="759" y="177"/>
                  <a:pt x="755" y="177"/>
                  <a:pt x="752" y="177"/>
                </a:cubicBezTo>
                <a:cubicBezTo>
                  <a:pt x="752" y="177"/>
                  <a:pt x="751" y="177"/>
                  <a:pt x="751" y="177"/>
                </a:cubicBezTo>
                <a:cubicBezTo>
                  <a:pt x="751" y="177"/>
                  <a:pt x="756" y="178"/>
                  <a:pt x="757" y="179"/>
                </a:cubicBezTo>
                <a:cubicBezTo>
                  <a:pt x="759" y="181"/>
                  <a:pt x="755" y="183"/>
                  <a:pt x="755" y="183"/>
                </a:cubicBezTo>
                <a:cubicBezTo>
                  <a:pt x="755" y="183"/>
                  <a:pt x="755" y="183"/>
                  <a:pt x="755" y="186"/>
                </a:cubicBezTo>
                <a:cubicBezTo>
                  <a:pt x="755" y="186"/>
                  <a:pt x="755" y="186"/>
                  <a:pt x="753" y="187"/>
                </a:cubicBezTo>
                <a:cubicBezTo>
                  <a:pt x="753" y="187"/>
                  <a:pt x="753" y="187"/>
                  <a:pt x="753" y="186"/>
                </a:cubicBezTo>
                <a:cubicBezTo>
                  <a:pt x="753" y="186"/>
                  <a:pt x="750" y="187"/>
                  <a:pt x="749" y="189"/>
                </a:cubicBezTo>
                <a:cubicBezTo>
                  <a:pt x="749" y="189"/>
                  <a:pt x="750" y="189"/>
                  <a:pt x="750" y="189"/>
                </a:cubicBezTo>
                <a:cubicBezTo>
                  <a:pt x="752" y="189"/>
                  <a:pt x="755" y="188"/>
                  <a:pt x="755" y="188"/>
                </a:cubicBezTo>
                <a:cubicBezTo>
                  <a:pt x="755" y="188"/>
                  <a:pt x="756" y="187"/>
                  <a:pt x="758" y="187"/>
                </a:cubicBezTo>
                <a:cubicBezTo>
                  <a:pt x="758" y="187"/>
                  <a:pt x="759" y="187"/>
                  <a:pt x="760" y="188"/>
                </a:cubicBezTo>
                <a:cubicBezTo>
                  <a:pt x="762" y="189"/>
                  <a:pt x="758" y="194"/>
                  <a:pt x="758" y="194"/>
                </a:cubicBezTo>
                <a:cubicBezTo>
                  <a:pt x="758" y="194"/>
                  <a:pt x="758" y="194"/>
                  <a:pt x="751" y="196"/>
                </a:cubicBezTo>
                <a:cubicBezTo>
                  <a:pt x="751" y="196"/>
                  <a:pt x="751" y="196"/>
                  <a:pt x="759" y="194"/>
                </a:cubicBezTo>
                <a:cubicBezTo>
                  <a:pt x="759" y="194"/>
                  <a:pt x="759" y="194"/>
                  <a:pt x="763" y="191"/>
                </a:cubicBezTo>
                <a:cubicBezTo>
                  <a:pt x="763" y="191"/>
                  <a:pt x="763" y="191"/>
                  <a:pt x="763" y="193"/>
                </a:cubicBezTo>
                <a:cubicBezTo>
                  <a:pt x="763" y="193"/>
                  <a:pt x="763" y="193"/>
                  <a:pt x="762" y="195"/>
                </a:cubicBezTo>
                <a:cubicBezTo>
                  <a:pt x="762" y="195"/>
                  <a:pt x="767" y="192"/>
                  <a:pt x="769" y="191"/>
                </a:cubicBezTo>
                <a:cubicBezTo>
                  <a:pt x="770" y="191"/>
                  <a:pt x="772" y="189"/>
                  <a:pt x="774" y="187"/>
                </a:cubicBezTo>
                <a:cubicBezTo>
                  <a:pt x="774" y="187"/>
                  <a:pt x="774" y="187"/>
                  <a:pt x="775" y="187"/>
                </a:cubicBezTo>
                <a:cubicBezTo>
                  <a:pt x="776" y="187"/>
                  <a:pt x="777" y="188"/>
                  <a:pt x="777" y="188"/>
                </a:cubicBezTo>
                <a:cubicBezTo>
                  <a:pt x="777" y="188"/>
                  <a:pt x="777" y="188"/>
                  <a:pt x="775" y="193"/>
                </a:cubicBezTo>
                <a:cubicBezTo>
                  <a:pt x="775" y="193"/>
                  <a:pt x="775" y="193"/>
                  <a:pt x="777" y="193"/>
                </a:cubicBezTo>
                <a:cubicBezTo>
                  <a:pt x="777" y="193"/>
                  <a:pt x="777" y="193"/>
                  <a:pt x="779" y="187"/>
                </a:cubicBezTo>
                <a:cubicBezTo>
                  <a:pt x="779" y="187"/>
                  <a:pt x="779" y="187"/>
                  <a:pt x="782" y="187"/>
                </a:cubicBezTo>
                <a:cubicBezTo>
                  <a:pt x="782" y="187"/>
                  <a:pt x="782" y="187"/>
                  <a:pt x="781" y="186"/>
                </a:cubicBezTo>
                <a:cubicBezTo>
                  <a:pt x="781" y="186"/>
                  <a:pt x="781" y="186"/>
                  <a:pt x="783" y="184"/>
                </a:cubicBezTo>
                <a:cubicBezTo>
                  <a:pt x="783" y="184"/>
                  <a:pt x="783" y="184"/>
                  <a:pt x="786" y="184"/>
                </a:cubicBezTo>
                <a:cubicBezTo>
                  <a:pt x="786" y="184"/>
                  <a:pt x="786" y="184"/>
                  <a:pt x="785" y="180"/>
                </a:cubicBezTo>
                <a:cubicBezTo>
                  <a:pt x="785" y="180"/>
                  <a:pt x="785" y="180"/>
                  <a:pt x="789" y="181"/>
                </a:cubicBezTo>
                <a:cubicBezTo>
                  <a:pt x="789" y="181"/>
                  <a:pt x="788" y="180"/>
                  <a:pt x="789" y="179"/>
                </a:cubicBezTo>
                <a:cubicBezTo>
                  <a:pt x="790" y="177"/>
                  <a:pt x="794" y="175"/>
                  <a:pt x="794" y="175"/>
                </a:cubicBezTo>
                <a:cubicBezTo>
                  <a:pt x="794" y="175"/>
                  <a:pt x="794" y="175"/>
                  <a:pt x="792" y="178"/>
                </a:cubicBezTo>
                <a:cubicBezTo>
                  <a:pt x="792" y="178"/>
                  <a:pt x="792" y="178"/>
                  <a:pt x="793" y="178"/>
                </a:cubicBezTo>
                <a:cubicBezTo>
                  <a:pt x="793" y="178"/>
                  <a:pt x="794" y="178"/>
                  <a:pt x="795" y="181"/>
                </a:cubicBezTo>
                <a:cubicBezTo>
                  <a:pt x="797" y="184"/>
                  <a:pt x="793" y="186"/>
                  <a:pt x="793" y="186"/>
                </a:cubicBezTo>
                <a:cubicBezTo>
                  <a:pt x="793" y="186"/>
                  <a:pt x="793" y="186"/>
                  <a:pt x="797" y="186"/>
                </a:cubicBezTo>
                <a:cubicBezTo>
                  <a:pt x="797" y="186"/>
                  <a:pt x="797" y="186"/>
                  <a:pt x="798" y="189"/>
                </a:cubicBezTo>
                <a:cubicBezTo>
                  <a:pt x="798" y="189"/>
                  <a:pt x="798" y="189"/>
                  <a:pt x="793" y="192"/>
                </a:cubicBezTo>
                <a:cubicBezTo>
                  <a:pt x="793" y="192"/>
                  <a:pt x="793" y="192"/>
                  <a:pt x="797" y="193"/>
                </a:cubicBezTo>
                <a:cubicBezTo>
                  <a:pt x="797" y="193"/>
                  <a:pt x="797" y="193"/>
                  <a:pt x="791" y="195"/>
                </a:cubicBezTo>
                <a:cubicBezTo>
                  <a:pt x="791" y="195"/>
                  <a:pt x="791" y="195"/>
                  <a:pt x="796" y="195"/>
                </a:cubicBezTo>
                <a:cubicBezTo>
                  <a:pt x="796" y="195"/>
                  <a:pt x="796" y="195"/>
                  <a:pt x="802" y="198"/>
                </a:cubicBezTo>
                <a:cubicBezTo>
                  <a:pt x="802" y="198"/>
                  <a:pt x="802" y="198"/>
                  <a:pt x="796" y="201"/>
                </a:cubicBezTo>
                <a:cubicBezTo>
                  <a:pt x="796" y="201"/>
                  <a:pt x="796" y="201"/>
                  <a:pt x="802" y="204"/>
                </a:cubicBezTo>
                <a:cubicBezTo>
                  <a:pt x="802" y="204"/>
                  <a:pt x="800" y="205"/>
                  <a:pt x="798" y="206"/>
                </a:cubicBezTo>
                <a:cubicBezTo>
                  <a:pt x="798" y="207"/>
                  <a:pt x="797" y="207"/>
                  <a:pt x="796" y="207"/>
                </a:cubicBezTo>
                <a:cubicBezTo>
                  <a:pt x="794" y="207"/>
                  <a:pt x="791" y="206"/>
                  <a:pt x="791" y="206"/>
                </a:cubicBezTo>
                <a:cubicBezTo>
                  <a:pt x="791" y="206"/>
                  <a:pt x="791" y="206"/>
                  <a:pt x="795" y="209"/>
                </a:cubicBezTo>
                <a:cubicBezTo>
                  <a:pt x="795" y="209"/>
                  <a:pt x="795" y="209"/>
                  <a:pt x="793" y="212"/>
                </a:cubicBezTo>
                <a:cubicBezTo>
                  <a:pt x="793" y="212"/>
                  <a:pt x="793" y="212"/>
                  <a:pt x="797" y="212"/>
                </a:cubicBezTo>
                <a:cubicBezTo>
                  <a:pt x="797" y="212"/>
                  <a:pt x="797" y="212"/>
                  <a:pt x="797" y="214"/>
                </a:cubicBezTo>
                <a:cubicBezTo>
                  <a:pt x="797" y="214"/>
                  <a:pt x="801" y="214"/>
                  <a:pt x="802" y="215"/>
                </a:cubicBezTo>
                <a:cubicBezTo>
                  <a:pt x="804" y="216"/>
                  <a:pt x="798" y="222"/>
                  <a:pt x="798" y="222"/>
                </a:cubicBezTo>
                <a:cubicBezTo>
                  <a:pt x="798" y="222"/>
                  <a:pt x="798" y="222"/>
                  <a:pt x="803" y="220"/>
                </a:cubicBezTo>
                <a:cubicBezTo>
                  <a:pt x="803" y="220"/>
                  <a:pt x="803" y="220"/>
                  <a:pt x="803" y="224"/>
                </a:cubicBezTo>
                <a:cubicBezTo>
                  <a:pt x="803" y="224"/>
                  <a:pt x="803" y="224"/>
                  <a:pt x="810" y="222"/>
                </a:cubicBezTo>
                <a:cubicBezTo>
                  <a:pt x="810" y="222"/>
                  <a:pt x="811" y="224"/>
                  <a:pt x="812" y="224"/>
                </a:cubicBezTo>
                <a:cubicBezTo>
                  <a:pt x="812" y="224"/>
                  <a:pt x="812" y="224"/>
                  <a:pt x="812" y="224"/>
                </a:cubicBezTo>
                <a:cubicBezTo>
                  <a:pt x="813" y="224"/>
                  <a:pt x="818" y="223"/>
                  <a:pt x="818" y="223"/>
                </a:cubicBezTo>
                <a:cubicBezTo>
                  <a:pt x="818" y="223"/>
                  <a:pt x="818" y="223"/>
                  <a:pt x="818" y="225"/>
                </a:cubicBezTo>
                <a:cubicBezTo>
                  <a:pt x="818" y="225"/>
                  <a:pt x="821" y="227"/>
                  <a:pt x="821" y="228"/>
                </a:cubicBezTo>
                <a:cubicBezTo>
                  <a:pt x="821" y="228"/>
                  <a:pt x="821" y="228"/>
                  <a:pt x="819" y="228"/>
                </a:cubicBezTo>
                <a:cubicBezTo>
                  <a:pt x="817" y="228"/>
                  <a:pt x="813" y="228"/>
                  <a:pt x="813" y="228"/>
                </a:cubicBezTo>
                <a:cubicBezTo>
                  <a:pt x="813" y="228"/>
                  <a:pt x="810" y="229"/>
                  <a:pt x="808" y="230"/>
                </a:cubicBezTo>
                <a:cubicBezTo>
                  <a:pt x="807" y="231"/>
                  <a:pt x="805" y="231"/>
                  <a:pt x="804" y="231"/>
                </a:cubicBezTo>
                <a:cubicBezTo>
                  <a:pt x="803" y="231"/>
                  <a:pt x="802" y="231"/>
                  <a:pt x="802" y="231"/>
                </a:cubicBezTo>
                <a:cubicBezTo>
                  <a:pt x="802" y="231"/>
                  <a:pt x="802" y="231"/>
                  <a:pt x="802" y="233"/>
                </a:cubicBezTo>
                <a:cubicBezTo>
                  <a:pt x="802" y="233"/>
                  <a:pt x="802" y="233"/>
                  <a:pt x="798" y="233"/>
                </a:cubicBezTo>
                <a:cubicBezTo>
                  <a:pt x="798" y="233"/>
                  <a:pt x="798" y="233"/>
                  <a:pt x="797" y="235"/>
                </a:cubicBezTo>
                <a:cubicBezTo>
                  <a:pt x="797" y="235"/>
                  <a:pt x="797" y="235"/>
                  <a:pt x="792" y="234"/>
                </a:cubicBezTo>
                <a:cubicBezTo>
                  <a:pt x="792" y="234"/>
                  <a:pt x="792" y="234"/>
                  <a:pt x="795" y="236"/>
                </a:cubicBezTo>
                <a:cubicBezTo>
                  <a:pt x="795" y="236"/>
                  <a:pt x="795" y="236"/>
                  <a:pt x="794" y="238"/>
                </a:cubicBezTo>
                <a:cubicBezTo>
                  <a:pt x="794" y="238"/>
                  <a:pt x="794" y="238"/>
                  <a:pt x="797" y="236"/>
                </a:cubicBezTo>
                <a:cubicBezTo>
                  <a:pt x="797" y="236"/>
                  <a:pt x="804" y="235"/>
                  <a:pt x="804" y="234"/>
                </a:cubicBezTo>
                <a:cubicBezTo>
                  <a:pt x="805" y="234"/>
                  <a:pt x="813" y="230"/>
                  <a:pt x="813" y="230"/>
                </a:cubicBezTo>
                <a:cubicBezTo>
                  <a:pt x="813" y="230"/>
                  <a:pt x="813" y="230"/>
                  <a:pt x="817" y="230"/>
                </a:cubicBezTo>
                <a:cubicBezTo>
                  <a:pt x="817" y="230"/>
                  <a:pt x="817" y="230"/>
                  <a:pt x="817" y="233"/>
                </a:cubicBezTo>
                <a:cubicBezTo>
                  <a:pt x="817" y="233"/>
                  <a:pt x="813" y="235"/>
                  <a:pt x="816" y="237"/>
                </a:cubicBezTo>
                <a:cubicBezTo>
                  <a:pt x="816" y="237"/>
                  <a:pt x="817" y="237"/>
                  <a:pt x="817" y="237"/>
                </a:cubicBezTo>
                <a:cubicBezTo>
                  <a:pt x="818" y="237"/>
                  <a:pt x="818" y="236"/>
                  <a:pt x="819" y="234"/>
                </a:cubicBezTo>
                <a:cubicBezTo>
                  <a:pt x="820" y="234"/>
                  <a:pt x="820" y="234"/>
                  <a:pt x="821" y="234"/>
                </a:cubicBezTo>
                <a:cubicBezTo>
                  <a:pt x="822" y="234"/>
                  <a:pt x="825" y="236"/>
                  <a:pt x="826" y="238"/>
                </a:cubicBezTo>
                <a:cubicBezTo>
                  <a:pt x="827" y="240"/>
                  <a:pt x="825" y="240"/>
                  <a:pt x="823" y="240"/>
                </a:cubicBezTo>
                <a:cubicBezTo>
                  <a:pt x="822" y="240"/>
                  <a:pt x="822" y="240"/>
                  <a:pt x="822" y="240"/>
                </a:cubicBezTo>
                <a:cubicBezTo>
                  <a:pt x="822" y="240"/>
                  <a:pt x="823" y="242"/>
                  <a:pt x="823" y="244"/>
                </a:cubicBezTo>
                <a:cubicBezTo>
                  <a:pt x="823" y="245"/>
                  <a:pt x="821" y="245"/>
                  <a:pt x="819" y="245"/>
                </a:cubicBezTo>
                <a:cubicBezTo>
                  <a:pt x="819" y="245"/>
                  <a:pt x="818" y="245"/>
                  <a:pt x="818" y="245"/>
                </a:cubicBezTo>
                <a:cubicBezTo>
                  <a:pt x="818" y="245"/>
                  <a:pt x="822" y="247"/>
                  <a:pt x="823" y="249"/>
                </a:cubicBezTo>
                <a:cubicBezTo>
                  <a:pt x="824" y="251"/>
                  <a:pt x="812" y="254"/>
                  <a:pt x="812" y="254"/>
                </a:cubicBezTo>
                <a:cubicBezTo>
                  <a:pt x="811" y="255"/>
                  <a:pt x="810" y="255"/>
                  <a:pt x="810" y="255"/>
                </a:cubicBezTo>
                <a:cubicBezTo>
                  <a:pt x="809" y="255"/>
                  <a:pt x="808" y="255"/>
                  <a:pt x="807" y="255"/>
                </a:cubicBezTo>
                <a:cubicBezTo>
                  <a:pt x="805" y="255"/>
                  <a:pt x="803" y="257"/>
                  <a:pt x="803" y="257"/>
                </a:cubicBezTo>
                <a:cubicBezTo>
                  <a:pt x="803" y="257"/>
                  <a:pt x="802" y="257"/>
                  <a:pt x="801" y="257"/>
                </a:cubicBezTo>
                <a:cubicBezTo>
                  <a:pt x="800" y="257"/>
                  <a:pt x="799" y="257"/>
                  <a:pt x="798" y="257"/>
                </a:cubicBezTo>
                <a:cubicBezTo>
                  <a:pt x="797" y="257"/>
                  <a:pt x="792" y="262"/>
                  <a:pt x="790" y="263"/>
                </a:cubicBezTo>
                <a:cubicBezTo>
                  <a:pt x="788" y="265"/>
                  <a:pt x="782" y="266"/>
                  <a:pt x="780" y="266"/>
                </a:cubicBezTo>
                <a:cubicBezTo>
                  <a:pt x="778" y="266"/>
                  <a:pt x="775" y="268"/>
                  <a:pt x="773" y="269"/>
                </a:cubicBezTo>
                <a:cubicBezTo>
                  <a:pt x="773" y="269"/>
                  <a:pt x="773" y="269"/>
                  <a:pt x="772" y="269"/>
                </a:cubicBezTo>
                <a:cubicBezTo>
                  <a:pt x="770" y="269"/>
                  <a:pt x="760" y="266"/>
                  <a:pt x="758" y="266"/>
                </a:cubicBezTo>
                <a:cubicBezTo>
                  <a:pt x="755" y="266"/>
                  <a:pt x="741" y="267"/>
                  <a:pt x="736" y="267"/>
                </a:cubicBezTo>
                <a:cubicBezTo>
                  <a:pt x="731" y="268"/>
                  <a:pt x="727" y="275"/>
                  <a:pt x="726" y="275"/>
                </a:cubicBezTo>
                <a:cubicBezTo>
                  <a:pt x="726" y="275"/>
                  <a:pt x="726" y="275"/>
                  <a:pt x="726" y="275"/>
                </a:cubicBezTo>
                <a:cubicBezTo>
                  <a:pt x="726" y="275"/>
                  <a:pt x="725" y="275"/>
                  <a:pt x="725" y="275"/>
                </a:cubicBezTo>
                <a:cubicBezTo>
                  <a:pt x="723" y="275"/>
                  <a:pt x="718" y="276"/>
                  <a:pt x="716" y="277"/>
                </a:cubicBezTo>
                <a:cubicBezTo>
                  <a:pt x="714" y="279"/>
                  <a:pt x="705" y="285"/>
                  <a:pt x="704" y="286"/>
                </a:cubicBezTo>
                <a:cubicBezTo>
                  <a:pt x="704" y="286"/>
                  <a:pt x="704" y="286"/>
                  <a:pt x="703" y="286"/>
                </a:cubicBezTo>
                <a:cubicBezTo>
                  <a:pt x="702" y="286"/>
                  <a:pt x="699" y="285"/>
                  <a:pt x="699" y="285"/>
                </a:cubicBezTo>
                <a:cubicBezTo>
                  <a:pt x="699" y="285"/>
                  <a:pt x="699" y="285"/>
                  <a:pt x="702" y="287"/>
                </a:cubicBezTo>
                <a:cubicBezTo>
                  <a:pt x="702" y="287"/>
                  <a:pt x="700" y="289"/>
                  <a:pt x="698" y="291"/>
                </a:cubicBezTo>
                <a:cubicBezTo>
                  <a:pt x="697" y="292"/>
                  <a:pt x="688" y="297"/>
                  <a:pt x="688" y="297"/>
                </a:cubicBezTo>
                <a:cubicBezTo>
                  <a:pt x="688" y="297"/>
                  <a:pt x="692" y="297"/>
                  <a:pt x="694" y="296"/>
                </a:cubicBezTo>
                <a:cubicBezTo>
                  <a:pt x="695" y="295"/>
                  <a:pt x="697" y="293"/>
                  <a:pt x="698" y="293"/>
                </a:cubicBezTo>
                <a:cubicBezTo>
                  <a:pt x="699" y="293"/>
                  <a:pt x="699" y="293"/>
                  <a:pt x="699" y="293"/>
                </a:cubicBezTo>
                <a:cubicBezTo>
                  <a:pt x="702" y="290"/>
                  <a:pt x="706" y="287"/>
                  <a:pt x="706" y="287"/>
                </a:cubicBezTo>
                <a:cubicBezTo>
                  <a:pt x="708" y="286"/>
                  <a:pt x="714" y="281"/>
                  <a:pt x="718" y="281"/>
                </a:cubicBezTo>
                <a:cubicBezTo>
                  <a:pt x="723" y="280"/>
                  <a:pt x="732" y="276"/>
                  <a:pt x="739" y="276"/>
                </a:cubicBezTo>
                <a:cubicBezTo>
                  <a:pt x="747" y="276"/>
                  <a:pt x="748" y="280"/>
                  <a:pt x="748" y="280"/>
                </a:cubicBezTo>
                <a:cubicBezTo>
                  <a:pt x="748" y="280"/>
                  <a:pt x="748" y="280"/>
                  <a:pt x="745" y="280"/>
                </a:cubicBezTo>
                <a:cubicBezTo>
                  <a:pt x="745" y="280"/>
                  <a:pt x="747" y="282"/>
                  <a:pt x="747" y="283"/>
                </a:cubicBezTo>
                <a:cubicBezTo>
                  <a:pt x="746" y="284"/>
                  <a:pt x="746" y="284"/>
                  <a:pt x="745" y="284"/>
                </a:cubicBezTo>
                <a:cubicBezTo>
                  <a:pt x="743" y="284"/>
                  <a:pt x="742" y="284"/>
                  <a:pt x="742" y="284"/>
                </a:cubicBezTo>
                <a:cubicBezTo>
                  <a:pt x="742" y="284"/>
                  <a:pt x="738" y="287"/>
                  <a:pt x="736" y="287"/>
                </a:cubicBezTo>
                <a:cubicBezTo>
                  <a:pt x="736" y="287"/>
                  <a:pt x="736" y="287"/>
                  <a:pt x="736" y="287"/>
                </a:cubicBezTo>
                <a:cubicBezTo>
                  <a:pt x="734" y="287"/>
                  <a:pt x="733" y="286"/>
                  <a:pt x="733" y="286"/>
                </a:cubicBezTo>
                <a:cubicBezTo>
                  <a:pt x="733" y="286"/>
                  <a:pt x="733" y="286"/>
                  <a:pt x="726" y="288"/>
                </a:cubicBezTo>
                <a:cubicBezTo>
                  <a:pt x="726" y="288"/>
                  <a:pt x="726" y="288"/>
                  <a:pt x="729" y="288"/>
                </a:cubicBezTo>
                <a:cubicBezTo>
                  <a:pt x="729" y="288"/>
                  <a:pt x="729" y="288"/>
                  <a:pt x="732" y="289"/>
                </a:cubicBezTo>
                <a:cubicBezTo>
                  <a:pt x="732" y="289"/>
                  <a:pt x="732" y="289"/>
                  <a:pt x="733" y="291"/>
                </a:cubicBezTo>
                <a:cubicBezTo>
                  <a:pt x="733" y="291"/>
                  <a:pt x="733" y="291"/>
                  <a:pt x="736" y="289"/>
                </a:cubicBezTo>
                <a:cubicBezTo>
                  <a:pt x="736" y="289"/>
                  <a:pt x="736" y="289"/>
                  <a:pt x="739" y="290"/>
                </a:cubicBezTo>
                <a:cubicBezTo>
                  <a:pt x="739" y="290"/>
                  <a:pt x="739" y="290"/>
                  <a:pt x="741" y="287"/>
                </a:cubicBezTo>
                <a:cubicBezTo>
                  <a:pt x="741" y="287"/>
                  <a:pt x="741" y="287"/>
                  <a:pt x="743" y="287"/>
                </a:cubicBezTo>
                <a:cubicBezTo>
                  <a:pt x="743" y="287"/>
                  <a:pt x="740" y="291"/>
                  <a:pt x="738" y="292"/>
                </a:cubicBezTo>
                <a:cubicBezTo>
                  <a:pt x="737" y="294"/>
                  <a:pt x="734" y="296"/>
                  <a:pt x="734" y="296"/>
                </a:cubicBezTo>
                <a:cubicBezTo>
                  <a:pt x="734" y="296"/>
                  <a:pt x="734" y="296"/>
                  <a:pt x="737" y="296"/>
                </a:cubicBezTo>
                <a:cubicBezTo>
                  <a:pt x="737" y="296"/>
                  <a:pt x="735" y="299"/>
                  <a:pt x="735" y="300"/>
                </a:cubicBezTo>
                <a:cubicBezTo>
                  <a:pt x="735" y="301"/>
                  <a:pt x="735" y="304"/>
                  <a:pt x="737" y="304"/>
                </a:cubicBezTo>
                <a:cubicBezTo>
                  <a:pt x="737" y="304"/>
                  <a:pt x="737" y="304"/>
                  <a:pt x="737" y="303"/>
                </a:cubicBezTo>
                <a:cubicBezTo>
                  <a:pt x="737" y="303"/>
                  <a:pt x="738" y="303"/>
                  <a:pt x="738" y="303"/>
                </a:cubicBezTo>
                <a:cubicBezTo>
                  <a:pt x="740" y="303"/>
                  <a:pt x="741" y="305"/>
                  <a:pt x="740" y="305"/>
                </a:cubicBezTo>
                <a:cubicBezTo>
                  <a:pt x="738" y="305"/>
                  <a:pt x="740" y="307"/>
                  <a:pt x="741" y="308"/>
                </a:cubicBezTo>
                <a:cubicBezTo>
                  <a:pt x="741" y="308"/>
                  <a:pt x="743" y="308"/>
                  <a:pt x="744" y="308"/>
                </a:cubicBezTo>
                <a:cubicBezTo>
                  <a:pt x="746" y="308"/>
                  <a:pt x="748" y="308"/>
                  <a:pt x="748" y="308"/>
                </a:cubicBezTo>
                <a:cubicBezTo>
                  <a:pt x="748" y="308"/>
                  <a:pt x="747" y="310"/>
                  <a:pt x="748" y="310"/>
                </a:cubicBezTo>
                <a:cubicBezTo>
                  <a:pt x="748" y="310"/>
                  <a:pt x="748" y="310"/>
                  <a:pt x="748" y="310"/>
                </a:cubicBezTo>
                <a:cubicBezTo>
                  <a:pt x="750" y="310"/>
                  <a:pt x="754" y="308"/>
                  <a:pt x="754" y="308"/>
                </a:cubicBezTo>
                <a:cubicBezTo>
                  <a:pt x="754" y="308"/>
                  <a:pt x="754" y="308"/>
                  <a:pt x="754" y="311"/>
                </a:cubicBezTo>
                <a:cubicBezTo>
                  <a:pt x="754" y="311"/>
                  <a:pt x="754" y="311"/>
                  <a:pt x="758" y="310"/>
                </a:cubicBezTo>
                <a:cubicBezTo>
                  <a:pt x="758" y="310"/>
                  <a:pt x="758" y="310"/>
                  <a:pt x="757" y="312"/>
                </a:cubicBezTo>
                <a:cubicBezTo>
                  <a:pt x="757" y="312"/>
                  <a:pt x="757" y="312"/>
                  <a:pt x="759" y="314"/>
                </a:cubicBezTo>
                <a:cubicBezTo>
                  <a:pt x="759" y="314"/>
                  <a:pt x="749" y="316"/>
                  <a:pt x="747" y="317"/>
                </a:cubicBezTo>
                <a:cubicBezTo>
                  <a:pt x="745" y="317"/>
                  <a:pt x="739" y="320"/>
                  <a:pt x="737" y="321"/>
                </a:cubicBezTo>
                <a:cubicBezTo>
                  <a:pt x="736" y="321"/>
                  <a:pt x="736" y="321"/>
                  <a:pt x="736" y="321"/>
                </a:cubicBezTo>
                <a:cubicBezTo>
                  <a:pt x="734" y="321"/>
                  <a:pt x="734" y="318"/>
                  <a:pt x="734" y="318"/>
                </a:cubicBezTo>
                <a:cubicBezTo>
                  <a:pt x="734" y="318"/>
                  <a:pt x="732" y="322"/>
                  <a:pt x="729" y="324"/>
                </a:cubicBezTo>
                <a:cubicBezTo>
                  <a:pt x="726" y="326"/>
                  <a:pt x="722" y="327"/>
                  <a:pt x="722" y="327"/>
                </a:cubicBezTo>
                <a:cubicBezTo>
                  <a:pt x="722" y="327"/>
                  <a:pt x="721" y="329"/>
                  <a:pt x="719" y="330"/>
                </a:cubicBezTo>
                <a:cubicBezTo>
                  <a:pt x="719" y="330"/>
                  <a:pt x="719" y="330"/>
                  <a:pt x="719" y="330"/>
                </a:cubicBezTo>
                <a:cubicBezTo>
                  <a:pt x="718" y="330"/>
                  <a:pt x="718" y="327"/>
                  <a:pt x="718" y="327"/>
                </a:cubicBezTo>
                <a:cubicBezTo>
                  <a:pt x="718" y="327"/>
                  <a:pt x="717" y="328"/>
                  <a:pt x="716" y="328"/>
                </a:cubicBezTo>
                <a:cubicBezTo>
                  <a:pt x="716" y="328"/>
                  <a:pt x="716" y="328"/>
                  <a:pt x="716" y="328"/>
                </a:cubicBezTo>
                <a:cubicBezTo>
                  <a:pt x="715" y="328"/>
                  <a:pt x="716" y="324"/>
                  <a:pt x="716" y="322"/>
                </a:cubicBezTo>
                <a:cubicBezTo>
                  <a:pt x="717" y="321"/>
                  <a:pt x="729" y="315"/>
                  <a:pt x="730" y="314"/>
                </a:cubicBezTo>
                <a:cubicBezTo>
                  <a:pt x="731" y="314"/>
                  <a:pt x="731" y="314"/>
                  <a:pt x="731" y="314"/>
                </a:cubicBezTo>
                <a:cubicBezTo>
                  <a:pt x="732" y="314"/>
                  <a:pt x="735" y="315"/>
                  <a:pt x="735" y="315"/>
                </a:cubicBezTo>
                <a:cubicBezTo>
                  <a:pt x="735" y="315"/>
                  <a:pt x="736" y="314"/>
                  <a:pt x="736" y="313"/>
                </a:cubicBezTo>
                <a:cubicBezTo>
                  <a:pt x="736" y="312"/>
                  <a:pt x="741" y="312"/>
                  <a:pt x="741" y="312"/>
                </a:cubicBezTo>
                <a:cubicBezTo>
                  <a:pt x="741" y="312"/>
                  <a:pt x="741" y="312"/>
                  <a:pt x="730" y="313"/>
                </a:cubicBezTo>
                <a:cubicBezTo>
                  <a:pt x="730" y="313"/>
                  <a:pt x="730" y="313"/>
                  <a:pt x="736" y="308"/>
                </a:cubicBezTo>
                <a:cubicBezTo>
                  <a:pt x="736" y="308"/>
                  <a:pt x="736" y="308"/>
                  <a:pt x="734" y="308"/>
                </a:cubicBezTo>
                <a:cubicBezTo>
                  <a:pt x="734" y="308"/>
                  <a:pt x="730" y="309"/>
                  <a:pt x="729" y="310"/>
                </a:cubicBezTo>
                <a:cubicBezTo>
                  <a:pt x="728" y="311"/>
                  <a:pt x="723" y="313"/>
                  <a:pt x="723" y="313"/>
                </a:cubicBezTo>
                <a:cubicBezTo>
                  <a:pt x="723" y="313"/>
                  <a:pt x="723" y="313"/>
                  <a:pt x="721" y="311"/>
                </a:cubicBezTo>
                <a:cubicBezTo>
                  <a:pt x="721" y="311"/>
                  <a:pt x="719" y="314"/>
                  <a:pt x="717" y="315"/>
                </a:cubicBezTo>
                <a:cubicBezTo>
                  <a:pt x="716" y="315"/>
                  <a:pt x="715" y="315"/>
                  <a:pt x="715" y="315"/>
                </a:cubicBezTo>
                <a:cubicBezTo>
                  <a:pt x="713" y="315"/>
                  <a:pt x="712" y="315"/>
                  <a:pt x="712" y="315"/>
                </a:cubicBezTo>
                <a:cubicBezTo>
                  <a:pt x="712" y="315"/>
                  <a:pt x="712" y="315"/>
                  <a:pt x="712" y="314"/>
                </a:cubicBezTo>
                <a:cubicBezTo>
                  <a:pt x="712" y="314"/>
                  <a:pt x="711" y="314"/>
                  <a:pt x="711" y="314"/>
                </a:cubicBezTo>
                <a:cubicBezTo>
                  <a:pt x="710" y="314"/>
                  <a:pt x="710" y="314"/>
                  <a:pt x="709" y="314"/>
                </a:cubicBezTo>
                <a:cubicBezTo>
                  <a:pt x="709" y="313"/>
                  <a:pt x="711" y="310"/>
                  <a:pt x="711" y="310"/>
                </a:cubicBezTo>
                <a:cubicBezTo>
                  <a:pt x="711" y="310"/>
                  <a:pt x="710" y="310"/>
                  <a:pt x="709" y="309"/>
                </a:cubicBezTo>
                <a:cubicBezTo>
                  <a:pt x="709" y="308"/>
                  <a:pt x="714" y="298"/>
                  <a:pt x="714" y="295"/>
                </a:cubicBezTo>
                <a:cubicBezTo>
                  <a:pt x="714" y="294"/>
                  <a:pt x="713" y="294"/>
                  <a:pt x="712" y="294"/>
                </a:cubicBezTo>
                <a:cubicBezTo>
                  <a:pt x="711" y="294"/>
                  <a:pt x="709" y="294"/>
                  <a:pt x="708" y="294"/>
                </a:cubicBezTo>
                <a:cubicBezTo>
                  <a:pt x="708" y="294"/>
                  <a:pt x="708" y="295"/>
                  <a:pt x="708" y="295"/>
                </a:cubicBezTo>
                <a:cubicBezTo>
                  <a:pt x="708" y="298"/>
                  <a:pt x="703" y="308"/>
                  <a:pt x="703" y="309"/>
                </a:cubicBezTo>
                <a:cubicBezTo>
                  <a:pt x="704" y="310"/>
                  <a:pt x="705" y="310"/>
                  <a:pt x="705" y="310"/>
                </a:cubicBezTo>
                <a:cubicBezTo>
                  <a:pt x="705" y="310"/>
                  <a:pt x="703" y="313"/>
                  <a:pt x="704" y="313"/>
                </a:cubicBezTo>
                <a:cubicBezTo>
                  <a:pt x="704" y="314"/>
                  <a:pt x="705" y="314"/>
                  <a:pt x="705" y="314"/>
                </a:cubicBezTo>
                <a:cubicBezTo>
                  <a:pt x="706" y="314"/>
                  <a:pt x="706" y="314"/>
                  <a:pt x="706" y="314"/>
                </a:cubicBezTo>
                <a:cubicBezTo>
                  <a:pt x="706" y="314"/>
                  <a:pt x="706" y="314"/>
                  <a:pt x="706" y="315"/>
                </a:cubicBezTo>
                <a:cubicBezTo>
                  <a:pt x="706" y="314"/>
                  <a:pt x="706" y="314"/>
                  <a:pt x="706" y="314"/>
                </a:cubicBezTo>
                <a:cubicBezTo>
                  <a:pt x="706" y="314"/>
                  <a:pt x="706" y="314"/>
                  <a:pt x="706" y="318"/>
                </a:cubicBezTo>
                <a:cubicBezTo>
                  <a:pt x="706" y="318"/>
                  <a:pt x="700" y="319"/>
                  <a:pt x="699" y="319"/>
                </a:cubicBezTo>
                <a:cubicBezTo>
                  <a:pt x="697" y="320"/>
                  <a:pt x="692" y="324"/>
                  <a:pt x="692" y="324"/>
                </a:cubicBezTo>
                <a:cubicBezTo>
                  <a:pt x="692" y="324"/>
                  <a:pt x="692" y="324"/>
                  <a:pt x="691" y="320"/>
                </a:cubicBezTo>
                <a:cubicBezTo>
                  <a:pt x="691" y="320"/>
                  <a:pt x="687" y="325"/>
                  <a:pt x="685" y="326"/>
                </a:cubicBezTo>
                <a:cubicBezTo>
                  <a:pt x="685" y="326"/>
                  <a:pt x="684" y="326"/>
                  <a:pt x="684" y="326"/>
                </a:cubicBezTo>
                <a:cubicBezTo>
                  <a:pt x="683" y="326"/>
                  <a:pt x="683" y="325"/>
                  <a:pt x="683" y="325"/>
                </a:cubicBezTo>
                <a:cubicBezTo>
                  <a:pt x="683" y="325"/>
                  <a:pt x="683" y="325"/>
                  <a:pt x="681" y="328"/>
                </a:cubicBezTo>
                <a:cubicBezTo>
                  <a:pt x="681" y="328"/>
                  <a:pt x="681" y="328"/>
                  <a:pt x="678" y="327"/>
                </a:cubicBezTo>
                <a:cubicBezTo>
                  <a:pt x="678" y="327"/>
                  <a:pt x="677" y="330"/>
                  <a:pt x="675" y="331"/>
                </a:cubicBezTo>
                <a:cubicBezTo>
                  <a:pt x="673" y="332"/>
                  <a:pt x="670" y="335"/>
                  <a:pt x="670" y="335"/>
                </a:cubicBezTo>
                <a:cubicBezTo>
                  <a:pt x="670" y="335"/>
                  <a:pt x="670" y="335"/>
                  <a:pt x="670" y="339"/>
                </a:cubicBezTo>
                <a:cubicBezTo>
                  <a:pt x="670" y="339"/>
                  <a:pt x="670" y="339"/>
                  <a:pt x="667" y="340"/>
                </a:cubicBezTo>
                <a:cubicBezTo>
                  <a:pt x="667" y="340"/>
                  <a:pt x="667" y="340"/>
                  <a:pt x="669" y="343"/>
                </a:cubicBezTo>
                <a:cubicBezTo>
                  <a:pt x="669" y="343"/>
                  <a:pt x="669" y="343"/>
                  <a:pt x="669" y="346"/>
                </a:cubicBezTo>
                <a:cubicBezTo>
                  <a:pt x="669" y="346"/>
                  <a:pt x="669" y="346"/>
                  <a:pt x="672" y="346"/>
                </a:cubicBezTo>
                <a:cubicBezTo>
                  <a:pt x="672" y="346"/>
                  <a:pt x="672" y="346"/>
                  <a:pt x="672" y="342"/>
                </a:cubicBezTo>
                <a:cubicBezTo>
                  <a:pt x="672" y="342"/>
                  <a:pt x="672" y="342"/>
                  <a:pt x="674" y="344"/>
                </a:cubicBezTo>
                <a:cubicBezTo>
                  <a:pt x="674" y="344"/>
                  <a:pt x="674" y="344"/>
                  <a:pt x="673" y="348"/>
                </a:cubicBezTo>
                <a:cubicBezTo>
                  <a:pt x="673" y="348"/>
                  <a:pt x="673" y="348"/>
                  <a:pt x="670" y="348"/>
                </a:cubicBezTo>
                <a:cubicBezTo>
                  <a:pt x="670" y="348"/>
                  <a:pt x="670" y="348"/>
                  <a:pt x="667" y="351"/>
                </a:cubicBezTo>
                <a:cubicBezTo>
                  <a:pt x="667" y="351"/>
                  <a:pt x="667" y="351"/>
                  <a:pt x="667" y="347"/>
                </a:cubicBezTo>
                <a:cubicBezTo>
                  <a:pt x="667" y="347"/>
                  <a:pt x="667" y="347"/>
                  <a:pt x="664" y="348"/>
                </a:cubicBezTo>
                <a:cubicBezTo>
                  <a:pt x="664" y="348"/>
                  <a:pt x="664" y="348"/>
                  <a:pt x="663" y="346"/>
                </a:cubicBezTo>
                <a:cubicBezTo>
                  <a:pt x="663" y="346"/>
                  <a:pt x="663" y="346"/>
                  <a:pt x="658" y="351"/>
                </a:cubicBezTo>
                <a:cubicBezTo>
                  <a:pt x="658" y="351"/>
                  <a:pt x="658" y="351"/>
                  <a:pt x="647" y="351"/>
                </a:cubicBezTo>
                <a:cubicBezTo>
                  <a:pt x="647" y="351"/>
                  <a:pt x="640" y="352"/>
                  <a:pt x="640" y="354"/>
                </a:cubicBezTo>
                <a:cubicBezTo>
                  <a:pt x="640" y="355"/>
                  <a:pt x="640" y="356"/>
                  <a:pt x="641" y="356"/>
                </a:cubicBezTo>
                <a:cubicBezTo>
                  <a:pt x="642" y="356"/>
                  <a:pt x="644" y="355"/>
                  <a:pt x="645" y="355"/>
                </a:cubicBezTo>
                <a:cubicBezTo>
                  <a:pt x="647" y="355"/>
                  <a:pt x="652" y="353"/>
                  <a:pt x="652" y="353"/>
                </a:cubicBezTo>
                <a:cubicBezTo>
                  <a:pt x="652" y="353"/>
                  <a:pt x="652" y="353"/>
                  <a:pt x="654" y="354"/>
                </a:cubicBezTo>
                <a:cubicBezTo>
                  <a:pt x="654" y="354"/>
                  <a:pt x="646" y="358"/>
                  <a:pt x="642" y="358"/>
                </a:cubicBezTo>
                <a:cubicBezTo>
                  <a:pt x="640" y="358"/>
                  <a:pt x="639" y="358"/>
                  <a:pt x="637" y="358"/>
                </a:cubicBezTo>
                <a:cubicBezTo>
                  <a:pt x="636" y="358"/>
                  <a:pt x="635" y="358"/>
                  <a:pt x="635" y="359"/>
                </a:cubicBezTo>
                <a:cubicBezTo>
                  <a:pt x="635" y="361"/>
                  <a:pt x="637" y="360"/>
                  <a:pt x="637" y="361"/>
                </a:cubicBezTo>
                <a:cubicBezTo>
                  <a:pt x="638" y="361"/>
                  <a:pt x="634" y="364"/>
                  <a:pt x="632" y="366"/>
                </a:cubicBezTo>
                <a:cubicBezTo>
                  <a:pt x="630" y="368"/>
                  <a:pt x="625" y="375"/>
                  <a:pt x="624" y="375"/>
                </a:cubicBezTo>
                <a:cubicBezTo>
                  <a:pt x="624" y="375"/>
                  <a:pt x="625" y="370"/>
                  <a:pt x="625" y="370"/>
                </a:cubicBezTo>
                <a:cubicBezTo>
                  <a:pt x="625" y="370"/>
                  <a:pt x="623" y="370"/>
                  <a:pt x="623" y="367"/>
                </a:cubicBezTo>
                <a:cubicBezTo>
                  <a:pt x="624" y="365"/>
                  <a:pt x="624" y="365"/>
                  <a:pt x="624" y="365"/>
                </a:cubicBezTo>
                <a:cubicBezTo>
                  <a:pt x="624" y="365"/>
                  <a:pt x="624" y="365"/>
                  <a:pt x="623" y="365"/>
                </a:cubicBezTo>
                <a:cubicBezTo>
                  <a:pt x="622" y="365"/>
                  <a:pt x="622" y="370"/>
                  <a:pt x="622" y="372"/>
                </a:cubicBezTo>
                <a:cubicBezTo>
                  <a:pt x="622" y="374"/>
                  <a:pt x="622" y="378"/>
                  <a:pt x="622" y="380"/>
                </a:cubicBezTo>
                <a:cubicBezTo>
                  <a:pt x="622" y="382"/>
                  <a:pt x="616" y="385"/>
                  <a:pt x="615" y="386"/>
                </a:cubicBezTo>
                <a:cubicBezTo>
                  <a:pt x="614" y="387"/>
                  <a:pt x="612" y="391"/>
                  <a:pt x="611" y="391"/>
                </a:cubicBezTo>
                <a:cubicBezTo>
                  <a:pt x="610" y="391"/>
                  <a:pt x="613" y="385"/>
                  <a:pt x="614" y="384"/>
                </a:cubicBezTo>
                <a:cubicBezTo>
                  <a:pt x="615" y="384"/>
                  <a:pt x="615" y="380"/>
                  <a:pt x="615" y="380"/>
                </a:cubicBezTo>
                <a:cubicBezTo>
                  <a:pt x="615" y="380"/>
                  <a:pt x="615" y="380"/>
                  <a:pt x="613" y="380"/>
                </a:cubicBezTo>
                <a:cubicBezTo>
                  <a:pt x="613" y="380"/>
                  <a:pt x="613" y="380"/>
                  <a:pt x="614" y="376"/>
                </a:cubicBezTo>
                <a:cubicBezTo>
                  <a:pt x="614" y="376"/>
                  <a:pt x="618" y="370"/>
                  <a:pt x="618" y="368"/>
                </a:cubicBezTo>
                <a:cubicBezTo>
                  <a:pt x="618" y="368"/>
                  <a:pt x="618" y="368"/>
                  <a:pt x="618" y="368"/>
                </a:cubicBezTo>
                <a:cubicBezTo>
                  <a:pt x="617" y="368"/>
                  <a:pt x="612" y="373"/>
                  <a:pt x="612" y="375"/>
                </a:cubicBezTo>
                <a:cubicBezTo>
                  <a:pt x="612" y="377"/>
                  <a:pt x="610" y="381"/>
                  <a:pt x="610" y="381"/>
                </a:cubicBezTo>
                <a:cubicBezTo>
                  <a:pt x="610" y="381"/>
                  <a:pt x="610" y="381"/>
                  <a:pt x="606" y="378"/>
                </a:cubicBezTo>
                <a:cubicBezTo>
                  <a:pt x="606" y="378"/>
                  <a:pt x="606" y="378"/>
                  <a:pt x="607" y="375"/>
                </a:cubicBezTo>
                <a:cubicBezTo>
                  <a:pt x="607" y="375"/>
                  <a:pt x="604" y="377"/>
                  <a:pt x="604" y="378"/>
                </a:cubicBezTo>
                <a:cubicBezTo>
                  <a:pt x="603" y="378"/>
                  <a:pt x="606" y="380"/>
                  <a:pt x="606" y="380"/>
                </a:cubicBezTo>
                <a:cubicBezTo>
                  <a:pt x="606" y="380"/>
                  <a:pt x="605" y="381"/>
                  <a:pt x="605" y="382"/>
                </a:cubicBezTo>
                <a:cubicBezTo>
                  <a:pt x="605" y="383"/>
                  <a:pt x="609" y="388"/>
                  <a:pt x="609" y="388"/>
                </a:cubicBezTo>
                <a:cubicBezTo>
                  <a:pt x="609" y="388"/>
                  <a:pt x="609" y="388"/>
                  <a:pt x="606" y="388"/>
                </a:cubicBezTo>
                <a:cubicBezTo>
                  <a:pt x="606" y="388"/>
                  <a:pt x="606" y="388"/>
                  <a:pt x="608" y="390"/>
                </a:cubicBezTo>
                <a:cubicBezTo>
                  <a:pt x="608" y="390"/>
                  <a:pt x="608" y="390"/>
                  <a:pt x="607" y="391"/>
                </a:cubicBezTo>
                <a:cubicBezTo>
                  <a:pt x="607" y="391"/>
                  <a:pt x="607" y="391"/>
                  <a:pt x="602" y="389"/>
                </a:cubicBezTo>
                <a:cubicBezTo>
                  <a:pt x="602" y="389"/>
                  <a:pt x="602" y="389"/>
                  <a:pt x="605" y="391"/>
                </a:cubicBezTo>
                <a:cubicBezTo>
                  <a:pt x="605" y="391"/>
                  <a:pt x="605" y="391"/>
                  <a:pt x="606" y="394"/>
                </a:cubicBezTo>
                <a:cubicBezTo>
                  <a:pt x="606" y="394"/>
                  <a:pt x="606" y="394"/>
                  <a:pt x="609" y="392"/>
                </a:cubicBezTo>
                <a:cubicBezTo>
                  <a:pt x="609" y="392"/>
                  <a:pt x="609" y="392"/>
                  <a:pt x="608" y="399"/>
                </a:cubicBezTo>
                <a:cubicBezTo>
                  <a:pt x="608" y="399"/>
                  <a:pt x="608" y="399"/>
                  <a:pt x="603" y="401"/>
                </a:cubicBezTo>
                <a:cubicBezTo>
                  <a:pt x="603" y="401"/>
                  <a:pt x="603" y="401"/>
                  <a:pt x="601" y="400"/>
                </a:cubicBezTo>
                <a:cubicBezTo>
                  <a:pt x="601" y="400"/>
                  <a:pt x="601" y="400"/>
                  <a:pt x="602" y="403"/>
                </a:cubicBezTo>
                <a:cubicBezTo>
                  <a:pt x="602" y="403"/>
                  <a:pt x="602" y="403"/>
                  <a:pt x="608" y="403"/>
                </a:cubicBezTo>
                <a:cubicBezTo>
                  <a:pt x="608" y="403"/>
                  <a:pt x="608" y="403"/>
                  <a:pt x="604" y="407"/>
                </a:cubicBezTo>
                <a:cubicBezTo>
                  <a:pt x="604" y="407"/>
                  <a:pt x="604" y="407"/>
                  <a:pt x="601" y="406"/>
                </a:cubicBezTo>
                <a:cubicBezTo>
                  <a:pt x="601" y="406"/>
                  <a:pt x="601" y="406"/>
                  <a:pt x="597" y="407"/>
                </a:cubicBezTo>
                <a:cubicBezTo>
                  <a:pt x="597" y="407"/>
                  <a:pt x="599" y="408"/>
                  <a:pt x="599" y="409"/>
                </a:cubicBezTo>
                <a:cubicBezTo>
                  <a:pt x="600" y="411"/>
                  <a:pt x="597" y="412"/>
                  <a:pt x="597" y="412"/>
                </a:cubicBezTo>
                <a:cubicBezTo>
                  <a:pt x="597" y="412"/>
                  <a:pt x="597" y="412"/>
                  <a:pt x="601" y="411"/>
                </a:cubicBezTo>
                <a:cubicBezTo>
                  <a:pt x="601" y="411"/>
                  <a:pt x="601" y="411"/>
                  <a:pt x="601" y="414"/>
                </a:cubicBezTo>
                <a:cubicBezTo>
                  <a:pt x="601" y="414"/>
                  <a:pt x="601" y="414"/>
                  <a:pt x="591" y="415"/>
                </a:cubicBezTo>
                <a:cubicBezTo>
                  <a:pt x="591" y="415"/>
                  <a:pt x="591" y="415"/>
                  <a:pt x="590" y="417"/>
                </a:cubicBezTo>
                <a:cubicBezTo>
                  <a:pt x="590" y="417"/>
                  <a:pt x="590" y="417"/>
                  <a:pt x="589" y="417"/>
                </a:cubicBezTo>
                <a:cubicBezTo>
                  <a:pt x="589" y="417"/>
                  <a:pt x="588" y="420"/>
                  <a:pt x="586" y="422"/>
                </a:cubicBezTo>
                <a:cubicBezTo>
                  <a:pt x="585" y="422"/>
                  <a:pt x="585" y="422"/>
                  <a:pt x="584" y="422"/>
                </a:cubicBezTo>
                <a:cubicBezTo>
                  <a:pt x="584" y="422"/>
                  <a:pt x="583" y="422"/>
                  <a:pt x="583" y="422"/>
                </a:cubicBezTo>
                <a:cubicBezTo>
                  <a:pt x="582" y="422"/>
                  <a:pt x="582" y="422"/>
                  <a:pt x="581" y="422"/>
                </a:cubicBezTo>
                <a:cubicBezTo>
                  <a:pt x="580" y="422"/>
                  <a:pt x="580" y="422"/>
                  <a:pt x="579" y="422"/>
                </a:cubicBezTo>
                <a:cubicBezTo>
                  <a:pt x="576" y="423"/>
                  <a:pt x="575" y="427"/>
                  <a:pt x="575" y="427"/>
                </a:cubicBezTo>
                <a:cubicBezTo>
                  <a:pt x="575" y="427"/>
                  <a:pt x="575" y="427"/>
                  <a:pt x="572" y="430"/>
                </a:cubicBezTo>
                <a:cubicBezTo>
                  <a:pt x="572" y="430"/>
                  <a:pt x="572" y="430"/>
                  <a:pt x="570" y="430"/>
                </a:cubicBezTo>
                <a:cubicBezTo>
                  <a:pt x="570" y="430"/>
                  <a:pt x="570" y="430"/>
                  <a:pt x="569" y="432"/>
                </a:cubicBezTo>
                <a:cubicBezTo>
                  <a:pt x="569" y="432"/>
                  <a:pt x="569" y="432"/>
                  <a:pt x="567" y="431"/>
                </a:cubicBezTo>
                <a:cubicBezTo>
                  <a:pt x="567" y="431"/>
                  <a:pt x="567" y="433"/>
                  <a:pt x="567" y="434"/>
                </a:cubicBezTo>
                <a:cubicBezTo>
                  <a:pt x="566" y="435"/>
                  <a:pt x="565" y="435"/>
                  <a:pt x="564" y="435"/>
                </a:cubicBezTo>
                <a:cubicBezTo>
                  <a:pt x="562" y="435"/>
                  <a:pt x="560" y="435"/>
                  <a:pt x="560" y="435"/>
                </a:cubicBezTo>
                <a:cubicBezTo>
                  <a:pt x="560" y="435"/>
                  <a:pt x="560" y="435"/>
                  <a:pt x="560" y="437"/>
                </a:cubicBezTo>
                <a:cubicBezTo>
                  <a:pt x="560" y="437"/>
                  <a:pt x="560" y="437"/>
                  <a:pt x="558" y="436"/>
                </a:cubicBezTo>
                <a:cubicBezTo>
                  <a:pt x="558" y="436"/>
                  <a:pt x="558" y="436"/>
                  <a:pt x="557" y="439"/>
                </a:cubicBezTo>
                <a:cubicBezTo>
                  <a:pt x="557" y="439"/>
                  <a:pt x="557" y="439"/>
                  <a:pt x="555" y="441"/>
                </a:cubicBezTo>
                <a:cubicBezTo>
                  <a:pt x="555" y="441"/>
                  <a:pt x="555" y="441"/>
                  <a:pt x="553" y="442"/>
                </a:cubicBezTo>
                <a:cubicBezTo>
                  <a:pt x="553" y="442"/>
                  <a:pt x="552" y="447"/>
                  <a:pt x="549" y="449"/>
                </a:cubicBezTo>
                <a:cubicBezTo>
                  <a:pt x="547" y="452"/>
                  <a:pt x="549" y="459"/>
                  <a:pt x="548" y="462"/>
                </a:cubicBezTo>
                <a:cubicBezTo>
                  <a:pt x="547" y="464"/>
                  <a:pt x="551" y="469"/>
                  <a:pt x="551" y="472"/>
                </a:cubicBezTo>
                <a:cubicBezTo>
                  <a:pt x="551" y="475"/>
                  <a:pt x="550" y="477"/>
                  <a:pt x="550" y="479"/>
                </a:cubicBezTo>
                <a:cubicBezTo>
                  <a:pt x="550" y="480"/>
                  <a:pt x="552" y="486"/>
                  <a:pt x="552" y="488"/>
                </a:cubicBezTo>
                <a:cubicBezTo>
                  <a:pt x="553" y="490"/>
                  <a:pt x="552" y="493"/>
                  <a:pt x="551" y="495"/>
                </a:cubicBezTo>
                <a:cubicBezTo>
                  <a:pt x="549" y="497"/>
                  <a:pt x="550" y="500"/>
                  <a:pt x="550" y="500"/>
                </a:cubicBezTo>
                <a:cubicBezTo>
                  <a:pt x="550" y="500"/>
                  <a:pt x="550" y="500"/>
                  <a:pt x="547" y="500"/>
                </a:cubicBezTo>
                <a:cubicBezTo>
                  <a:pt x="547" y="500"/>
                  <a:pt x="547" y="503"/>
                  <a:pt x="547" y="504"/>
                </a:cubicBezTo>
                <a:cubicBezTo>
                  <a:pt x="546" y="505"/>
                  <a:pt x="542" y="506"/>
                  <a:pt x="542" y="506"/>
                </a:cubicBezTo>
                <a:cubicBezTo>
                  <a:pt x="542" y="506"/>
                  <a:pt x="542" y="506"/>
                  <a:pt x="539" y="503"/>
                </a:cubicBezTo>
                <a:cubicBezTo>
                  <a:pt x="539" y="503"/>
                  <a:pt x="540" y="500"/>
                  <a:pt x="540" y="499"/>
                </a:cubicBezTo>
                <a:cubicBezTo>
                  <a:pt x="540" y="498"/>
                  <a:pt x="537" y="498"/>
                  <a:pt x="537" y="498"/>
                </a:cubicBezTo>
                <a:cubicBezTo>
                  <a:pt x="537" y="498"/>
                  <a:pt x="537" y="498"/>
                  <a:pt x="536" y="492"/>
                </a:cubicBezTo>
                <a:cubicBezTo>
                  <a:pt x="536" y="492"/>
                  <a:pt x="536" y="492"/>
                  <a:pt x="535" y="493"/>
                </a:cubicBezTo>
                <a:cubicBezTo>
                  <a:pt x="535" y="493"/>
                  <a:pt x="537" y="488"/>
                  <a:pt x="536" y="487"/>
                </a:cubicBezTo>
                <a:cubicBezTo>
                  <a:pt x="536" y="487"/>
                  <a:pt x="536" y="487"/>
                  <a:pt x="536" y="487"/>
                </a:cubicBezTo>
                <a:cubicBezTo>
                  <a:pt x="536" y="487"/>
                  <a:pt x="534" y="490"/>
                  <a:pt x="534" y="490"/>
                </a:cubicBezTo>
                <a:cubicBezTo>
                  <a:pt x="534" y="490"/>
                  <a:pt x="534" y="490"/>
                  <a:pt x="531" y="484"/>
                </a:cubicBezTo>
                <a:cubicBezTo>
                  <a:pt x="531" y="484"/>
                  <a:pt x="531" y="484"/>
                  <a:pt x="535" y="481"/>
                </a:cubicBezTo>
                <a:cubicBezTo>
                  <a:pt x="535" y="481"/>
                  <a:pt x="535" y="481"/>
                  <a:pt x="534" y="480"/>
                </a:cubicBezTo>
                <a:cubicBezTo>
                  <a:pt x="534" y="480"/>
                  <a:pt x="532" y="480"/>
                  <a:pt x="532" y="478"/>
                </a:cubicBezTo>
                <a:cubicBezTo>
                  <a:pt x="531" y="477"/>
                  <a:pt x="535" y="472"/>
                  <a:pt x="535" y="472"/>
                </a:cubicBezTo>
                <a:cubicBezTo>
                  <a:pt x="535" y="472"/>
                  <a:pt x="535" y="472"/>
                  <a:pt x="535" y="467"/>
                </a:cubicBezTo>
                <a:cubicBezTo>
                  <a:pt x="535" y="467"/>
                  <a:pt x="532" y="467"/>
                  <a:pt x="530" y="466"/>
                </a:cubicBezTo>
                <a:cubicBezTo>
                  <a:pt x="529" y="465"/>
                  <a:pt x="529" y="459"/>
                  <a:pt x="525" y="458"/>
                </a:cubicBezTo>
                <a:cubicBezTo>
                  <a:pt x="525" y="458"/>
                  <a:pt x="525" y="458"/>
                  <a:pt x="525" y="458"/>
                </a:cubicBezTo>
                <a:cubicBezTo>
                  <a:pt x="522" y="458"/>
                  <a:pt x="520" y="462"/>
                  <a:pt x="517" y="463"/>
                </a:cubicBezTo>
                <a:cubicBezTo>
                  <a:pt x="516" y="463"/>
                  <a:pt x="516" y="463"/>
                  <a:pt x="516" y="463"/>
                </a:cubicBezTo>
                <a:cubicBezTo>
                  <a:pt x="513" y="463"/>
                  <a:pt x="513" y="458"/>
                  <a:pt x="513" y="458"/>
                </a:cubicBezTo>
                <a:cubicBezTo>
                  <a:pt x="513" y="458"/>
                  <a:pt x="513" y="458"/>
                  <a:pt x="514" y="456"/>
                </a:cubicBezTo>
                <a:cubicBezTo>
                  <a:pt x="514" y="456"/>
                  <a:pt x="514" y="456"/>
                  <a:pt x="510" y="457"/>
                </a:cubicBezTo>
                <a:cubicBezTo>
                  <a:pt x="510" y="457"/>
                  <a:pt x="510" y="455"/>
                  <a:pt x="509" y="454"/>
                </a:cubicBezTo>
                <a:cubicBezTo>
                  <a:pt x="508" y="454"/>
                  <a:pt x="508" y="454"/>
                  <a:pt x="508" y="454"/>
                </a:cubicBezTo>
                <a:cubicBezTo>
                  <a:pt x="507" y="454"/>
                  <a:pt x="507" y="456"/>
                  <a:pt x="507" y="456"/>
                </a:cubicBezTo>
                <a:cubicBezTo>
                  <a:pt x="507" y="456"/>
                  <a:pt x="506" y="454"/>
                  <a:pt x="504" y="454"/>
                </a:cubicBezTo>
                <a:cubicBezTo>
                  <a:pt x="504" y="454"/>
                  <a:pt x="504" y="454"/>
                  <a:pt x="504" y="454"/>
                </a:cubicBezTo>
                <a:cubicBezTo>
                  <a:pt x="502" y="454"/>
                  <a:pt x="497" y="456"/>
                  <a:pt x="497" y="456"/>
                </a:cubicBezTo>
                <a:cubicBezTo>
                  <a:pt x="497" y="456"/>
                  <a:pt x="497" y="452"/>
                  <a:pt x="496" y="451"/>
                </a:cubicBezTo>
                <a:cubicBezTo>
                  <a:pt x="496" y="451"/>
                  <a:pt x="496" y="451"/>
                  <a:pt x="496" y="451"/>
                </a:cubicBezTo>
                <a:cubicBezTo>
                  <a:pt x="496" y="451"/>
                  <a:pt x="495" y="453"/>
                  <a:pt x="495" y="454"/>
                </a:cubicBezTo>
                <a:cubicBezTo>
                  <a:pt x="495" y="456"/>
                  <a:pt x="489" y="456"/>
                  <a:pt x="489" y="456"/>
                </a:cubicBezTo>
                <a:cubicBezTo>
                  <a:pt x="489" y="456"/>
                  <a:pt x="489" y="456"/>
                  <a:pt x="489" y="455"/>
                </a:cubicBezTo>
                <a:cubicBezTo>
                  <a:pt x="489" y="455"/>
                  <a:pt x="487" y="455"/>
                  <a:pt x="485" y="456"/>
                </a:cubicBezTo>
                <a:cubicBezTo>
                  <a:pt x="484" y="457"/>
                  <a:pt x="483" y="457"/>
                  <a:pt x="482" y="457"/>
                </a:cubicBezTo>
                <a:cubicBezTo>
                  <a:pt x="481" y="457"/>
                  <a:pt x="481" y="457"/>
                  <a:pt x="480" y="457"/>
                </a:cubicBezTo>
                <a:cubicBezTo>
                  <a:pt x="479" y="457"/>
                  <a:pt x="478" y="456"/>
                  <a:pt x="477" y="456"/>
                </a:cubicBezTo>
                <a:cubicBezTo>
                  <a:pt x="476" y="456"/>
                  <a:pt x="476" y="456"/>
                  <a:pt x="475" y="457"/>
                </a:cubicBezTo>
                <a:cubicBezTo>
                  <a:pt x="474" y="459"/>
                  <a:pt x="476" y="459"/>
                  <a:pt x="477" y="459"/>
                </a:cubicBezTo>
                <a:cubicBezTo>
                  <a:pt x="478" y="459"/>
                  <a:pt x="479" y="459"/>
                  <a:pt x="480" y="459"/>
                </a:cubicBezTo>
                <a:cubicBezTo>
                  <a:pt x="480" y="459"/>
                  <a:pt x="480" y="459"/>
                  <a:pt x="481" y="459"/>
                </a:cubicBezTo>
                <a:cubicBezTo>
                  <a:pt x="482" y="459"/>
                  <a:pt x="482" y="459"/>
                  <a:pt x="482" y="461"/>
                </a:cubicBezTo>
                <a:cubicBezTo>
                  <a:pt x="483" y="462"/>
                  <a:pt x="479" y="463"/>
                  <a:pt x="479" y="463"/>
                </a:cubicBezTo>
                <a:cubicBezTo>
                  <a:pt x="479" y="463"/>
                  <a:pt x="479" y="463"/>
                  <a:pt x="480" y="464"/>
                </a:cubicBezTo>
                <a:cubicBezTo>
                  <a:pt x="480" y="464"/>
                  <a:pt x="483" y="465"/>
                  <a:pt x="484" y="467"/>
                </a:cubicBezTo>
                <a:cubicBezTo>
                  <a:pt x="484" y="468"/>
                  <a:pt x="483" y="469"/>
                  <a:pt x="482" y="469"/>
                </a:cubicBezTo>
                <a:cubicBezTo>
                  <a:pt x="481" y="469"/>
                  <a:pt x="480" y="468"/>
                  <a:pt x="480" y="468"/>
                </a:cubicBezTo>
                <a:cubicBezTo>
                  <a:pt x="480" y="468"/>
                  <a:pt x="480" y="468"/>
                  <a:pt x="480" y="467"/>
                </a:cubicBezTo>
                <a:cubicBezTo>
                  <a:pt x="480" y="467"/>
                  <a:pt x="480" y="467"/>
                  <a:pt x="478" y="466"/>
                </a:cubicBezTo>
                <a:cubicBezTo>
                  <a:pt x="478" y="466"/>
                  <a:pt x="478" y="466"/>
                  <a:pt x="477" y="464"/>
                </a:cubicBezTo>
                <a:cubicBezTo>
                  <a:pt x="477" y="464"/>
                  <a:pt x="477" y="464"/>
                  <a:pt x="475" y="463"/>
                </a:cubicBezTo>
                <a:cubicBezTo>
                  <a:pt x="475" y="463"/>
                  <a:pt x="476" y="466"/>
                  <a:pt x="475" y="468"/>
                </a:cubicBezTo>
                <a:cubicBezTo>
                  <a:pt x="475" y="469"/>
                  <a:pt x="475" y="469"/>
                  <a:pt x="475" y="469"/>
                </a:cubicBezTo>
                <a:cubicBezTo>
                  <a:pt x="474" y="469"/>
                  <a:pt x="473" y="467"/>
                  <a:pt x="472" y="466"/>
                </a:cubicBezTo>
                <a:cubicBezTo>
                  <a:pt x="472" y="466"/>
                  <a:pt x="471" y="466"/>
                  <a:pt x="471" y="466"/>
                </a:cubicBezTo>
                <a:cubicBezTo>
                  <a:pt x="470" y="466"/>
                  <a:pt x="471" y="468"/>
                  <a:pt x="471" y="468"/>
                </a:cubicBezTo>
                <a:cubicBezTo>
                  <a:pt x="471" y="468"/>
                  <a:pt x="468" y="467"/>
                  <a:pt x="466" y="467"/>
                </a:cubicBezTo>
                <a:cubicBezTo>
                  <a:pt x="464" y="467"/>
                  <a:pt x="466" y="463"/>
                  <a:pt x="463" y="461"/>
                </a:cubicBezTo>
                <a:cubicBezTo>
                  <a:pt x="462" y="460"/>
                  <a:pt x="462" y="460"/>
                  <a:pt x="461" y="460"/>
                </a:cubicBezTo>
                <a:cubicBezTo>
                  <a:pt x="460" y="460"/>
                  <a:pt x="459" y="463"/>
                  <a:pt x="457" y="464"/>
                </a:cubicBezTo>
                <a:cubicBezTo>
                  <a:pt x="457" y="464"/>
                  <a:pt x="457" y="464"/>
                  <a:pt x="457" y="464"/>
                </a:cubicBezTo>
                <a:cubicBezTo>
                  <a:pt x="454" y="464"/>
                  <a:pt x="451" y="458"/>
                  <a:pt x="451" y="458"/>
                </a:cubicBezTo>
                <a:cubicBezTo>
                  <a:pt x="451" y="458"/>
                  <a:pt x="449" y="461"/>
                  <a:pt x="448" y="461"/>
                </a:cubicBezTo>
                <a:cubicBezTo>
                  <a:pt x="447" y="461"/>
                  <a:pt x="447" y="460"/>
                  <a:pt x="446" y="459"/>
                </a:cubicBezTo>
                <a:cubicBezTo>
                  <a:pt x="446" y="459"/>
                  <a:pt x="446" y="459"/>
                  <a:pt x="445" y="459"/>
                </a:cubicBezTo>
                <a:cubicBezTo>
                  <a:pt x="444" y="459"/>
                  <a:pt x="444" y="463"/>
                  <a:pt x="442" y="464"/>
                </a:cubicBezTo>
                <a:cubicBezTo>
                  <a:pt x="442" y="464"/>
                  <a:pt x="441" y="464"/>
                  <a:pt x="441" y="464"/>
                </a:cubicBezTo>
                <a:cubicBezTo>
                  <a:pt x="440" y="464"/>
                  <a:pt x="439" y="463"/>
                  <a:pt x="438" y="463"/>
                </a:cubicBezTo>
                <a:cubicBezTo>
                  <a:pt x="438" y="462"/>
                  <a:pt x="437" y="461"/>
                  <a:pt x="436" y="461"/>
                </a:cubicBezTo>
                <a:cubicBezTo>
                  <a:pt x="436" y="461"/>
                  <a:pt x="436" y="461"/>
                  <a:pt x="436" y="461"/>
                </a:cubicBezTo>
                <a:cubicBezTo>
                  <a:pt x="434" y="461"/>
                  <a:pt x="436" y="465"/>
                  <a:pt x="436" y="465"/>
                </a:cubicBezTo>
                <a:cubicBezTo>
                  <a:pt x="436" y="465"/>
                  <a:pt x="433" y="469"/>
                  <a:pt x="432" y="470"/>
                </a:cubicBezTo>
                <a:cubicBezTo>
                  <a:pt x="430" y="472"/>
                  <a:pt x="425" y="473"/>
                  <a:pt x="424" y="474"/>
                </a:cubicBezTo>
                <a:cubicBezTo>
                  <a:pt x="424" y="474"/>
                  <a:pt x="424" y="474"/>
                  <a:pt x="424" y="474"/>
                </a:cubicBezTo>
                <a:cubicBezTo>
                  <a:pt x="423" y="474"/>
                  <a:pt x="423" y="472"/>
                  <a:pt x="422" y="471"/>
                </a:cubicBezTo>
                <a:cubicBezTo>
                  <a:pt x="422" y="471"/>
                  <a:pt x="422" y="471"/>
                  <a:pt x="421" y="471"/>
                </a:cubicBezTo>
                <a:cubicBezTo>
                  <a:pt x="421" y="471"/>
                  <a:pt x="420" y="475"/>
                  <a:pt x="420" y="475"/>
                </a:cubicBezTo>
                <a:cubicBezTo>
                  <a:pt x="420" y="475"/>
                  <a:pt x="420" y="475"/>
                  <a:pt x="418" y="473"/>
                </a:cubicBezTo>
                <a:cubicBezTo>
                  <a:pt x="418" y="473"/>
                  <a:pt x="418" y="473"/>
                  <a:pt x="419" y="476"/>
                </a:cubicBezTo>
                <a:cubicBezTo>
                  <a:pt x="419" y="476"/>
                  <a:pt x="419" y="476"/>
                  <a:pt x="417" y="478"/>
                </a:cubicBezTo>
                <a:cubicBezTo>
                  <a:pt x="417" y="478"/>
                  <a:pt x="417" y="478"/>
                  <a:pt x="415" y="477"/>
                </a:cubicBezTo>
                <a:cubicBezTo>
                  <a:pt x="415" y="477"/>
                  <a:pt x="415" y="477"/>
                  <a:pt x="414" y="480"/>
                </a:cubicBezTo>
                <a:cubicBezTo>
                  <a:pt x="414" y="480"/>
                  <a:pt x="414" y="480"/>
                  <a:pt x="411" y="480"/>
                </a:cubicBezTo>
                <a:cubicBezTo>
                  <a:pt x="411" y="480"/>
                  <a:pt x="412" y="482"/>
                  <a:pt x="411" y="484"/>
                </a:cubicBezTo>
                <a:cubicBezTo>
                  <a:pt x="411" y="485"/>
                  <a:pt x="411" y="485"/>
                  <a:pt x="410" y="485"/>
                </a:cubicBezTo>
                <a:cubicBezTo>
                  <a:pt x="410" y="485"/>
                  <a:pt x="409" y="485"/>
                  <a:pt x="409" y="485"/>
                </a:cubicBezTo>
                <a:cubicBezTo>
                  <a:pt x="409" y="486"/>
                  <a:pt x="409" y="486"/>
                  <a:pt x="409" y="487"/>
                </a:cubicBezTo>
                <a:cubicBezTo>
                  <a:pt x="409" y="487"/>
                  <a:pt x="409" y="487"/>
                  <a:pt x="409" y="488"/>
                </a:cubicBezTo>
                <a:cubicBezTo>
                  <a:pt x="409" y="488"/>
                  <a:pt x="410" y="488"/>
                  <a:pt x="410" y="488"/>
                </a:cubicBezTo>
                <a:cubicBezTo>
                  <a:pt x="410" y="488"/>
                  <a:pt x="410" y="488"/>
                  <a:pt x="409" y="488"/>
                </a:cubicBezTo>
                <a:cubicBezTo>
                  <a:pt x="409" y="490"/>
                  <a:pt x="409" y="492"/>
                  <a:pt x="408" y="493"/>
                </a:cubicBezTo>
                <a:cubicBezTo>
                  <a:pt x="408" y="494"/>
                  <a:pt x="409" y="496"/>
                  <a:pt x="409" y="499"/>
                </a:cubicBezTo>
                <a:cubicBezTo>
                  <a:pt x="409" y="499"/>
                  <a:pt x="409" y="499"/>
                  <a:pt x="409" y="499"/>
                </a:cubicBezTo>
                <a:cubicBezTo>
                  <a:pt x="409" y="499"/>
                  <a:pt x="409" y="499"/>
                  <a:pt x="409" y="499"/>
                </a:cubicBezTo>
                <a:cubicBezTo>
                  <a:pt x="409" y="499"/>
                  <a:pt x="407" y="502"/>
                  <a:pt x="407" y="504"/>
                </a:cubicBezTo>
                <a:cubicBezTo>
                  <a:pt x="407" y="504"/>
                  <a:pt x="407" y="504"/>
                  <a:pt x="406" y="504"/>
                </a:cubicBezTo>
                <a:cubicBezTo>
                  <a:pt x="406" y="504"/>
                  <a:pt x="406" y="504"/>
                  <a:pt x="405" y="504"/>
                </a:cubicBezTo>
                <a:cubicBezTo>
                  <a:pt x="405" y="504"/>
                  <a:pt x="404" y="504"/>
                  <a:pt x="404" y="504"/>
                </a:cubicBezTo>
                <a:cubicBezTo>
                  <a:pt x="404" y="504"/>
                  <a:pt x="404" y="504"/>
                  <a:pt x="404" y="504"/>
                </a:cubicBezTo>
                <a:cubicBezTo>
                  <a:pt x="402" y="504"/>
                  <a:pt x="402" y="511"/>
                  <a:pt x="402" y="511"/>
                </a:cubicBezTo>
                <a:cubicBezTo>
                  <a:pt x="402" y="511"/>
                  <a:pt x="402" y="511"/>
                  <a:pt x="400" y="512"/>
                </a:cubicBezTo>
                <a:cubicBezTo>
                  <a:pt x="400" y="512"/>
                  <a:pt x="400" y="512"/>
                  <a:pt x="400" y="517"/>
                </a:cubicBezTo>
                <a:cubicBezTo>
                  <a:pt x="400" y="517"/>
                  <a:pt x="400" y="522"/>
                  <a:pt x="400" y="524"/>
                </a:cubicBezTo>
                <a:cubicBezTo>
                  <a:pt x="400" y="526"/>
                  <a:pt x="397" y="530"/>
                  <a:pt x="397" y="530"/>
                </a:cubicBezTo>
                <a:cubicBezTo>
                  <a:pt x="397" y="530"/>
                  <a:pt x="397" y="530"/>
                  <a:pt x="397" y="540"/>
                </a:cubicBezTo>
                <a:cubicBezTo>
                  <a:pt x="397" y="540"/>
                  <a:pt x="397" y="540"/>
                  <a:pt x="399" y="544"/>
                </a:cubicBezTo>
                <a:cubicBezTo>
                  <a:pt x="399" y="544"/>
                  <a:pt x="399" y="544"/>
                  <a:pt x="399" y="549"/>
                </a:cubicBezTo>
                <a:cubicBezTo>
                  <a:pt x="399" y="549"/>
                  <a:pt x="399" y="549"/>
                  <a:pt x="404" y="556"/>
                </a:cubicBezTo>
                <a:cubicBezTo>
                  <a:pt x="404" y="556"/>
                  <a:pt x="404" y="556"/>
                  <a:pt x="404" y="560"/>
                </a:cubicBezTo>
                <a:cubicBezTo>
                  <a:pt x="404" y="560"/>
                  <a:pt x="405" y="562"/>
                  <a:pt x="406" y="563"/>
                </a:cubicBezTo>
                <a:cubicBezTo>
                  <a:pt x="407" y="565"/>
                  <a:pt x="408" y="568"/>
                  <a:pt x="408" y="568"/>
                </a:cubicBezTo>
                <a:cubicBezTo>
                  <a:pt x="408" y="568"/>
                  <a:pt x="413" y="568"/>
                  <a:pt x="415" y="568"/>
                </a:cubicBezTo>
                <a:cubicBezTo>
                  <a:pt x="417" y="569"/>
                  <a:pt x="416" y="573"/>
                  <a:pt x="418" y="573"/>
                </a:cubicBezTo>
                <a:cubicBezTo>
                  <a:pt x="418" y="573"/>
                  <a:pt x="418" y="573"/>
                  <a:pt x="418" y="573"/>
                </a:cubicBezTo>
                <a:cubicBezTo>
                  <a:pt x="420" y="573"/>
                  <a:pt x="425" y="570"/>
                  <a:pt x="428" y="570"/>
                </a:cubicBezTo>
                <a:cubicBezTo>
                  <a:pt x="432" y="570"/>
                  <a:pt x="436" y="568"/>
                  <a:pt x="439" y="568"/>
                </a:cubicBezTo>
                <a:cubicBezTo>
                  <a:pt x="442" y="568"/>
                  <a:pt x="441" y="571"/>
                  <a:pt x="443" y="571"/>
                </a:cubicBezTo>
                <a:cubicBezTo>
                  <a:pt x="443" y="571"/>
                  <a:pt x="443" y="571"/>
                  <a:pt x="443" y="571"/>
                </a:cubicBezTo>
                <a:cubicBezTo>
                  <a:pt x="446" y="571"/>
                  <a:pt x="445" y="567"/>
                  <a:pt x="446" y="566"/>
                </a:cubicBezTo>
                <a:cubicBezTo>
                  <a:pt x="447" y="564"/>
                  <a:pt x="451" y="563"/>
                  <a:pt x="452" y="562"/>
                </a:cubicBezTo>
                <a:cubicBezTo>
                  <a:pt x="453" y="561"/>
                  <a:pt x="453" y="557"/>
                  <a:pt x="453" y="557"/>
                </a:cubicBezTo>
                <a:cubicBezTo>
                  <a:pt x="453" y="557"/>
                  <a:pt x="453" y="557"/>
                  <a:pt x="455" y="556"/>
                </a:cubicBezTo>
                <a:cubicBezTo>
                  <a:pt x="455" y="556"/>
                  <a:pt x="455" y="554"/>
                  <a:pt x="455" y="551"/>
                </a:cubicBezTo>
                <a:cubicBezTo>
                  <a:pt x="455" y="548"/>
                  <a:pt x="457" y="544"/>
                  <a:pt x="458" y="543"/>
                </a:cubicBezTo>
                <a:cubicBezTo>
                  <a:pt x="459" y="542"/>
                  <a:pt x="464" y="543"/>
                  <a:pt x="466" y="542"/>
                </a:cubicBezTo>
                <a:cubicBezTo>
                  <a:pt x="469" y="541"/>
                  <a:pt x="474" y="540"/>
                  <a:pt x="475" y="540"/>
                </a:cubicBezTo>
                <a:cubicBezTo>
                  <a:pt x="476" y="540"/>
                  <a:pt x="480" y="541"/>
                  <a:pt x="480" y="541"/>
                </a:cubicBezTo>
                <a:cubicBezTo>
                  <a:pt x="480" y="541"/>
                  <a:pt x="483" y="540"/>
                  <a:pt x="485" y="540"/>
                </a:cubicBezTo>
                <a:cubicBezTo>
                  <a:pt x="486" y="540"/>
                  <a:pt x="486" y="540"/>
                  <a:pt x="486" y="541"/>
                </a:cubicBezTo>
                <a:cubicBezTo>
                  <a:pt x="488" y="541"/>
                  <a:pt x="487" y="545"/>
                  <a:pt x="486" y="547"/>
                </a:cubicBezTo>
                <a:cubicBezTo>
                  <a:pt x="485" y="548"/>
                  <a:pt x="480" y="554"/>
                  <a:pt x="480" y="554"/>
                </a:cubicBezTo>
                <a:cubicBezTo>
                  <a:pt x="480" y="554"/>
                  <a:pt x="480" y="554"/>
                  <a:pt x="479" y="557"/>
                </a:cubicBezTo>
                <a:cubicBezTo>
                  <a:pt x="479" y="557"/>
                  <a:pt x="479" y="557"/>
                  <a:pt x="477" y="559"/>
                </a:cubicBezTo>
                <a:cubicBezTo>
                  <a:pt x="477" y="559"/>
                  <a:pt x="477" y="559"/>
                  <a:pt x="479" y="560"/>
                </a:cubicBezTo>
                <a:cubicBezTo>
                  <a:pt x="479" y="560"/>
                  <a:pt x="479" y="560"/>
                  <a:pt x="479" y="561"/>
                </a:cubicBezTo>
                <a:cubicBezTo>
                  <a:pt x="479" y="561"/>
                  <a:pt x="479" y="561"/>
                  <a:pt x="477" y="562"/>
                </a:cubicBezTo>
                <a:cubicBezTo>
                  <a:pt x="477" y="562"/>
                  <a:pt x="477" y="562"/>
                  <a:pt x="478" y="563"/>
                </a:cubicBezTo>
                <a:cubicBezTo>
                  <a:pt x="478" y="563"/>
                  <a:pt x="478" y="563"/>
                  <a:pt x="475" y="572"/>
                </a:cubicBezTo>
                <a:cubicBezTo>
                  <a:pt x="475" y="572"/>
                  <a:pt x="474" y="572"/>
                  <a:pt x="473" y="571"/>
                </a:cubicBezTo>
                <a:cubicBezTo>
                  <a:pt x="472" y="570"/>
                  <a:pt x="473" y="567"/>
                  <a:pt x="473" y="567"/>
                </a:cubicBezTo>
                <a:cubicBezTo>
                  <a:pt x="473" y="567"/>
                  <a:pt x="473" y="567"/>
                  <a:pt x="471" y="570"/>
                </a:cubicBezTo>
                <a:cubicBezTo>
                  <a:pt x="471" y="570"/>
                  <a:pt x="471" y="570"/>
                  <a:pt x="469" y="572"/>
                </a:cubicBezTo>
                <a:cubicBezTo>
                  <a:pt x="469" y="572"/>
                  <a:pt x="469" y="572"/>
                  <a:pt x="468" y="570"/>
                </a:cubicBezTo>
                <a:cubicBezTo>
                  <a:pt x="468" y="570"/>
                  <a:pt x="468" y="570"/>
                  <a:pt x="468" y="570"/>
                </a:cubicBezTo>
                <a:cubicBezTo>
                  <a:pt x="468" y="570"/>
                  <a:pt x="468" y="571"/>
                  <a:pt x="469" y="572"/>
                </a:cubicBezTo>
                <a:cubicBezTo>
                  <a:pt x="469" y="572"/>
                  <a:pt x="472" y="573"/>
                  <a:pt x="472" y="574"/>
                </a:cubicBezTo>
                <a:cubicBezTo>
                  <a:pt x="472" y="575"/>
                  <a:pt x="470" y="579"/>
                  <a:pt x="469" y="581"/>
                </a:cubicBezTo>
                <a:cubicBezTo>
                  <a:pt x="468" y="582"/>
                  <a:pt x="469" y="585"/>
                  <a:pt x="469" y="587"/>
                </a:cubicBezTo>
                <a:cubicBezTo>
                  <a:pt x="469" y="589"/>
                  <a:pt x="466" y="591"/>
                  <a:pt x="466" y="591"/>
                </a:cubicBezTo>
                <a:cubicBezTo>
                  <a:pt x="466" y="591"/>
                  <a:pt x="466" y="591"/>
                  <a:pt x="464" y="590"/>
                </a:cubicBezTo>
                <a:cubicBezTo>
                  <a:pt x="464" y="590"/>
                  <a:pt x="464" y="590"/>
                  <a:pt x="462" y="595"/>
                </a:cubicBezTo>
                <a:cubicBezTo>
                  <a:pt x="462" y="595"/>
                  <a:pt x="462" y="595"/>
                  <a:pt x="459" y="595"/>
                </a:cubicBezTo>
                <a:cubicBezTo>
                  <a:pt x="459" y="595"/>
                  <a:pt x="459" y="595"/>
                  <a:pt x="459" y="595"/>
                </a:cubicBezTo>
                <a:cubicBezTo>
                  <a:pt x="459" y="595"/>
                  <a:pt x="459" y="595"/>
                  <a:pt x="462" y="595"/>
                </a:cubicBezTo>
                <a:cubicBezTo>
                  <a:pt x="462" y="595"/>
                  <a:pt x="462" y="595"/>
                  <a:pt x="464" y="596"/>
                </a:cubicBezTo>
                <a:cubicBezTo>
                  <a:pt x="464" y="596"/>
                  <a:pt x="464" y="596"/>
                  <a:pt x="466" y="595"/>
                </a:cubicBezTo>
                <a:cubicBezTo>
                  <a:pt x="468" y="596"/>
                  <a:pt x="468" y="596"/>
                  <a:pt x="468" y="596"/>
                </a:cubicBezTo>
                <a:cubicBezTo>
                  <a:pt x="468" y="596"/>
                  <a:pt x="467" y="598"/>
                  <a:pt x="464" y="600"/>
                </a:cubicBezTo>
                <a:cubicBezTo>
                  <a:pt x="461" y="601"/>
                  <a:pt x="459" y="604"/>
                  <a:pt x="459" y="604"/>
                </a:cubicBezTo>
                <a:cubicBezTo>
                  <a:pt x="459" y="604"/>
                  <a:pt x="459" y="606"/>
                  <a:pt x="459" y="608"/>
                </a:cubicBezTo>
                <a:cubicBezTo>
                  <a:pt x="458" y="608"/>
                  <a:pt x="458" y="609"/>
                  <a:pt x="457" y="609"/>
                </a:cubicBezTo>
                <a:cubicBezTo>
                  <a:pt x="458" y="610"/>
                  <a:pt x="458" y="612"/>
                  <a:pt x="459" y="612"/>
                </a:cubicBezTo>
                <a:cubicBezTo>
                  <a:pt x="460" y="612"/>
                  <a:pt x="460" y="612"/>
                  <a:pt x="460" y="612"/>
                </a:cubicBezTo>
                <a:cubicBezTo>
                  <a:pt x="459" y="612"/>
                  <a:pt x="458" y="610"/>
                  <a:pt x="458" y="609"/>
                </a:cubicBezTo>
                <a:cubicBezTo>
                  <a:pt x="458" y="609"/>
                  <a:pt x="459" y="608"/>
                  <a:pt x="459" y="608"/>
                </a:cubicBezTo>
                <a:cubicBezTo>
                  <a:pt x="460" y="606"/>
                  <a:pt x="460" y="604"/>
                  <a:pt x="460" y="604"/>
                </a:cubicBezTo>
                <a:cubicBezTo>
                  <a:pt x="460" y="604"/>
                  <a:pt x="462" y="601"/>
                  <a:pt x="465" y="600"/>
                </a:cubicBezTo>
                <a:cubicBezTo>
                  <a:pt x="467" y="598"/>
                  <a:pt x="468" y="596"/>
                  <a:pt x="468" y="596"/>
                </a:cubicBezTo>
                <a:cubicBezTo>
                  <a:pt x="468" y="596"/>
                  <a:pt x="472" y="594"/>
                  <a:pt x="472" y="594"/>
                </a:cubicBezTo>
                <a:cubicBezTo>
                  <a:pt x="473" y="594"/>
                  <a:pt x="473" y="596"/>
                  <a:pt x="473" y="596"/>
                </a:cubicBezTo>
                <a:cubicBezTo>
                  <a:pt x="473" y="596"/>
                  <a:pt x="477" y="595"/>
                  <a:pt x="477" y="595"/>
                </a:cubicBezTo>
                <a:cubicBezTo>
                  <a:pt x="478" y="595"/>
                  <a:pt x="480" y="597"/>
                  <a:pt x="480" y="597"/>
                </a:cubicBezTo>
                <a:cubicBezTo>
                  <a:pt x="480" y="597"/>
                  <a:pt x="480" y="597"/>
                  <a:pt x="484" y="597"/>
                </a:cubicBezTo>
                <a:cubicBezTo>
                  <a:pt x="484" y="597"/>
                  <a:pt x="487" y="594"/>
                  <a:pt x="488" y="594"/>
                </a:cubicBezTo>
                <a:cubicBezTo>
                  <a:pt x="489" y="594"/>
                  <a:pt x="492" y="595"/>
                  <a:pt x="492" y="595"/>
                </a:cubicBezTo>
                <a:cubicBezTo>
                  <a:pt x="492" y="595"/>
                  <a:pt x="494" y="594"/>
                  <a:pt x="496" y="594"/>
                </a:cubicBezTo>
                <a:cubicBezTo>
                  <a:pt x="498" y="594"/>
                  <a:pt x="499" y="596"/>
                  <a:pt x="499" y="596"/>
                </a:cubicBezTo>
                <a:cubicBezTo>
                  <a:pt x="499" y="596"/>
                  <a:pt x="499" y="596"/>
                  <a:pt x="500" y="596"/>
                </a:cubicBezTo>
                <a:cubicBezTo>
                  <a:pt x="500" y="596"/>
                  <a:pt x="501" y="596"/>
                  <a:pt x="502" y="597"/>
                </a:cubicBezTo>
                <a:cubicBezTo>
                  <a:pt x="503" y="598"/>
                  <a:pt x="505" y="600"/>
                  <a:pt x="505" y="600"/>
                </a:cubicBezTo>
                <a:cubicBezTo>
                  <a:pt x="505" y="600"/>
                  <a:pt x="505" y="600"/>
                  <a:pt x="508" y="601"/>
                </a:cubicBezTo>
                <a:cubicBezTo>
                  <a:pt x="508" y="601"/>
                  <a:pt x="510" y="602"/>
                  <a:pt x="510" y="603"/>
                </a:cubicBezTo>
                <a:cubicBezTo>
                  <a:pt x="510" y="605"/>
                  <a:pt x="508" y="604"/>
                  <a:pt x="508" y="605"/>
                </a:cubicBezTo>
                <a:cubicBezTo>
                  <a:pt x="508" y="605"/>
                  <a:pt x="508" y="605"/>
                  <a:pt x="504" y="605"/>
                </a:cubicBezTo>
                <a:cubicBezTo>
                  <a:pt x="504" y="605"/>
                  <a:pt x="503" y="605"/>
                  <a:pt x="502" y="605"/>
                </a:cubicBezTo>
                <a:cubicBezTo>
                  <a:pt x="502" y="605"/>
                  <a:pt x="502" y="607"/>
                  <a:pt x="500" y="607"/>
                </a:cubicBezTo>
                <a:cubicBezTo>
                  <a:pt x="500" y="607"/>
                  <a:pt x="500" y="607"/>
                  <a:pt x="500" y="607"/>
                </a:cubicBezTo>
                <a:cubicBezTo>
                  <a:pt x="498" y="607"/>
                  <a:pt x="497" y="605"/>
                  <a:pt x="496" y="605"/>
                </a:cubicBezTo>
                <a:cubicBezTo>
                  <a:pt x="496" y="605"/>
                  <a:pt x="496" y="605"/>
                  <a:pt x="495" y="605"/>
                </a:cubicBezTo>
                <a:cubicBezTo>
                  <a:pt x="495" y="605"/>
                  <a:pt x="495" y="605"/>
                  <a:pt x="495" y="605"/>
                </a:cubicBezTo>
                <a:cubicBezTo>
                  <a:pt x="495" y="605"/>
                  <a:pt x="495" y="605"/>
                  <a:pt x="495" y="605"/>
                </a:cubicBezTo>
                <a:cubicBezTo>
                  <a:pt x="495" y="605"/>
                  <a:pt x="495" y="605"/>
                  <a:pt x="496" y="605"/>
                </a:cubicBezTo>
                <a:cubicBezTo>
                  <a:pt x="497" y="605"/>
                  <a:pt x="498" y="607"/>
                  <a:pt x="500" y="607"/>
                </a:cubicBezTo>
                <a:cubicBezTo>
                  <a:pt x="500" y="607"/>
                  <a:pt x="500" y="607"/>
                  <a:pt x="500" y="607"/>
                </a:cubicBezTo>
                <a:cubicBezTo>
                  <a:pt x="502" y="607"/>
                  <a:pt x="502" y="605"/>
                  <a:pt x="502" y="605"/>
                </a:cubicBezTo>
                <a:cubicBezTo>
                  <a:pt x="503" y="605"/>
                  <a:pt x="504" y="605"/>
                  <a:pt x="504" y="605"/>
                </a:cubicBezTo>
                <a:cubicBezTo>
                  <a:pt x="504" y="605"/>
                  <a:pt x="504" y="605"/>
                  <a:pt x="508" y="605"/>
                </a:cubicBezTo>
                <a:cubicBezTo>
                  <a:pt x="508" y="606"/>
                  <a:pt x="509" y="607"/>
                  <a:pt x="509" y="608"/>
                </a:cubicBezTo>
                <a:cubicBezTo>
                  <a:pt x="509" y="609"/>
                  <a:pt x="509" y="611"/>
                  <a:pt x="507" y="613"/>
                </a:cubicBezTo>
                <a:cubicBezTo>
                  <a:pt x="506" y="615"/>
                  <a:pt x="505" y="618"/>
                  <a:pt x="505" y="618"/>
                </a:cubicBezTo>
                <a:cubicBezTo>
                  <a:pt x="505" y="618"/>
                  <a:pt x="505" y="618"/>
                  <a:pt x="504" y="628"/>
                </a:cubicBezTo>
                <a:cubicBezTo>
                  <a:pt x="504" y="628"/>
                  <a:pt x="504" y="628"/>
                  <a:pt x="502" y="626"/>
                </a:cubicBezTo>
                <a:cubicBezTo>
                  <a:pt x="502" y="626"/>
                  <a:pt x="502" y="626"/>
                  <a:pt x="502" y="632"/>
                </a:cubicBezTo>
                <a:cubicBezTo>
                  <a:pt x="502" y="632"/>
                  <a:pt x="503" y="634"/>
                  <a:pt x="503" y="636"/>
                </a:cubicBezTo>
                <a:cubicBezTo>
                  <a:pt x="503" y="637"/>
                  <a:pt x="500" y="637"/>
                  <a:pt x="500" y="639"/>
                </a:cubicBezTo>
                <a:cubicBezTo>
                  <a:pt x="500" y="642"/>
                  <a:pt x="502" y="644"/>
                  <a:pt x="503" y="644"/>
                </a:cubicBezTo>
                <a:cubicBezTo>
                  <a:pt x="503" y="644"/>
                  <a:pt x="503" y="644"/>
                  <a:pt x="503" y="644"/>
                </a:cubicBezTo>
                <a:cubicBezTo>
                  <a:pt x="503" y="644"/>
                  <a:pt x="503" y="644"/>
                  <a:pt x="503" y="644"/>
                </a:cubicBezTo>
                <a:cubicBezTo>
                  <a:pt x="503" y="644"/>
                  <a:pt x="503" y="644"/>
                  <a:pt x="503" y="644"/>
                </a:cubicBezTo>
                <a:cubicBezTo>
                  <a:pt x="503" y="644"/>
                  <a:pt x="503" y="644"/>
                  <a:pt x="503" y="644"/>
                </a:cubicBezTo>
                <a:cubicBezTo>
                  <a:pt x="503" y="644"/>
                  <a:pt x="503" y="644"/>
                  <a:pt x="503" y="644"/>
                </a:cubicBezTo>
                <a:cubicBezTo>
                  <a:pt x="503" y="644"/>
                  <a:pt x="503" y="644"/>
                  <a:pt x="503" y="647"/>
                </a:cubicBezTo>
                <a:cubicBezTo>
                  <a:pt x="503" y="647"/>
                  <a:pt x="505" y="650"/>
                  <a:pt x="506" y="652"/>
                </a:cubicBezTo>
                <a:cubicBezTo>
                  <a:pt x="506" y="654"/>
                  <a:pt x="508" y="655"/>
                  <a:pt x="510" y="656"/>
                </a:cubicBezTo>
                <a:cubicBezTo>
                  <a:pt x="510" y="656"/>
                  <a:pt x="510" y="656"/>
                  <a:pt x="510" y="656"/>
                </a:cubicBezTo>
                <a:cubicBezTo>
                  <a:pt x="510" y="656"/>
                  <a:pt x="511" y="656"/>
                  <a:pt x="511" y="657"/>
                </a:cubicBezTo>
                <a:cubicBezTo>
                  <a:pt x="512" y="658"/>
                  <a:pt x="511" y="660"/>
                  <a:pt x="512" y="661"/>
                </a:cubicBezTo>
                <a:cubicBezTo>
                  <a:pt x="512" y="662"/>
                  <a:pt x="513" y="662"/>
                  <a:pt x="514" y="662"/>
                </a:cubicBezTo>
                <a:cubicBezTo>
                  <a:pt x="515" y="662"/>
                  <a:pt x="515" y="662"/>
                  <a:pt x="515" y="662"/>
                </a:cubicBezTo>
                <a:cubicBezTo>
                  <a:pt x="515" y="662"/>
                  <a:pt x="515" y="662"/>
                  <a:pt x="516" y="661"/>
                </a:cubicBezTo>
                <a:cubicBezTo>
                  <a:pt x="516" y="661"/>
                  <a:pt x="516" y="661"/>
                  <a:pt x="518" y="663"/>
                </a:cubicBezTo>
                <a:cubicBezTo>
                  <a:pt x="518" y="663"/>
                  <a:pt x="520" y="664"/>
                  <a:pt x="521" y="664"/>
                </a:cubicBezTo>
                <a:cubicBezTo>
                  <a:pt x="523" y="664"/>
                  <a:pt x="526" y="661"/>
                  <a:pt x="527" y="659"/>
                </a:cubicBezTo>
                <a:cubicBezTo>
                  <a:pt x="528" y="659"/>
                  <a:pt x="528" y="659"/>
                  <a:pt x="528" y="659"/>
                </a:cubicBezTo>
                <a:cubicBezTo>
                  <a:pt x="529" y="659"/>
                  <a:pt x="530" y="660"/>
                  <a:pt x="530" y="660"/>
                </a:cubicBezTo>
                <a:cubicBezTo>
                  <a:pt x="530" y="660"/>
                  <a:pt x="533" y="657"/>
                  <a:pt x="534" y="656"/>
                </a:cubicBezTo>
                <a:cubicBezTo>
                  <a:pt x="534" y="656"/>
                  <a:pt x="536" y="655"/>
                  <a:pt x="537" y="655"/>
                </a:cubicBezTo>
                <a:cubicBezTo>
                  <a:pt x="538" y="655"/>
                  <a:pt x="540" y="656"/>
                  <a:pt x="540" y="656"/>
                </a:cubicBezTo>
                <a:cubicBezTo>
                  <a:pt x="540" y="656"/>
                  <a:pt x="540" y="656"/>
                  <a:pt x="540" y="657"/>
                </a:cubicBezTo>
                <a:cubicBezTo>
                  <a:pt x="540" y="657"/>
                  <a:pt x="540" y="657"/>
                  <a:pt x="540" y="657"/>
                </a:cubicBezTo>
                <a:cubicBezTo>
                  <a:pt x="542" y="657"/>
                  <a:pt x="545" y="657"/>
                  <a:pt x="547" y="658"/>
                </a:cubicBezTo>
                <a:cubicBezTo>
                  <a:pt x="550" y="659"/>
                  <a:pt x="550" y="663"/>
                  <a:pt x="550" y="663"/>
                </a:cubicBezTo>
                <a:cubicBezTo>
                  <a:pt x="550" y="663"/>
                  <a:pt x="550" y="663"/>
                  <a:pt x="553" y="665"/>
                </a:cubicBezTo>
                <a:cubicBezTo>
                  <a:pt x="553" y="666"/>
                  <a:pt x="552" y="667"/>
                  <a:pt x="552" y="668"/>
                </a:cubicBezTo>
                <a:cubicBezTo>
                  <a:pt x="552" y="669"/>
                  <a:pt x="555" y="670"/>
                  <a:pt x="555" y="670"/>
                </a:cubicBezTo>
                <a:cubicBezTo>
                  <a:pt x="555" y="670"/>
                  <a:pt x="555" y="673"/>
                  <a:pt x="553" y="675"/>
                </a:cubicBezTo>
                <a:cubicBezTo>
                  <a:pt x="553" y="675"/>
                  <a:pt x="553" y="675"/>
                  <a:pt x="553" y="675"/>
                </a:cubicBezTo>
                <a:cubicBezTo>
                  <a:pt x="553" y="675"/>
                  <a:pt x="553" y="675"/>
                  <a:pt x="553" y="674"/>
                </a:cubicBezTo>
                <a:cubicBezTo>
                  <a:pt x="555" y="673"/>
                  <a:pt x="555" y="670"/>
                  <a:pt x="555" y="670"/>
                </a:cubicBezTo>
                <a:cubicBezTo>
                  <a:pt x="555" y="670"/>
                  <a:pt x="553" y="669"/>
                  <a:pt x="553" y="667"/>
                </a:cubicBezTo>
                <a:cubicBezTo>
                  <a:pt x="553" y="666"/>
                  <a:pt x="553" y="665"/>
                  <a:pt x="553" y="665"/>
                </a:cubicBezTo>
                <a:cubicBezTo>
                  <a:pt x="553" y="665"/>
                  <a:pt x="557" y="667"/>
                  <a:pt x="557" y="669"/>
                </a:cubicBezTo>
                <a:cubicBezTo>
                  <a:pt x="557" y="670"/>
                  <a:pt x="557" y="672"/>
                  <a:pt x="558" y="672"/>
                </a:cubicBezTo>
                <a:cubicBezTo>
                  <a:pt x="558" y="672"/>
                  <a:pt x="558" y="672"/>
                  <a:pt x="558" y="672"/>
                </a:cubicBezTo>
                <a:cubicBezTo>
                  <a:pt x="559" y="672"/>
                  <a:pt x="559" y="668"/>
                  <a:pt x="559" y="668"/>
                </a:cubicBezTo>
                <a:cubicBezTo>
                  <a:pt x="559" y="668"/>
                  <a:pt x="559" y="668"/>
                  <a:pt x="557" y="665"/>
                </a:cubicBezTo>
                <a:cubicBezTo>
                  <a:pt x="557" y="665"/>
                  <a:pt x="557" y="665"/>
                  <a:pt x="560" y="664"/>
                </a:cubicBezTo>
                <a:cubicBezTo>
                  <a:pt x="560" y="664"/>
                  <a:pt x="562" y="663"/>
                  <a:pt x="563" y="662"/>
                </a:cubicBezTo>
                <a:cubicBezTo>
                  <a:pt x="564" y="661"/>
                  <a:pt x="565" y="658"/>
                  <a:pt x="566" y="658"/>
                </a:cubicBezTo>
                <a:cubicBezTo>
                  <a:pt x="567" y="657"/>
                  <a:pt x="570" y="657"/>
                  <a:pt x="570" y="657"/>
                </a:cubicBezTo>
                <a:cubicBezTo>
                  <a:pt x="570" y="657"/>
                  <a:pt x="570" y="657"/>
                  <a:pt x="568" y="654"/>
                </a:cubicBezTo>
                <a:cubicBezTo>
                  <a:pt x="568" y="654"/>
                  <a:pt x="568" y="654"/>
                  <a:pt x="570" y="651"/>
                </a:cubicBezTo>
                <a:cubicBezTo>
                  <a:pt x="570" y="651"/>
                  <a:pt x="569" y="649"/>
                  <a:pt x="569" y="648"/>
                </a:cubicBezTo>
                <a:cubicBezTo>
                  <a:pt x="570" y="647"/>
                  <a:pt x="573" y="644"/>
                  <a:pt x="574" y="643"/>
                </a:cubicBezTo>
                <a:cubicBezTo>
                  <a:pt x="575" y="643"/>
                  <a:pt x="577" y="642"/>
                  <a:pt x="578" y="642"/>
                </a:cubicBezTo>
                <a:cubicBezTo>
                  <a:pt x="579" y="642"/>
                  <a:pt x="580" y="643"/>
                  <a:pt x="580" y="643"/>
                </a:cubicBezTo>
                <a:cubicBezTo>
                  <a:pt x="580" y="643"/>
                  <a:pt x="578" y="645"/>
                  <a:pt x="579" y="645"/>
                </a:cubicBezTo>
                <a:cubicBezTo>
                  <a:pt x="579" y="645"/>
                  <a:pt x="579" y="645"/>
                  <a:pt x="579" y="645"/>
                </a:cubicBezTo>
                <a:cubicBezTo>
                  <a:pt x="581" y="645"/>
                  <a:pt x="582" y="642"/>
                  <a:pt x="582" y="642"/>
                </a:cubicBezTo>
                <a:cubicBezTo>
                  <a:pt x="582" y="642"/>
                  <a:pt x="582" y="640"/>
                  <a:pt x="583" y="639"/>
                </a:cubicBezTo>
                <a:cubicBezTo>
                  <a:pt x="583" y="639"/>
                  <a:pt x="583" y="639"/>
                  <a:pt x="584" y="639"/>
                </a:cubicBezTo>
                <a:cubicBezTo>
                  <a:pt x="584" y="639"/>
                  <a:pt x="585" y="640"/>
                  <a:pt x="585" y="640"/>
                </a:cubicBezTo>
                <a:cubicBezTo>
                  <a:pt x="585" y="640"/>
                  <a:pt x="585" y="640"/>
                  <a:pt x="590" y="639"/>
                </a:cubicBezTo>
                <a:cubicBezTo>
                  <a:pt x="590" y="639"/>
                  <a:pt x="592" y="635"/>
                  <a:pt x="593" y="635"/>
                </a:cubicBezTo>
                <a:cubicBezTo>
                  <a:pt x="593" y="635"/>
                  <a:pt x="594" y="635"/>
                  <a:pt x="594" y="635"/>
                </a:cubicBezTo>
                <a:cubicBezTo>
                  <a:pt x="594" y="635"/>
                  <a:pt x="594" y="635"/>
                  <a:pt x="595" y="635"/>
                </a:cubicBezTo>
                <a:cubicBezTo>
                  <a:pt x="595" y="635"/>
                  <a:pt x="596" y="635"/>
                  <a:pt x="596" y="635"/>
                </a:cubicBezTo>
                <a:cubicBezTo>
                  <a:pt x="597" y="635"/>
                  <a:pt x="597" y="635"/>
                  <a:pt x="598" y="635"/>
                </a:cubicBezTo>
                <a:cubicBezTo>
                  <a:pt x="599" y="633"/>
                  <a:pt x="599" y="630"/>
                  <a:pt x="600" y="630"/>
                </a:cubicBezTo>
                <a:cubicBezTo>
                  <a:pt x="601" y="630"/>
                  <a:pt x="604" y="628"/>
                  <a:pt x="606" y="628"/>
                </a:cubicBezTo>
                <a:cubicBezTo>
                  <a:pt x="608" y="628"/>
                  <a:pt x="609" y="629"/>
                  <a:pt x="609" y="630"/>
                </a:cubicBezTo>
                <a:cubicBezTo>
                  <a:pt x="608" y="634"/>
                  <a:pt x="606" y="635"/>
                  <a:pt x="605" y="635"/>
                </a:cubicBezTo>
                <a:cubicBezTo>
                  <a:pt x="604" y="635"/>
                  <a:pt x="601" y="637"/>
                  <a:pt x="601" y="637"/>
                </a:cubicBezTo>
                <a:cubicBezTo>
                  <a:pt x="601" y="637"/>
                  <a:pt x="601" y="640"/>
                  <a:pt x="599" y="640"/>
                </a:cubicBezTo>
                <a:cubicBezTo>
                  <a:pt x="597" y="641"/>
                  <a:pt x="595" y="642"/>
                  <a:pt x="594" y="644"/>
                </a:cubicBezTo>
                <a:cubicBezTo>
                  <a:pt x="592" y="646"/>
                  <a:pt x="592" y="650"/>
                  <a:pt x="592" y="650"/>
                </a:cubicBezTo>
                <a:cubicBezTo>
                  <a:pt x="592" y="650"/>
                  <a:pt x="592" y="650"/>
                  <a:pt x="591" y="651"/>
                </a:cubicBezTo>
                <a:cubicBezTo>
                  <a:pt x="591" y="651"/>
                  <a:pt x="591" y="651"/>
                  <a:pt x="591" y="654"/>
                </a:cubicBezTo>
                <a:cubicBezTo>
                  <a:pt x="591" y="654"/>
                  <a:pt x="587" y="658"/>
                  <a:pt x="588" y="659"/>
                </a:cubicBezTo>
                <a:cubicBezTo>
                  <a:pt x="588" y="658"/>
                  <a:pt x="591" y="654"/>
                  <a:pt x="591" y="654"/>
                </a:cubicBezTo>
                <a:cubicBezTo>
                  <a:pt x="591" y="654"/>
                  <a:pt x="591" y="654"/>
                  <a:pt x="591" y="651"/>
                </a:cubicBezTo>
                <a:cubicBezTo>
                  <a:pt x="591" y="651"/>
                  <a:pt x="591" y="651"/>
                  <a:pt x="593" y="650"/>
                </a:cubicBezTo>
                <a:cubicBezTo>
                  <a:pt x="593" y="650"/>
                  <a:pt x="593" y="647"/>
                  <a:pt x="594" y="644"/>
                </a:cubicBezTo>
                <a:cubicBezTo>
                  <a:pt x="595" y="642"/>
                  <a:pt x="597" y="641"/>
                  <a:pt x="599" y="641"/>
                </a:cubicBezTo>
                <a:cubicBezTo>
                  <a:pt x="601" y="640"/>
                  <a:pt x="601" y="637"/>
                  <a:pt x="601" y="637"/>
                </a:cubicBezTo>
                <a:cubicBezTo>
                  <a:pt x="601" y="637"/>
                  <a:pt x="603" y="640"/>
                  <a:pt x="603" y="642"/>
                </a:cubicBezTo>
                <a:cubicBezTo>
                  <a:pt x="603" y="644"/>
                  <a:pt x="603" y="647"/>
                  <a:pt x="602" y="649"/>
                </a:cubicBezTo>
                <a:cubicBezTo>
                  <a:pt x="601" y="650"/>
                  <a:pt x="598" y="654"/>
                  <a:pt x="599" y="655"/>
                </a:cubicBezTo>
                <a:cubicBezTo>
                  <a:pt x="600" y="657"/>
                  <a:pt x="603" y="658"/>
                  <a:pt x="603" y="658"/>
                </a:cubicBezTo>
                <a:cubicBezTo>
                  <a:pt x="603" y="658"/>
                  <a:pt x="603" y="658"/>
                  <a:pt x="603" y="661"/>
                </a:cubicBezTo>
                <a:cubicBezTo>
                  <a:pt x="603" y="661"/>
                  <a:pt x="608" y="658"/>
                  <a:pt x="607" y="655"/>
                </a:cubicBezTo>
                <a:cubicBezTo>
                  <a:pt x="607" y="651"/>
                  <a:pt x="603" y="647"/>
                  <a:pt x="606" y="644"/>
                </a:cubicBezTo>
                <a:cubicBezTo>
                  <a:pt x="609" y="642"/>
                  <a:pt x="613" y="641"/>
                  <a:pt x="613" y="641"/>
                </a:cubicBezTo>
                <a:cubicBezTo>
                  <a:pt x="613" y="641"/>
                  <a:pt x="619" y="637"/>
                  <a:pt x="623" y="637"/>
                </a:cubicBezTo>
                <a:cubicBezTo>
                  <a:pt x="624" y="637"/>
                  <a:pt x="624" y="637"/>
                  <a:pt x="625" y="637"/>
                </a:cubicBezTo>
                <a:cubicBezTo>
                  <a:pt x="629" y="638"/>
                  <a:pt x="630" y="640"/>
                  <a:pt x="630" y="643"/>
                </a:cubicBezTo>
                <a:cubicBezTo>
                  <a:pt x="630" y="645"/>
                  <a:pt x="631" y="647"/>
                  <a:pt x="633" y="647"/>
                </a:cubicBezTo>
                <a:cubicBezTo>
                  <a:pt x="633" y="647"/>
                  <a:pt x="633" y="647"/>
                  <a:pt x="634" y="647"/>
                </a:cubicBezTo>
                <a:cubicBezTo>
                  <a:pt x="637" y="647"/>
                  <a:pt x="649" y="646"/>
                  <a:pt x="649" y="646"/>
                </a:cubicBezTo>
                <a:cubicBezTo>
                  <a:pt x="649" y="646"/>
                  <a:pt x="655" y="652"/>
                  <a:pt x="659" y="652"/>
                </a:cubicBezTo>
                <a:cubicBezTo>
                  <a:pt x="659" y="652"/>
                  <a:pt x="659" y="652"/>
                  <a:pt x="659" y="652"/>
                </a:cubicBezTo>
                <a:cubicBezTo>
                  <a:pt x="659" y="652"/>
                  <a:pt x="663" y="649"/>
                  <a:pt x="665" y="648"/>
                </a:cubicBezTo>
                <a:cubicBezTo>
                  <a:pt x="667" y="648"/>
                  <a:pt x="670" y="647"/>
                  <a:pt x="670" y="647"/>
                </a:cubicBezTo>
                <a:cubicBezTo>
                  <a:pt x="670" y="647"/>
                  <a:pt x="670" y="647"/>
                  <a:pt x="669" y="646"/>
                </a:cubicBezTo>
                <a:cubicBezTo>
                  <a:pt x="669" y="646"/>
                  <a:pt x="678" y="645"/>
                  <a:pt x="682" y="645"/>
                </a:cubicBezTo>
                <a:cubicBezTo>
                  <a:pt x="684" y="645"/>
                  <a:pt x="685" y="645"/>
                  <a:pt x="685" y="645"/>
                </a:cubicBezTo>
                <a:cubicBezTo>
                  <a:pt x="684" y="646"/>
                  <a:pt x="677" y="646"/>
                  <a:pt x="677" y="647"/>
                </a:cubicBezTo>
                <a:cubicBezTo>
                  <a:pt x="677" y="648"/>
                  <a:pt x="679" y="648"/>
                  <a:pt x="679" y="649"/>
                </a:cubicBezTo>
                <a:cubicBezTo>
                  <a:pt x="679" y="650"/>
                  <a:pt x="676" y="651"/>
                  <a:pt x="676" y="651"/>
                </a:cubicBezTo>
                <a:cubicBezTo>
                  <a:pt x="676" y="651"/>
                  <a:pt x="676" y="651"/>
                  <a:pt x="680" y="650"/>
                </a:cubicBezTo>
                <a:cubicBezTo>
                  <a:pt x="680" y="650"/>
                  <a:pt x="680" y="652"/>
                  <a:pt x="680" y="654"/>
                </a:cubicBezTo>
                <a:cubicBezTo>
                  <a:pt x="681" y="655"/>
                  <a:pt x="682" y="656"/>
                  <a:pt x="682" y="656"/>
                </a:cubicBezTo>
                <a:cubicBezTo>
                  <a:pt x="682" y="656"/>
                  <a:pt x="682" y="656"/>
                  <a:pt x="683" y="652"/>
                </a:cubicBezTo>
                <a:cubicBezTo>
                  <a:pt x="683" y="652"/>
                  <a:pt x="683" y="652"/>
                  <a:pt x="683" y="652"/>
                </a:cubicBezTo>
                <a:cubicBezTo>
                  <a:pt x="684" y="652"/>
                  <a:pt x="685" y="653"/>
                  <a:pt x="685" y="653"/>
                </a:cubicBezTo>
                <a:cubicBezTo>
                  <a:pt x="685" y="654"/>
                  <a:pt x="687" y="656"/>
                  <a:pt x="687" y="656"/>
                </a:cubicBezTo>
                <a:cubicBezTo>
                  <a:pt x="687" y="656"/>
                  <a:pt x="686" y="653"/>
                  <a:pt x="687" y="653"/>
                </a:cubicBezTo>
                <a:cubicBezTo>
                  <a:pt x="687" y="653"/>
                  <a:pt x="687" y="653"/>
                  <a:pt x="687" y="653"/>
                </a:cubicBezTo>
                <a:cubicBezTo>
                  <a:pt x="689" y="654"/>
                  <a:pt x="689" y="656"/>
                  <a:pt x="689" y="656"/>
                </a:cubicBezTo>
                <a:cubicBezTo>
                  <a:pt x="689" y="656"/>
                  <a:pt x="690" y="656"/>
                  <a:pt x="691" y="656"/>
                </a:cubicBezTo>
                <a:cubicBezTo>
                  <a:pt x="692" y="656"/>
                  <a:pt x="694" y="656"/>
                  <a:pt x="694" y="658"/>
                </a:cubicBezTo>
                <a:cubicBezTo>
                  <a:pt x="694" y="660"/>
                  <a:pt x="692" y="660"/>
                  <a:pt x="692" y="660"/>
                </a:cubicBezTo>
                <a:cubicBezTo>
                  <a:pt x="692" y="660"/>
                  <a:pt x="692" y="663"/>
                  <a:pt x="691" y="664"/>
                </a:cubicBezTo>
                <a:cubicBezTo>
                  <a:pt x="691" y="665"/>
                  <a:pt x="686" y="665"/>
                  <a:pt x="686" y="665"/>
                </a:cubicBezTo>
                <a:cubicBezTo>
                  <a:pt x="686" y="665"/>
                  <a:pt x="686" y="665"/>
                  <a:pt x="690" y="668"/>
                </a:cubicBezTo>
                <a:cubicBezTo>
                  <a:pt x="690" y="668"/>
                  <a:pt x="692" y="665"/>
                  <a:pt x="693" y="665"/>
                </a:cubicBezTo>
                <a:cubicBezTo>
                  <a:pt x="693" y="665"/>
                  <a:pt x="693" y="665"/>
                  <a:pt x="694" y="665"/>
                </a:cubicBezTo>
                <a:cubicBezTo>
                  <a:pt x="695" y="666"/>
                  <a:pt x="696" y="666"/>
                  <a:pt x="696" y="666"/>
                </a:cubicBezTo>
                <a:cubicBezTo>
                  <a:pt x="696" y="666"/>
                  <a:pt x="698" y="664"/>
                  <a:pt x="699" y="664"/>
                </a:cubicBezTo>
                <a:cubicBezTo>
                  <a:pt x="700" y="664"/>
                  <a:pt x="700" y="664"/>
                  <a:pt x="700" y="664"/>
                </a:cubicBezTo>
                <a:cubicBezTo>
                  <a:pt x="700" y="666"/>
                  <a:pt x="702" y="667"/>
                  <a:pt x="702" y="667"/>
                </a:cubicBezTo>
                <a:cubicBezTo>
                  <a:pt x="702" y="667"/>
                  <a:pt x="702" y="667"/>
                  <a:pt x="701" y="669"/>
                </a:cubicBezTo>
                <a:cubicBezTo>
                  <a:pt x="701" y="669"/>
                  <a:pt x="699" y="672"/>
                  <a:pt x="698" y="672"/>
                </a:cubicBezTo>
                <a:cubicBezTo>
                  <a:pt x="697" y="673"/>
                  <a:pt x="694" y="674"/>
                  <a:pt x="695" y="675"/>
                </a:cubicBezTo>
                <a:cubicBezTo>
                  <a:pt x="695" y="677"/>
                  <a:pt x="695" y="679"/>
                  <a:pt x="695" y="679"/>
                </a:cubicBezTo>
                <a:cubicBezTo>
                  <a:pt x="695" y="679"/>
                  <a:pt x="695" y="679"/>
                  <a:pt x="696" y="679"/>
                </a:cubicBezTo>
                <a:cubicBezTo>
                  <a:pt x="695" y="678"/>
                  <a:pt x="695" y="677"/>
                  <a:pt x="695" y="675"/>
                </a:cubicBezTo>
                <a:cubicBezTo>
                  <a:pt x="695" y="674"/>
                  <a:pt x="697" y="673"/>
                  <a:pt x="699" y="672"/>
                </a:cubicBezTo>
                <a:cubicBezTo>
                  <a:pt x="700" y="672"/>
                  <a:pt x="701" y="670"/>
                  <a:pt x="701" y="670"/>
                </a:cubicBezTo>
                <a:cubicBezTo>
                  <a:pt x="701" y="670"/>
                  <a:pt x="701" y="670"/>
                  <a:pt x="702" y="667"/>
                </a:cubicBezTo>
                <a:cubicBezTo>
                  <a:pt x="702" y="667"/>
                  <a:pt x="709" y="670"/>
                  <a:pt x="710" y="671"/>
                </a:cubicBezTo>
                <a:cubicBezTo>
                  <a:pt x="711" y="673"/>
                  <a:pt x="713" y="677"/>
                  <a:pt x="713" y="678"/>
                </a:cubicBezTo>
                <a:cubicBezTo>
                  <a:pt x="713" y="680"/>
                  <a:pt x="711" y="687"/>
                  <a:pt x="711" y="687"/>
                </a:cubicBezTo>
                <a:cubicBezTo>
                  <a:pt x="711" y="687"/>
                  <a:pt x="712" y="683"/>
                  <a:pt x="714" y="683"/>
                </a:cubicBezTo>
                <a:cubicBezTo>
                  <a:pt x="714" y="683"/>
                  <a:pt x="715" y="683"/>
                  <a:pt x="715" y="683"/>
                </a:cubicBezTo>
                <a:cubicBezTo>
                  <a:pt x="717" y="683"/>
                  <a:pt x="720" y="686"/>
                  <a:pt x="720" y="686"/>
                </a:cubicBezTo>
                <a:cubicBezTo>
                  <a:pt x="720" y="686"/>
                  <a:pt x="720" y="686"/>
                  <a:pt x="720" y="688"/>
                </a:cubicBezTo>
                <a:cubicBezTo>
                  <a:pt x="720" y="688"/>
                  <a:pt x="721" y="688"/>
                  <a:pt x="722" y="688"/>
                </a:cubicBezTo>
                <a:cubicBezTo>
                  <a:pt x="723" y="688"/>
                  <a:pt x="723" y="688"/>
                  <a:pt x="723" y="688"/>
                </a:cubicBezTo>
                <a:cubicBezTo>
                  <a:pt x="724" y="690"/>
                  <a:pt x="724" y="692"/>
                  <a:pt x="724" y="692"/>
                </a:cubicBezTo>
                <a:cubicBezTo>
                  <a:pt x="724" y="692"/>
                  <a:pt x="722" y="694"/>
                  <a:pt x="722" y="696"/>
                </a:cubicBezTo>
                <a:cubicBezTo>
                  <a:pt x="722" y="696"/>
                  <a:pt x="722" y="696"/>
                  <a:pt x="722" y="696"/>
                </a:cubicBezTo>
                <a:cubicBezTo>
                  <a:pt x="722" y="696"/>
                  <a:pt x="722" y="696"/>
                  <a:pt x="722" y="696"/>
                </a:cubicBezTo>
                <a:cubicBezTo>
                  <a:pt x="722" y="694"/>
                  <a:pt x="724" y="692"/>
                  <a:pt x="724" y="692"/>
                </a:cubicBezTo>
                <a:cubicBezTo>
                  <a:pt x="724" y="692"/>
                  <a:pt x="724" y="692"/>
                  <a:pt x="728" y="691"/>
                </a:cubicBezTo>
                <a:cubicBezTo>
                  <a:pt x="728" y="691"/>
                  <a:pt x="728" y="691"/>
                  <a:pt x="735" y="693"/>
                </a:cubicBezTo>
                <a:cubicBezTo>
                  <a:pt x="735" y="693"/>
                  <a:pt x="735" y="693"/>
                  <a:pt x="735" y="691"/>
                </a:cubicBezTo>
                <a:cubicBezTo>
                  <a:pt x="735" y="691"/>
                  <a:pt x="735" y="691"/>
                  <a:pt x="740" y="692"/>
                </a:cubicBezTo>
                <a:cubicBezTo>
                  <a:pt x="740" y="692"/>
                  <a:pt x="740" y="692"/>
                  <a:pt x="741" y="690"/>
                </a:cubicBezTo>
                <a:cubicBezTo>
                  <a:pt x="741" y="690"/>
                  <a:pt x="749" y="690"/>
                  <a:pt x="751" y="692"/>
                </a:cubicBezTo>
                <a:cubicBezTo>
                  <a:pt x="751" y="692"/>
                  <a:pt x="751" y="692"/>
                  <a:pt x="751" y="692"/>
                </a:cubicBezTo>
                <a:cubicBezTo>
                  <a:pt x="751" y="692"/>
                  <a:pt x="751" y="692"/>
                  <a:pt x="751" y="691"/>
                </a:cubicBezTo>
                <a:cubicBezTo>
                  <a:pt x="753" y="693"/>
                  <a:pt x="757" y="694"/>
                  <a:pt x="757" y="694"/>
                </a:cubicBezTo>
                <a:cubicBezTo>
                  <a:pt x="757" y="694"/>
                  <a:pt x="757" y="694"/>
                  <a:pt x="761" y="694"/>
                </a:cubicBezTo>
                <a:cubicBezTo>
                  <a:pt x="761" y="694"/>
                  <a:pt x="761" y="694"/>
                  <a:pt x="764" y="700"/>
                </a:cubicBezTo>
                <a:cubicBezTo>
                  <a:pt x="767" y="702"/>
                  <a:pt x="767" y="702"/>
                  <a:pt x="767" y="702"/>
                </a:cubicBezTo>
                <a:cubicBezTo>
                  <a:pt x="767" y="702"/>
                  <a:pt x="769" y="707"/>
                  <a:pt x="770" y="708"/>
                </a:cubicBezTo>
                <a:cubicBezTo>
                  <a:pt x="770" y="708"/>
                  <a:pt x="769" y="711"/>
                  <a:pt x="767" y="712"/>
                </a:cubicBezTo>
                <a:cubicBezTo>
                  <a:pt x="766" y="713"/>
                  <a:pt x="765" y="716"/>
                  <a:pt x="764" y="718"/>
                </a:cubicBezTo>
                <a:cubicBezTo>
                  <a:pt x="764" y="718"/>
                  <a:pt x="764" y="718"/>
                  <a:pt x="764" y="718"/>
                </a:cubicBezTo>
                <a:cubicBezTo>
                  <a:pt x="765" y="717"/>
                  <a:pt x="766" y="714"/>
                  <a:pt x="767" y="713"/>
                </a:cubicBezTo>
                <a:cubicBezTo>
                  <a:pt x="768" y="712"/>
                  <a:pt x="769" y="709"/>
                  <a:pt x="769" y="709"/>
                </a:cubicBezTo>
                <a:cubicBezTo>
                  <a:pt x="770" y="710"/>
                  <a:pt x="771" y="710"/>
                  <a:pt x="771" y="710"/>
                </a:cubicBezTo>
                <a:cubicBezTo>
                  <a:pt x="771" y="710"/>
                  <a:pt x="771" y="710"/>
                  <a:pt x="771" y="710"/>
                </a:cubicBezTo>
                <a:cubicBezTo>
                  <a:pt x="771" y="709"/>
                  <a:pt x="771" y="706"/>
                  <a:pt x="772" y="706"/>
                </a:cubicBezTo>
                <a:cubicBezTo>
                  <a:pt x="772" y="706"/>
                  <a:pt x="772" y="706"/>
                  <a:pt x="772" y="707"/>
                </a:cubicBezTo>
                <a:cubicBezTo>
                  <a:pt x="774" y="707"/>
                  <a:pt x="775" y="710"/>
                  <a:pt x="776" y="717"/>
                </a:cubicBezTo>
                <a:cubicBezTo>
                  <a:pt x="777" y="724"/>
                  <a:pt x="777" y="728"/>
                  <a:pt x="778" y="730"/>
                </a:cubicBezTo>
                <a:cubicBezTo>
                  <a:pt x="780" y="732"/>
                  <a:pt x="785" y="730"/>
                  <a:pt x="785" y="733"/>
                </a:cubicBezTo>
                <a:cubicBezTo>
                  <a:pt x="785" y="736"/>
                  <a:pt x="783" y="737"/>
                  <a:pt x="783" y="737"/>
                </a:cubicBezTo>
                <a:cubicBezTo>
                  <a:pt x="783" y="737"/>
                  <a:pt x="783" y="737"/>
                  <a:pt x="785" y="737"/>
                </a:cubicBezTo>
                <a:cubicBezTo>
                  <a:pt x="785" y="737"/>
                  <a:pt x="781" y="740"/>
                  <a:pt x="781" y="741"/>
                </a:cubicBezTo>
                <a:cubicBezTo>
                  <a:pt x="780" y="743"/>
                  <a:pt x="780" y="744"/>
                  <a:pt x="778" y="746"/>
                </a:cubicBezTo>
                <a:cubicBezTo>
                  <a:pt x="776" y="747"/>
                  <a:pt x="772" y="750"/>
                  <a:pt x="771" y="752"/>
                </a:cubicBezTo>
                <a:cubicBezTo>
                  <a:pt x="770" y="755"/>
                  <a:pt x="769" y="756"/>
                  <a:pt x="769" y="756"/>
                </a:cubicBezTo>
                <a:cubicBezTo>
                  <a:pt x="769" y="756"/>
                  <a:pt x="769" y="758"/>
                  <a:pt x="768" y="759"/>
                </a:cubicBezTo>
                <a:cubicBezTo>
                  <a:pt x="768" y="760"/>
                  <a:pt x="766" y="762"/>
                  <a:pt x="766" y="762"/>
                </a:cubicBezTo>
                <a:cubicBezTo>
                  <a:pt x="766" y="762"/>
                  <a:pt x="766" y="762"/>
                  <a:pt x="761" y="763"/>
                </a:cubicBezTo>
                <a:cubicBezTo>
                  <a:pt x="761" y="763"/>
                  <a:pt x="763" y="764"/>
                  <a:pt x="765" y="764"/>
                </a:cubicBezTo>
                <a:cubicBezTo>
                  <a:pt x="765" y="764"/>
                  <a:pt x="766" y="764"/>
                  <a:pt x="766" y="764"/>
                </a:cubicBezTo>
                <a:cubicBezTo>
                  <a:pt x="768" y="764"/>
                  <a:pt x="772" y="761"/>
                  <a:pt x="772" y="761"/>
                </a:cubicBezTo>
                <a:cubicBezTo>
                  <a:pt x="772" y="761"/>
                  <a:pt x="774" y="757"/>
                  <a:pt x="775" y="757"/>
                </a:cubicBezTo>
                <a:cubicBezTo>
                  <a:pt x="775" y="757"/>
                  <a:pt x="776" y="758"/>
                  <a:pt x="776" y="758"/>
                </a:cubicBezTo>
                <a:cubicBezTo>
                  <a:pt x="776" y="758"/>
                  <a:pt x="777" y="759"/>
                  <a:pt x="777" y="761"/>
                </a:cubicBezTo>
                <a:cubicBezTo>
                  <a:pt x="777" y="764"/>
                  <a:pt x="776" y="766"/>
                  <a:pt x="778" y="767"/>
                </a:cubicBezTo>
                <a:cubicBezTo>
                  <a:pt x="779" y="767"/>
                  <a:pt x="780" y="768"/>
                  <a:pt x="781" y="768"/>
                </a:cubicBezTo>
                <a:cubicBezTo>
                  <a:pt x="783" y="768"/>
                  <a:pt x="784" y="767"/>
                  <a:pt x="784" y="767"/>
                </a:cubicBezTo>
                <a:cubicBezTo>
                  <a:pt x="784" y="767"/>
                  <a:pt x="784" y="767"/>
                  <a:pt x="785" y="768"/>
                </a:cubicBezTo>
                <a:cubicBezTo>
                  <a:pt x="785" y="768"/>
                  <a:pt x="788" y="766"/>
                  <a:pt x="789" y="766"/>
                </a:cubicBezTo>
                <a:cubicBezTo>
                  <a:pt x="789" y="766"/>
                  <a:pt x="789" y="766"/>
                  <a:pt x="789" y="766"/>
                </a:cubicBezTo>
                <a:cubicBezTo>
                  <a:pt x="790" y="768"/>
                  <a:pt x="787" y="773"/>
                  <a:pt x="788" y="773"/>
                </a:cubicBezTo>
                <a:cubicBezTo>
                  <a:pt x="788" y="773"/>
                  <a:pt x="788" y="773"/>
                  <a:pt x="788" y="773"/>
                </a:cubicBezTo>
                <a:cubicBezTo>
                  <a:pt x="790" y="773"/>
                  <a:pt x="791" y="767"/>
                  <a:pt x="791" y="767"/>
                </a:cubicBezTo>
                <a:cubicBezTo>
                  <a:pt x="791" y="767"/>
                  <a:pt x="793" y="763"/>
                  <a:pt x="794" y="763"/>
                </a:cubicBezTo>
                <a:cubicBezTo>
                  <a:pt x="796" y="763"/>
                  <a:pt x="798" y="763"/>
                  <a:pt x="798" y="763"/>
                </a:cubicBezTo>
                <a:cubicBezTo>
                  <a:pt x="798" y="763"/>
                  <a:pt x="798" y="763"/>
                  <a:pt x="797" y="761"/>
                </a:cubicBezTo>
                <a:cubicBezTo>
                  <a:pt x="797" y="761"/>
                  <a:pt x="799" y="755"/>
                  <a:pt x="800" y="755"/>
                </a:cubicBezTo>
                <a:cubicBezTo>
                  <a:pt x="800" y="755"/>
                  <a:pt x="800" y="755"/>
                  <a:pt x="800" y="755"/>
                </a:cubicBezTo>
                <a:cubicBezTo>
                  <a:pt x="802" y="755"/>
                  <a:pt x="806" y="755"/>
                  <a:pt x="806" y="755"/>
                </a:cubicBezTo>
                <a:cubicBezTo>
                  <a:pt x="806" y="755"/>
                  <a:pt x="806" y="755"/>
                  <a:pt x="807" y="754"/>
                </a:cubicBezTo>
                <a:cubicBezTo>
                  <a:pt x="807" y="754"/>
                  <a:pt x="811" y="757"/>
                  <a:pt x="812" y="758"/>
                </a:cubicBezTo>
                <a:cubicBezTo>
                  <a:pt x="813" y="759"/>
                  <a:pt x="818" y="758"/>
                  <a:pt x="819" y="760"/>
                </a:cubicBezTo>
                <a:cubicBezTo>
                  <a:pt x="821" y="762"/>
                  <a:pt x="823" y="765"/>
                  <a:pt x="823" y="765"/>
                </a:cubicBezTo>
                <a:cubicBezTo>
                  <a:pt x="823" y="765"/>
                  <a:pt x="823" y="765"/>
                  <a:pt x="825" y="763"/>
                </a:cubicBezTo>
                <a:cubicBezTo>
                  <a:pt x="825" y="763"/>
                  <a:pt x="829" y="764"/>
                  <a:pt x="829" y="766"/>
                </a:cubicBezTo>
                <a:cubicBezTo>
                  <a:pt x="828" y="767"/>
                  <a:pt x="830" y="767"/>
                  <a:pt x="830" y="767"/>
                </a:cubicBezTo>
                <a:cubicBezTo>
                  <a:pt x="830" y="767"/>
                  <a:pt x="830" y="767"/>
                  <a:pt x="828" y="771"/>
                </a:cubicBezTo>
                <a:cubicBezTo>
                  <a:pt x="828" y="771"/>
                  <a:pt x="830" y="769"/>
                  <a:pt x="831" y="769"/>
                </a:cubicBezTo>
                <a:cubicBezTo>
                  <a:pt x="831" y="769"/>
                  <a:pt x="832" y="769"/>
                  <a:pt x="832" y="769"/>
                </a:cubicBezTo>
                <a:cubicBezTo>
                  <a:pt x="833" y="771"/>
                  <a:pt x="830" y="773"/>
                  <a:pt x="830" y="773"/>
                </a:cubicBezTo>
                <a:cubicBezTo>
                  <a:pt x="830" y="773"/>
                  <a:pt x="830" y="773"/>
                  <a:pt x="828" y="781"/>
                </a:cubicBezTo>
                <a:cubicBezTo>
                  <a:pt x="828" y="781"/>
                  <a:pt x="828" y="781"/>
                  <a:pt x="832" y="778"/>
                </a:cubicBezTo>
                <a:cubicBezTo>
                  <a:pt x="832" y="778"/>
                  <a:pt x="832" y="778"/>
                  <a:pt x="832" y="774"/>
                </a:cubicBezTo>
                <a:cubicBezTo>
                  <a:pt x="832" y="774"/>
                  <a:pt x="832" y="774"/>
                  <a:pt x="834" y="777"/>
                </a:cubicBezTo>
                <a:cubicBezTo>
                  <a:pt x="834" y="777"/>
                  <a:pt x="837" y="771"/>
                  <a:pt x="840" y="771"/>
                </a:cubicBezTo>
                <a:cubicBezTo>
                  <a:pt x="840" y="771"/>
                  <a:pt x="840" y="771"/>
                  <a:pt x="841" y="771"/>
                </a:cubicBezTo>
                <a:cubicBezTo>
                  <a:pt x="844" y="772"/>
                  <a:pt x="849" y="775"/>
                  <a:pt x="849" y="775"/>
                </a:cubicBezTo>
                <a:cubicBezTo>
                  <a:pt x="849" y="775"/>
                  <a:pt x="854" y="775"/>
                  <a:pt x="855" y="775"/>
                </a:cubicBezTo>
                <a:cubicBezTo>
                  <a:pt x="856" y="776"/>
                  <a:pt x="859" y="778"/>
                  <a:pt x="859" y="778"/>
                </a:cubicBezTo>
                <a:cubicBezTo>
                  <a:pt x="859" y="778"/>
                  <a:pt x="859" y="778"/>
                  <a:pt x="859" y="776"/>
                </a:cubicBezTo>
                <a:cubicBezTo>
                  <a:pt x="859" y="776"/>
                  <a:pt x="863" y="776"/>
                  <a:pt x="866" y="776"/>
                </a:cubicBezTo>
                <a:cubicBezTo>
                  <a:pt x="866" y="776"/>
                  <a:pt x="867" y="776"/>
                  <a:pt x="868" y="776"/>
                </a:cubicBezTo>
                <a:cubicBezTo>
                  <a:pt x="870" y="776"/>
                  <a:pt x="879" y="782"/>
                  <a:pt x="882" y="785"/>
                </a:cubicBezTo>
                <a:cubicBezTo>
                  <a:pt x="885" y="789"/>
                  <a:pt x="889" y="793"/>
                  <a:pt x="889" y="793"/>
                </a:cubicBezTo>
                <a:cubicBezTo>
                  <a:pt x="889" y="793"/>
                  <a:pt x="889" y="793"/>
                  <a:pt x="891" y="793"/>
                </a:cubicBezTo>
                <a:cubicBezTo>
                  <a:pt x="891" y="793"/>
                  <a:pt x="891" y="793"/>
                  <a:pt x="893" y="796"/>
                </a:cubicBezTo>
                <a:cubicBezTo>
                  <a:pt x="893" y="796"/>
                  <a:pt x="893" y="796"/>
                  <a:pt x="896" y="796"/>
                </a:cubicBezTo>
                <a:cubicBezTo>
                  <a:pt x="896" y="796"/>
                  <a:pt x="896" y="796"/>
                  <a:pt x="898" y="798"/>
                </a:cubicBezTo>
                <a:cubicBezTo>
                  <a:pt x="898" y="798"/>
                  <a:pt x="898" y="798"/>
                  <a:pt x="904" y="797"/>
                </a:cubicBezTo>
                <a:cubicBezTo>
                  <a:pt x="904" y="797"/>
                  <a:pt x="904" y="797"/>
                  <a:pt x="908" y="797"/>
                </a:cubicBezTo>
                <a:cubicBezTo>
                  <a:pt x="908" y="797"/>
                  <a:pt x="911" y="800"/>
                  <a:pt x="911" y="802"/>
                </a:cubicBezTo>
                <a:cubicBezTo>
                  <a:pt x="911" y="803"/>
                  <a:pt x="911" y="806"/>
                  <a:pt x="911" y="808"/>
                </a:cubicBezTo>
                <a:cubicBezTo>
                  <a:pt x="911" y="810"/>
                  <a:pt x="914" y="814"/>
                  <a:pt x="914" y="817"/>
                </a:cubicBezTo>
                <a:cubicBezTo>
                  <a:pt x="914" y="820"/>
                  <a:pt x="913" y="824"/>
                  <a:pt x="913" y="824"/>
                </a:cubicBezTo>
                <a:cubicBezTo>
                  <a:pt x="913" y="824"/>
                  <a:pt x="915" y="827"/>
                  <a:pt x="914" y="828"/>
                </a:cubicBezTo>
                <a:cubicBezTo>
                  <a:pt x="914" y="829"/>
                  <a:pt x="912" y="831"/>
                  <a:pt x="912" y="831"/>
                </a:cubicBezTo>
                <a:cubicBezTo>
                  <a:pt x="912" y="831"/>
                  <a:pt x="909" y="840"/>
                  <a:pt x="907" y="843"/>
                </a:cubicBezTo>
                <a:cubicBezTo>
                  <a:pt x="905" y="846"/>
                  <a:pt x="902" y="847"/>
                  <a:pt x="902" y="847"/>
                </a:cubicBezTo>
                <a:cubicBezTo>
                  <a:pt x="902" y="847"/>
                  <a:pt x="902" y="851"/>
                  <a:pt x="901" y="851"/>
                </a:cubicBezTo>
                <a:cubicBezTo>
                  <a:pt x="900" y="851"/>
                  <a:pt x="897" y="852"/>
                  <a:pt x="897" y="852"/>
                </a:cubicBezTo>
                <a:cubicBezTo>
                  <a:pt x="897" y="852"/>
                  <a:pt x="896" y="856"/>
                  <a:pt x="895" y="857"/>
                </a:cubicBezTo>
                <a:cubicBezTo>
                  <a:pt x="894" y="858"/>
                  <a:pt x="893" y="858"/>
                  <a:pt x="893" y="858"/>
                </a:cubicBezTo>
                <a:cubicBezTo>
                  <a:pt x="893" y="858"/>
                  <a:pt x="892" y="866"/>
                  <a:pt x="891" y="868"/>
                </a:cubicBezTo>
                <a:cubicBezTo>
                  <a:pt x="890" y="870"/>
                  <a:pt x="886" y="873"/>
                  <a:pt x="886" y="873"/>
                </a:cubicBezTo>
                <a:cubicBezTo>
                  <a:pt x="886" y="873"/>
                  <a:pt x="884" y="870"/>
                  <a:pt x="884" y="870"/>
                </a:cubicBezTo>
                <a:cubicBezTo>
                  <a:pt x="883" y="870"/>
                  <a:pt x="882" y="872"/>
                  <a:pt x="882" y="872"/>
                </a:cubicBezTo>
                <a:cubicBezTo>
                  <a:pt x="882" y="872"/>
                  <a:pt x="882" y="872"/>
                  <a:pt x="883" y="874"/>
                </a:cubicBezTo>
                <a:cubicBezTo>
                  <a:pt x="883" y="874"/>
                  <a:pt x="881" y="876"/>
                  <a:pt x="881" y="877"/>
                </a:cubicBezTo>
                <a:cubicBezTo>
                  <a:pt x="880" y="879"/>
                  <a:pt x="882" y="884"/>
                  <a:pt x="882" y="884"/>
                </a:cubicBezTo>
                <a:cubicBezTo>
                  <a:pt x="882" y="884"/>
                  <a:pt x="882" y="884"/>
                  <a:pt x="881" y="888"/>
                </a:cubicBezTo>
                <a:cubicBezTo>
                  <a:pt x="881" y="888"/>
                  <a:pt x="883" y="899"/>
                  <a:pt x="883" y="901"/>
                </a:cubicBezTo>
                <a:cubicBezTo>
                  <a:pt x="883" y="903"/>
                  <a:pt x="882" y="908"/>
                  <a:pt x="882" y="908"/>
                </a:cubicBezTo>
                <a:cubicBezTo>
                  <a:pt x="882" y="908"/>
                  <a:pt x="882" y="908"/>
                  <a:pt x="881" y="915"/>
                </a:cubicBezTo>
                <a:cubicBezTo>
                  <a:pt x="881" y="915"/>
                  <a:pt x="883" y="919"/>
                  <a:pt x="882" y="920"/>
                </a:cubicBezTo>
                <a:cubicBezTo>
                  <a:pt x="880" y="921"/>
                  <a:pt x="877" y="923"/>
                  <a:pt x="877" y="926"/>
                </a:cubicBezTo>
                <a:cubicBezTo>
                  <a:pt x="878" y="928"/>
                  <a:pt x="879" y="934"/>
                  <a:pt x="879" y="934"/>
                </a:cubicBezTo>
                <a:cubicBezTo>
                  <a:pt x="879" y="934"/>
                  <a:pt x="879" y="938"/>
                  <a:pt x="878" y="938"/>
                </a:cubicBezTo>
                <a:cubicBezTo>
                  <a:pt x="877" y="938"/>
                  <a:pt x="876" y="939"/>
                  <a:pt x="876" y="939"/>
                </a:cubicBezTo>
                <a:cubicBezTo>
                  <a:pt x="876" y="939"/>
                  <a:pt x="876" y="939"/>
                  <a:pt x="876" y="943"/>
                </a:cubicBezTo>
                <a:cubicBezTo>
                  <a:pt x="876" y="943"/>
                  <a:pt x="876" y="943"/>
                  <a:pt x="874" y="943"/>
                </a:cubicBezTo>
                <a:cubicBezTo>
                  <a:pt x="874" y="943"/>
                  <a:pt x="874" y="943"/>
                  <a:pt x="874" y="946"/>
                </a:cubicBezTo>
                <a:cubicBezTo>
                  <a:pt x="874" y="946"/>
                  <a:pt x="874" y="946"/>
                  <a:pt x="870" y="950"/>
                </a:cubicBezTo>
                <a:cubicBezTo>
                  <a:pt x="870" y="950"/>
                  <a:pt x="870" y="957"/>
                  <a:pt x="870" y="958"/>
                </a:cubicBezTo>
                <a:cubicBezTo>
                  <a:pt x="870" y="958"/>
                  <a:pt x="871" y="961"/>
                  <a:pt x="871" y="961"/>
                </a:cubicBezTo>
                <a:cubicBezTo>
                  <a:pt x="871" y="961"/>
                  <a:pt x="865" y="962"/>
                  <a:pt x="864" y="963"/>
                </a:cubicBezTo>
                <a:cubicBezTo>
                  <a:pt x="863" y="965"/>
                  <a:pt x="862" y="966"/>
                  <a:pt x="862" y="966"/>
                </a:cubicBezTo>
                <a:cubicBezTo>
                  <a:pt x="862" y="966"/>
                  <a:pt x="862" y="966"/>
                  <a:pt x="863" y="968"/>
                </a:cubicBezTo>
                <a:cubicBezTo>
                  <a:pt x="863" y="968"/>
                  <a:pt x="863" y="968"/>
                  <a:pt x="862" y="970"/>
                </a:cubicBezTo>
                <a:cubicBezTo>
                  <a:pt x="862" y="970"/>
                  <a:pt x="862" y="970"/>
                  <a:pt x="854" y="971"/>
                </a:cubicBezTo>
                <a:cubicBezTo>
                  <a:pt x="854" y="971"/>
                  <a:pt x="855" y="967"/>
                  <a:pt x="853" y="967"/>
                </a:cubicBezTo>
                <a:cubicBezTo>
                  <a:pt x="853" y="967"/>
                  <a:pt x="853" y="967"/>
                  <a:pt x="853" y="967"/>
                </a:cubicBezTo>
                <a:cubicBezTo>
                  <a:pt x="851" y="967"/>
                  <a:pt x="850" y="971"/>
                  <a:pt x="850" y="971"/>
                </a:cubicBezTo>
                <a:cubicBezTo>
                  <a:pt x="850" y="971"/>
                  <a:pt x="850" y="971"/>
                  <a:pt x="845" y="970"/>
                </a:cubicBezTo>
                <a:cubicBezTo>
                  <a:pt x="845" y="970"/>
                  <a:pt x="844" y="973"/>
                  <a:pt x="844" y="973"/>
                </a:cubicBezTo>
                <a:cubicBezTo>
                  <a:pt x="843" y="973"/>
                  <a:pt x="844" y="970"/>
                  <a:pt x="843" y="970"/>
                </a:cubicBezTo>
                <a:cubicBezTo>
                  <a:pt x="842" y="970"/>
                  <a:pt x="840" y="972"/>
                  <a:pt x="840" y="972"/>
                </a:cubicBezTo>
                <a:cubicBezTo>
                  <a:pt x="840" y="972"/>
                  <a:pt x="840" y="972"/>
                  <a:pt x="842" y="973"/>
                </a:cubicBezTo>
                <a:cubicBezTo>
                  <a:pt x="842" y="973"/>
                  <a:pt x="838" y="974"/>
                  <a:pt x="837" y="975"/>
                </a:cubicBezTo>
                <a:cubicBezTo>
                  <a:pt x="837" y="975"/>
                  <a:pt x="835" y="976"/>
                  <a:pt x="835" y="976"/>
                </a:cubicBezTo>
                <a:cubicBezTo>
                  <a:pt x="835" y="976"/>
                  <a:pt x="835" y="976"/>
                  <a:pt x="837" y="979"/>
                </a:cubicBezTo>
                <a:cubicBezTo>
                  <a:pt x="837" y="979"/>
                  <a:pt x="837" y="979"/>
                  <a:pt x="835" y="979"/>
                </a:cubicBezTo>
                <a:cubicBezTo>
                  <a:pt x="835" y="979"/>
                  <a:pt x="835" y="979"/>
                  <a:pt x="835" y="977"/>
                </a:cubicBezTo>
                <a:cubicBezTo>
                  <a:pt x="835" y="977"/>
                  <a:pt x="832" y="977"/>
                  <a:pt x="831" y="977"/>
                </a:cubicBezTo>
                <a:cubicBezTo>
                  <a:pt x="830" y="977"/>
                  <a:pt x="830" y="977"/>
                  <a:pt x="830" y="977"/>
                </a:cubicBezTo>
                <a:cubicBezTo>
                  <a:pt x="829" y="977"/>
                  <a:pt x="829" y="979"/>
                  <a:pt x="828" y="980"/>
                </a:cubicBezTo>
                <a:cubicBezTo>
                  <a:pt x="828" y="980"/>
                  <a:pt x="828" y="980"/>
                  <a:pt x="828" y="980"/>
                </a:cubicBezTo>
                <a:cubicBezTo>
                  <a:pt x="827" y="980"/>
                  <a:pt x="826" y="979"/>
                  <a:pt x="826" y="979"/>
                </a:cubicBezTo>
                <a:cubicBezTo>
                  <a:pt x="826" y="979"/>
                  <a:pt x="826" y="979"/>
                  <a:pt x="826" y="981"/>
                </a:cubicBezTo>
                <a:cubicBezTo>
                  <a:pt x="826" y="981"/>
                  <a:pt x="823" y="981"/>
                  <a:pt x="822" y="982"/>
                </a:cubicBezTo>
                <a:cubicBezTo>
                  <a:pt x="822" y="984"/>
                  <a:pt x="822" y="984"/>
                  <a:pt x="821" y="985"/>
                </a:cubicBezTo>
                <a:cubicBezTo>
                  <a:pt x="820" y="986"/>
                  <a:pt x="818" y="986"/>
                  <a:pt x="816" y="987"/>
                </a:cubicBezTo>
                <a:cubicBezTo>
                  <a:pt x="815" y="989"/>
                  <a:pt x="815" y="991"/>
                  <a:pt x="815" y="991"/>
                </a:cubicBezTo>
                <a:cubicBezTo>
                  <a:pt x="815" y="991"/>
                  <a:pt x="816" y="994"/>
                  <a:pt x="815" y="994"/>
                </a:cubicBezTo>
                <a:cubicBezTo>
                  <a:pt x="815" y="994"/>
                  <a:pt x="815" y="994"/>
                  <a:pt x="815" y="994"/>
                </a:cubicBezTo>
                <a:cubicBezTo>
                  <a:pt x="813" y="994"/>
                  <a:pt x="811" y="991"/>
                  <a:pt x="811" y="991"/>
                </a:cubicBezTo>
                <a:cubicBezTo>
                  <a:pt x="811" y="991"/>
                  <a:pt x="811" y="991"/>
                  <a:pt x="808" y="993"/>
                </a:cubicBezTo>
                <a:cubicBezTo>
                  <a:pt x="808" y="993"/>
                  <a:pt x="811" y="995"/>
                  <a:pt x="811" y="996"/>
                </a:cubicBezTo>
                <a:cubicBezTo>
                  <a:pt x="811" y="997"/>
                  <a:pt x="809" y="998"/>
                  <a:pt x="809" y="998"/>
                </a:cubicBezTo>
                <a:cubicBezTo>
                  <a:pt x="809" y="998"/>
                  <a:pt x="809" y="998"/>
                  <a:pt x="811" y="998"/>
                </a:cubicBezTo>
                <a:cubicBezTo>
                  <a:pt x="811" y="998"/>
                  <a:pt x="811" y="998"/>
                  <a:pt x="811" y="1001"/>
                </a:cubicBezTo>
                <a:cubicBezTo>
                  <a:pt x="811" y="1001"/>
                  <a:pt x="811" y="1001"/>
                  <a:pt x="808" y="1001"/>
                </a:cubicBezTo>
                <a:cubicBezTo>
                  <a:pt x="808" y="1001"/>
                  <a:pt x="808" y="1001"/>
                  <a:pt x="810" y="1003"/>
                </a:cubicBezTo>
                <a:cubicBezTo>
                  <a:pt x="810" y="1003"/>
                  <a:pt x="810" y="1003"/>
                  <a:pt x="810" y="1007"/>
                </a:cubicBezTo>
                <a:cubicBezTo>
                  <a:pt x="810" y="1007"/>
                  <a:pt x="813" y="1008"/>
                  <a:pt x="813" y="1010"/>
                </a:cubicBezTo>
                <a:cubicBezTo>
                  <a:pt x="813" y="1011"/>
                  <a:pt x="812" y="1013"/>
                  <a:pt x="812" y="1013"/>
                </a:cubicBezTo>
                <a:cubicBezTo>
                  <a:pt x="812" y="1013"/>
                  <a:pt x="812" y="1013"/>
                  <a:pt x="813" y="1014"/>
                </a:cubicBezTo>
                <a:cubicBezTo>
                  <a:pt x="813" y="1014"/>
                  <a:pt x="813" y="1014"/>
                  <a:pt x="813" y="1016"/>
                </a:cubicBezTo>
                <a:cubicBezTo>
                  <a:pt x="813" y="1016"/>
                  <a:pt x="813" y="1016"/>
                  <a:pt x="813" y="1021"/>
                </a:cubicBezTo>
                <a:cubicBezTo>
                  <a:pt x="813" y="1021"/>
                  <a:pt x="813" y="1021"/>
                  <a:pt x="811" y="1022"/>
                </a:cubicBezTo>
                <a:cubicBezTo>
                  <a:pt x="811" y="1022"/>
                  <a:pt x="812" y="1024"/>
                  <a:pt x="812" y="1025"/>
                </a:cubicBezTo>
                <a:cubicBezTo>
                  <a:pt x="812" y="1026"/>
                  <a:pt x="807" y="1029"/>
                  <a:pt x="806" y="1031"/>
                </a:cubicBezTo>
                <a:cubicBezTo>
                  <a:pt x="805" y="1034"/>
                  <a:pt x="803" y="1038"/>
                  <a:pt x="803" y="1042"/>
                </a:cubicBezTo>
                <a:cubicBezTo>
                  <a:pt x="802" y="1046"/>
                  <a:pt x="798" y="1052"/>
                  <a:pt x="797" y="1054"/>
                </a:cubicBezTo>
                <a:cubicBezTo>
                  <a:pt x="796" y="1054"/>
                  <a:pt x="796" y="1054"/>
                  <a:pt x="796" y="1054"/>
                </a:cubicBezTo>
                <a:cubicBezTo>
                  <a:pt x="796" y="1054"/>
                  <a:pt x="796" y="1054"/>
                  <a:pt x="796" y="1054"/>
                </a:cubicBezTo>
                <a:cubicBezTo>
                  <a:pt x="796" y="1054"/>
                  <a:pt x="796" y="1054"/>
                  <a:pt x="796" y="1054"/>
                </a:cubicBezTo>
                <a:cubicBezTo>
                  <a:pt x="795" y="1054"/>
                  <a:pt x="795" y="1054"/>
                  <a:pt x="794" y="1054"/>
                </a:cubicBezTo>
                <a:cubicBezTo>
                  <a:pt x="793" y="1055"/>
                  <a:pt x="793" y="1057"/>
                  <a:pt x="792" y="1057"/>
                </a:cubicBezTo>
                <a:cubicBezTo>
                  <a:pt x="792" y="1057"/>
                  <a:pt x="792" y="1057"/>
                  <a:pt x="792" y="1057"/>
                </a:cubicBezTo>
                <a:cubicBezTo>
                  <a:pt x="791" y="1057"/>
                  <a:pt x="790" y="1057"/>
                  <a:pt x="790" y="1057"/>
                </a:cubicBezTo>
                <a:cubicBezTo>
                  <a:pt x="790" y="1057"/>
                  <a:pt x="790" y="1057"/>
                  <a:pt x="794" y="1054"/>
                </a:cubicBezTo>
                <a:cubicBezTo>
                  <a:pt x="794" y="1054"/>
                  <a:pt x="794" y="1054"/>
                  <a:pt x="797" y="1051"/>
                </a:cubicBezTo>
                <a:cubicBezTo>
                  <a:pt x="797" y="1051"/>
                  <a:pt x="797" y="1051"/>
                  <a:pt x="797" y="1049"/>
                </a:cubicBezTo>
                <a:cubicBezTo>
                  <a:pt x="797" y="1049"/>
                  <a:pt x="797" y="1049"/>
                  <a:pt x="798" y="1048"/>
                </a:cubicBezTo>
                <a:cubicBezTo>
                  <a:pt x="798" y="1048"/>
                  <a:pt x="798" y="1046"/>
                  <a:pt x="798" y="1046"/>
                </a:cubicBezTo>
                <a:cubicBezTo>
                  <a:pt x="799" y="1046"/>
                  <a:pt x="800" y="1044"/>
                  <a:pt x="800" y="1044"/>
                </a:cubicBezTo>
                <a:cubicBezTo>
                  <a:pt x="800" y="1044"/>
                  <a:pt x="800" y="1040"/>
                  <a:pt x="799" y="1040"/>
                </a:cubicBezTo>
                <a:cubicBezTo>
                  <a:pt x="799" y="1040"/>
                  <a:pt x="799" y="1040"/>
                  <a:pt x="799" y="1040"/>
                </a:cubicBezTo>
                <a:cubicBezTo>
                  <a:pt x="797" y="1040"/>
                  <a:pt x="794" y="1043"/>
                  <a:pt x="794" y="1045"/>
                </a:cubicBezTo>
                <a:cubicBezTo>
                  <a:pt x="794" y="1046"/>
                  <a:pt x="794" y="1049"/>
                  <a:pt x="794" y="1049"/>
                </a:cubicBezTo>
                <a:cubicBezTo>
                  <a:pt x="793" y="1050"/>
                  <a:pt x="791" y="1050"/>
                  <a:pt x="791" y="1050"/>
                </a:cubicBezTo>
                <a:cubicBezTo>
                  <a:pt x="791" y="1050"/>
                  <a:pt x="791" y="1050"/>
                  <a:pt x="790" y="1053"/>
                </a:cubicBezTo>
                <a:cubicBezTo>
                  <a:pt x="790" y="1053"/>
                  <a:pt x="789" y="1054"/>
                  <a:pt x="789" y="1055"/>
                </a:cubicBezTo>
                <a:cubicBezTo>
                  <a:pt x="789" y="1057"/>
                  <a:pt x="790" y="1059"/>
                  <a:pt x="790" y="1059"/>
                </a:cubicBezTo>
                <a:cubicBezTo>
                  <a:pt x="790" y="1059"/>
                  <a:pt x="790" y="1059"/>
                  <a:pt x="788" y="1062"/>
                </a:cubicBezTo>
                <a:cubicBezTo>
                  <a:pt x="788" y="1062"/>
                  <a:pt x="790" y="1066"/>
                  <a:pt x="789" y="1067"/>
                </a:cubicBezTo>
                <a:cubicBezTo>
                  <a:pt x="788" y="1069"/>
                  <a:pt x="784" y="1073"/>
                  <a:pt x="784" y="1073"/>
                </a:cubicBezTo>
                <a:cubicBezTo>
                  <a:pt x="784" y="1074"/>
                  <a:pt x="784" y="1074"/>
                  <a:pt x="784" y="1074"/>
                </a:cubicBezTo>
                <a:cubicBezTo>
                  <a:pt x="784" y="1074"/>
                  <a:pt x="784" y="1074"/>
                  <a:pt x="782" y="1074"/>
                </a:cubicBezTo>
                <a:cubicBezTo>
                  <a:pt x="782" y="1074"/>
                  <a:pt x="782" y="1074"/>
                  <a:pt x="782" y="1070"/>
                </a:cubicBezTo>
                <a:cubicBezTo>
                  <a:pt x="782" y="1070"/>
                  <a:pt x="781" y="1070"/>
                  <a:pt x="781" y="1069"/>
                </a:cubicBezTo>
                <a:cubicBezTo>
                  <a:pt x="781" y="1068"/>
                  <a:pt x="782" y="1065"/>
                  <a:pt x="783" y="1064"/>
                </a:cubicBezTo>
                <a:cubicBezTo>
                  <a:pt x="784" y="1062"/>
                  <a:pt x="781" y="1062"/>
                  <a:pt x="779" y="1061"/>
                </a:cubicBezTo>
                <a:cubicBezTo>
                  <a:pt x="778" y="1061"/>
                  <a:pt x="776" y="1056"/>
                  <a:pt x="776" y="1056"/>
                </a:cubicBezTo>
                <a:cubicBezTo>
                  <a:pt x="776" y="1056"/>
                  <a:pt x="776" y="1056"/>
                  <a:pt x="776" y="1056"/>
                </a:cubicBezTo>
                <a:cubicBezTo>
                  <a:pt x="776" y="1057"/>
                  <a:pt x="778" y="1061"/>
                  <a:pt x="779" y="1061"/>
                </a:cubicBezTo>
                <a:cubicBezTo>
                  <a:pt x="781" y="1062"/>
                  <a:pt x="784" y="1062"/>
                  <a:pt x="783" y="1064"/>
                </a:cubicBezTo>
                <a:cubicBezTo>
                  <a:pt x="782" y="1065"/>
                  <a:pt x="780" y="1068"/>
                  <a:pt x="781" y="1069"/>
                </a:cubicBezTo>
                <a:cubicBezTo>
                  <a:pt x="781" y="1070"/>
                  <a:pt x="782" y="1070"/>
                  <a:pt x="782" y="1070"/>
                </a:cubicBezTo>
                <a:cubicBezTo>
                  <a:pt x="782" y="1070"/>
                  <a:pt x="782" y="1070"/>
                  <a:pt x="782" y="1074"/>
                </a:cubicBezTo>
                <a:cubicBezTo>
                  <a:pt x="782" y="1074"/>
                  <a:pt x="782" y="1074"/>
                  <a:pt x="783" y="1074"/>
                </a:cubicBezTo>
                <a:cubicBezTo>
                  <a:pt x="783" y="1075"/>
                  <a:pt x="782" y="1081"/>
                  <a:pt x="779" y="1083"/>
                </a:cubicBezTo>
                <a:cubicBezTo>
                  <a:pt x="777" y="1084"/>
                  <a:pt x="775" y="1085"/>
                  <a:pt x="773" y="1085"/>
                </a:cubicBezTo>
                <a:cubicBezTo>
                  <a:pt x="771" y="1085"/>
                  <a:pt x="769" y="1084"/>
                  <a:pt x="767" y="1084"/>
                </a:cubicBezTo>
                <a:cubicBezTo>
                  <a:pt x="763" y="1083"/>
                  <a:pt x="759" y="1083"/>
                  <a:pt x="757" y="1083"/>
                </a:cubicBezTo>
                <a:cubicBezTo>
                  <a:pt x="757" y="1083"/>
                  <a:pt x="756" y="1083"/>
                  <a:pt x="756" y="1083"/>
                </a:cubicBezTo>
                <a:cubicBezTo>
                  <a:pt x="755" y="1081"/>
                  <a:pt x="755" y="1081"/>
                  <a:pt x="755" y="1081"/>
                </a:cubicBezTo>
                <a:cubicBezTo>
                  <a:pt x="755" y="1081"/>
                  <a:pt x="755" y="1081"/>
                  <a:pt x="750" y="1081"/>
                </a:cubicBezTo>
                <a:cubicBezTo>
                  <a:pt x="750" y="1081"/>
                  <a:pt x="750" y="1081"/>
                  <a:pt x="750" y="1081"/>
                </a:cubicBezTo>
                <a:cubicBezTo>
                  <a:pt x="750" y="1081"/>
                  <a:pt x="750" y="1081"/>
                  <a:pt x="749" y="1081"/>
                </a:cubicBezTo>
                <a:cubicBezTo>
                  <a:pt x="749" y="1081"/>
                  <a:pt x="749" y="1081"/>
                  <a:pt x="749" y="1081"/>
                </a:cubicBezTo>
                <a:cubicBezTo>
                  <a:pt x="749" y="1081"/>
                  <a:pt x="749" y="1081"/>
                  <a:pt x="749" y="1081"/>
                </a:cubicBezTo>
                <a:cubicBezTo>
                  <a:pt x="748" y="1080"/>
                  <a:pt x="746" y="1077"/>
                  <a:pt x="745" y="1077"/>
                </a:cubicBezTo>
                <a:cubicBezTo>
                  <a:pt x="745" y="1077"/>
                  <a:pt x="744" y="1077"/>
                  <a:pt x="744" y="1077"/>
                </a:cubicBezTo>
                <a:cubicBezTo>
                  <a:pt x="744" y="1077"/>
                  <a:pt x="744" y="1077"/>
                  <a:pt x="744" y="1077"/>
                </a:cubicBezTo>
                <a:cubicBezTo>
                  <a:pt x="744" y="1077"/>
                  <a:pt x="744" y="1077"/>
                  <a:pt x="744" y="1077"/>
                </a:cubicBezTo>
                <a:cubicBezTo>
                  <a:pt x="742" y="1080"/>
                  <a:pt x="742" y="1082"/>
                  <a:pt x="746" y="1084"/>
                </a:cubicBezTo>
                <a:cubicBezTo>
                  <a:pt x="750" y="1086"/>
                  <a:pt x="756" y="1087"/>
                  <a:pt x="756" y="1089"/>
                </a:cubicBezTo>
                <a:cubicBezTo>
                  <a:pt x="756" y="1091"/>
                  <a:pt x="757" y="1092"/>
                  <a:pt x="756" y="1093"/>
                </a:cubicBezTo>
                <a:cubicBezTo>
                  <a:pt x="756" y="1094"/>
                  <a:pt x="753" y="1095"/>
                  <a:pt x="755" y="1096"/>
                </a:cubicBezTo>
                <a:cubicBezTo>
                  <a:pt x="755" y="1096"/>
                  <a:pt x="755" y="1096"/>
                  <a:pt x="756" y="1096"/>
                </a:cubicBezTo>
                <a:cubicBezTo>
                  <a:pt x="756" y="1096"/>
                  <a:pt x="756" y="1096"/>
                  <a:pt x="757" y="1096"/>
                </a:cubicBezTo>
                <a:cubicBezTo>
                  <a:pt x="757" y="1096"/>
                  <a:pt x="757" y="1096"/>
                  <a:pt x="757" y="1096"/>
                </a:cubicBezTo>
                <a:cubicBezTo>
                  <a:pt x="758" y="1096"/>
                  <a:pt x="758" y="1096"/>
                  <a:pt x="758" y="1096"/>
                </a:cubicBezTo>
                <a:cubicBezTo>
                  <a:pt x="760" y="1097"/>
                  <a:pt x="762" y="1099"/>
                  <a:pt x="762" y="1099"/>
                </a:cubicBezTo>
                <a:cubicBezTo>
                  <a:pt x="762" y="1099"/>
                  <a:pt x="762" y="1099"/>
                  <a:pt x="762" y="1102"/>
                </a:cubicBezTo>
                <a:cubicBezTo>
                  <a:pt x="762" y="1102"/>
                  <a:pt x="762" y="1102"/>
                  <a:pt x="763" y="1105"/>
                </a:cubicBezTo>
                <a:cubicBezTo>
                  <a:pt x="763" y="1105"/>
                  <a:pt x="763" y="1105"/>
                  <a:pt x="762" y="1111"/>
                </a:cubicBezTo>
                <a:cubicBezTo>
                  <a:pt x="762" y="1111"/>
                  <a:pt x="762" y="1111"/>
                  <a:pt x="759" y="1112"/>
                </a:cubicBezTo>
                <a:cubicBezTo>
                  <a:pt x="759" y="1112"/>
                  <a:pt x="759" y="1112"/>
                  <a:pt x="760" y="1117"/>
                </a:cubicBezTo>
                <a:cubicBezTo>
                  <a:pt x="760" y="1117"/>
                  <a:pt x="750" y="1121"/>
                  <a:pt x="745" y="1122"/>
                </a:cubicBezTo>
                <a:cubicBezTo>
                  <a:pt x="740" y="1123"/>
                  <a:pt x="738" y="1124"/>
                  <a:pt x="738" y="1124"/>
                </a:cubicBezTo>
                <a:cubicBezTo>
                  <a:pt x="738" y="1124"/>
                  <a:pt x="738" y="1124"/>
                  <a:pt x="737" y="1125"/>
                </a:cubicBezTo>
                <a:cubicBezTo>
                  <a:pt x="737" y="1125"/>
                  <a:pt x="737" y="1125"/>
                  <a:pt x="728" y="1124"/>
                </a:cubicBezTo>
                <a:cubicBezTo>
                  <a:pt x="728" y="1124"/>
                  <a:pt x="728" y="1124"/>
                  <a:pt x="728" y="1126"/>
                </a:cubicBezTo>
                <a:cubicBezTo>
                  <a:pt x="728" y="1126"/>
                  <a:pt x="728" y="1126"/>
                  <a:pt x="727" y="1126"/>
                </a:cubicBezTo>
                <a:cubicBezTo>
                  <a:pt x="727" y="1126"/>
                  <a:pt x="726" y="1121"/>
                  <a:pt x="724" y="1121"/>
                </a:cubicBezTo>
                <a:cubicBezTo>
                  <a:pt x="724" y="1121"/>
                  <a:pt x="724" y="1121"/>
                  <a:pt x="724" y="1122"/>
                </a:cubicBezTo>
                <a:cubicBezTo>
                  <a:pt x="723" y="1123"/>
                  <a:pt x="724" y="1125"/>
                  <a:pt x="724" y="1125"/>
                </a:cubicBezTo>
                <a:cubicBezTo>
                  <a:pt x="724" y="1125"/>
                  <a:pt x="724" y="1125"/>
                  <a:pt x="724" y="1127"/>
                </a:cubicBezTo>
                <a:cubicBezTo>
                  <a:pt x="724" y="1127"/>
                  <a:pt x="729" y="1127"/>
                  <a:pt x="728" y="1129"/>
                </a:cubicBezTo>
                <a:cubicBezTo>
                  <a:pt x="728" y="1131"/>
                  <a:pt x="726" y="1134"/>
                  <a:pt x="726" y="1134"/>
                </a:cubicBezTo>
                <a:cubicBezTo>
                  <a:pt x="726" y="1134"/>
                  <a:pt x="726" y="1134"/>
                  <a:pt x="726" y="1137"/>
                </a:cubicBezTo>
                <a:cubicBezTo>
                  <a:pt x="726" y="1137"/>
                  <a:pt x="732" y="1140"/>
                  <a:pt x="731" y="1141"/>
                </a:cubicBezTo>
                <a:cubicBezTo>
                  <a:pt x="729" y="1142"/>
                  <a:pt x="723" y="1145"/>
                  <a:pt x="722" y="1145"/>
                </a:cubicBezTo>
                <a:cubicBezTo>
                  <a:pt x="720" y="1145"/>
                  <a:pt x="717" y="1143"/>
                  <a:pt x="714" y="1142"/>
                </a:cubicBezTo>
                <a:cubicBezTo>
                  <a:pt x="713" y="1142"/>
                  <a:pt x="711" y="1140"/>
                  <a:pt x="710" y="1140"/>
                </a:cubicBezTo>
                <a:cubicBezTo>
                  <a:pt x="709" y="1140"/>
                  <a:pt x="709" y="1141"/>
                  <a:pt x="709" y="1141"/>
                </a:cubicBezTo>
                <a:cubicBezTo>
                  <a:pt x="708" y="1144"/>
                  <a:pt x="711" y="1147"/>
                  <a:pt x="711" y="1148"/>
                </a:cubicBezTo>
                <a:cubicBezTo>
                  <a:pt x="711" y="1148"/>
                  <a:pt x="710" y="1153"/>
                  <a:pt x="711" y="1154"/>
                </a:cubicBezTo>
                <a:cubicBezTo>
                  <a:pt x="711" y="1155"/>
                  <a:pt x="713" y="1155"/>
                  <a:pt x="714" y="1155"/>
                </a:cubicBezTo>
                <a:cubicBezTo>
                  <a:pt x="715" y="1155"/>
                  <a:pt x="716" y="1155"/>
                  <a:pt x="716" y="1155"/>
                </a:cubicBezTo>
                <a:cubicBezTo>
                  <a:pt x="716" y="1155"/>
                  <a:pt x="717" y="1157"/>
                  <a:pt x="719" y="1157"/>
                </a:cubicBezTo>
                <a:cubicBezTo>
                  <a:pt x="720" y="1157"/>
                  <a:pt x="720" y="1157"/>
                  <a:pt x="720" y="1157"/>
                </a:cubicBezTo>
                <a:cubicBezTo>
                  <a:pt x="722" y="1156"/>
                  <a:pt x="719" y="1154"/>
                  <a:pt x="721" y="1153"/>
                </a:cubicBezTo>
                <a:cubicBezTo>
                  <a:pt x="721" y="1153"/>
                  <a:pt x="722" y="1153"/>
                  <a:pt x="722" y="1153"/>
                </a:cubicBezTo>
                <a:cubicBezTo>
                  <a:pt x="724" y="1153"/>
                  <a:pt x="726" y="1157"/>
                  <a:pt x="726" y="1158"/>
                </a:cubicBezTo>
                <a:cubicBezTo>
                  <a:pt x="725" y="1160"/>
                  <a:pt x="724" y="1161"/>
                  <a:pt x="723" y="1161"/>
                </a:cubicBezTo>
                <a:cubicBezTo>
                  <a:pt x="721" y="1161"/>
                  <a:pt x="719" y="1158"/>
                  <a:pt x="717" y="1158"/>
                </a:cubicBezTo>
                <a:cubicBezTo>
                  <a:pt x="717" y="1158"/>
                  <a:pt x="717" y="1158"/>
                  <a:pt x="717" y="1158"/>
                </a:cubicBezTo>
                <a:cubicBezTo>
                  <a:pt x="716" y="1158"/>
                  <a:pt x="714" y="1160"/>
                  <a:pt x="716" y="1161"/>
                </a:cubicBezTo>
                <a:cubicBezTo>
                  <a:pt x="717" y="1162"/>
                  <a:pt x="720" y="1162"/>
                  <a:pt x="720" y="1162"/>
                </a:cubicBezTo>
                <a:cubicBezTo>
                  <a:pt x="720" y="1162"/>
                  <a:pt x="720" y="1162"/>
                  <a:pt x="720" y="1163"/>
                </a:cubicBezTo>
                <a:cubicBezTo>
                  <a:pt x="720" y="1163"/>
                  <a:pt x="717" y="1163"/>
                  <a:pt x="716" y="1165"/>
                </a:cubicBezTo>
                <a:cubicBezTo>
                  <a:pt x="714" y="1168"/>
                  <a:pt x="716" y="1171"/>
                  <a:pt x="717" y="1172"/>
                </a:cubicBezTo>
                <a:cubicBezTo>
                  <a:pt x="719" y="1174"/>
                  <a:pt x="718" y="1177"/>
                  <a:pt x="718" y="1177"/>
                </a:cubicBezTo>
                <a:cubicBezTo>
                  <a:pt x="718" y="1177"/>
                  <a:pt x="718" y="1177"/>
                  <a:pt x="716" y="1177"/>
                </a:cubicBezTo>
                <a:cubicBezTo>
                  <a:pt x="716" y="1177"/>
                  <a:pt x="716" y="1177"/>
                  <a:pt x="716" y="1180"/>
                </a:cubicBezTo>
                <a:cubicBezTo>
                  <a:pt x="716" y="1180"/>
                  <a:pt x="716" y="1180"/>
                  <a:pt x="718" y="1181"/>
                </a:cubicBezTo>
                <a:cubicBezTo>
                  <a:pt x="718" y="1181"/>
                  <a:pt x="718" y="1181"/>
                  <a:pt x="711" y="1181"/>
                </a:cubicBezTo>
                <a:cubicBezTo>
                  <a:pt x="711" y="1181"/>
                  <a:pt x="711" y="1181"/>
                  <a:pt x="710" y="1183"/>
                </a:cubicBezTo>
                <a:cubicBezTo>
                  <a:pt x="710" y="1183"/>
                  <a:pt x="710" y="1183"/>
                  <a:pt x="709" y="1183"/>
                </a:cubicBezTo>
                <a:cubicBezTo>
                  <a:pt x="709" y="1183"/>
                  <a:pt x="709" y="1183"/>
                  <a:pt x="708" y="1186"/>
                </a:cubicBezTo>
                <a:cubicBezTo>
                  <a:pt x="708" y="1186"/>
                  <a:pt x="704" y="1187"/>
                  <a:pt x="706" y="1192"/>
                </a:cubicBezTo>
                <a:cubicBezTo>
                  <a:pt x="709" y="1197"/>
                  <a:pt x="716" y="1200"/>
                  <a:pt x="716" y="1200"/>
                </a:cubicBezTo>
                <a:cubicBezTo>
                  <a:pt x="716" y="1200"/>
                  <a:pt x="716" y="1200"/>
                  <a:pt x="718" y="1200"/>
                </a:cubicBezTo>
                <a:cubicBezTo>
                  <a:pt x="718" y="1200"/>
                  <a:pt x="718" y="1200"/>
                  <a:pt x="720" y="1202"/>
                </a:cubicBezTo>
                <a:cubicBezTo>
                  <a:pt x="720" y="1202"/>
                  <a:pt x="721" y="1201"/>
                  <a:pt x="721" y="1201"/>
                </a:cubicBezTo>
                <a:cubicBezTo>
                  <a:pt x="722" y="1201"/>
                  <a:pt x="723" y="1202"/>
                  <a:pt x="724" y="1202"/>
                </a:cubicBezTo>
                <a:cubicBezTo>
                  <a:pt x="725" y="1204"/>
                  <a:pt x="725" y="1208"/>
                  <a:pt x="725" y="1208"/>
                </a:cubicBezTo>
                <a:cubicBezTo>
                  <a:pt x="725" y="1208"/>
                  <a:pt x="725" y="1208"/>
                  <a:pt x="722" y="1208"/>
                </a:cubicBezTo>
                <a:cubicBezTo>
                  <a:pt x="722" y="1208"/>
                  <a:pt x="727" y="1208"/>
                  <a:pt x="726" y="1210"/>
                </a:cubicBezTo>
                <a:cubicBezTo>
                  <a:pt x="725" y="1211"/>
                  <a:pt x="718" y="1217"/>
                  <a:pt x="718" y="1219"/>
                </a:cubicBezTo>
                <a:cubicBezTo>
                  <a:pt x="717" y="1221"/>
                  <a:pt x="721" y="1226"/>
                  <a:pt x="719" y="1228"/>
                </a:cubicBezTo>
                <a:cubicBezTo>
                  <a:pt x="718" y="1229"/>
                  <a:pt x="717" y="1229"/>
                  <a:pt x="717" y="1229"/>
                </a:cubicBezTo>
                <a:cubicBezTo>
                  <a:pt x="715" y="1229"/>
                  <a:pt x="714" y="1229"/>
                  <a:pt x="714" y="1229"/>
                </a:cubicBezTo>
                <a:cubicBezTo>
                  <a:pt x="714" y="1229"/>
                  <a:pt x="714" y="1229"/>
                  <a:pt x="712" y="1226"/>
                </a:cubicBezTo>
                <a:cubicBezTo>
                  <a:pt x="712" y="1226"/>
                  <a:pt x="712" y="1226"/>
                  <a:pt x="712" y="1228"/>
                </a:cubicBezTo>
                <a:cubicBezTo>
                  <a:pt x="712" y="1228"/>
                  <a:pt x="712" y="1228"/>
                  <a:pt x="710" y="1229"/>
                </a:cubicBezTo>
                <a:cubicBezTo>
                  <a:pt x="710" y="1229"/>
                  <a:pt x="716" y="1229"/>
                  <a:pt x="715" y="1230"/>
                </a:cubicBezTo>
                <a:cubicBezTo>
                  <a:pt x="714" y="1232"/>
                  <a:pt x="713" y="1232"/>
                  <a:pt x="713" y="1232"/>
                </a:cubicBezTo>
                <a:cubicBezTo>
                  <a:pt x="713" y="1232"/>
                  <a:pt x="713" y="1232"/>
                  <a:pt x="712" y="1234"/>
                </a:cubicBezTo>
                <a:cubicBezTo>
                  <a:pt x="712" y="1234"/>
                  <a:pt x="712" y="1234"/>
                  <a:pt x="713" y="1235"/>
                </a:cubicBezTo>
                <a:cubicBezTo>
                  <a:pt x="713" y="1235"/>
                  <a:pt x="713" y="1235"/>
                  <a:pt x="713" y="1239"/>
                </a:cubicBezTo>
                <a:cubicBezTo>
                  <a:pt x="713" y="1239"/>
                  <a:pt x="713" y="1239"/>
                  <a:pt x="718" y="1242"/>
                </a:cubicBezTo>
                <a:cubicBezTo>
                  <a:pt x="718" y="1242"/>
                  <a:pt x="718" y="1242"/>
                  <a:pt x="717" y="1244"/>
                </a:cubicBezTo>
                <a:cubicBezTo>
                  <a:pt x="717" y="1244"/>
                  <a:pt x="717" y="1244"/>
                  <a:pt x="719" y="1243"/>
                </a:cubicBezTo>
                <a:cubicBezTo>
                  <a:pt x="719" y="1243"/>
                  <a:pt x="719" y="1243"/>
                  <a:pt x="724" y="1250"/>
                </a:cubicBezTo>
                <a:cubicBezTo>
                  <a:pt x="724" y="1250"/>
                  <a:pt x="721" y="1248"/>
                  <a:pt x="719" y="1248"/>
                </a:cubicBezTo>
                <a:cubicBezTo>
                  <a:pt x="718" y="1248"/>
                  <a:pt x="718" y="1248"/>
                  <a:pt x="718" y="1248"/>
                </a:cubicBezTo>
                <a:cubicBezTo>
                  <a:pt x="718" y="1248"/>
                  <a:pt x="718" y="1248"/>
                  <a:pt x="717" y="1249"/>
                </a:cubicBezTo>
                <a:cubicBezTo>
                  <a:pt x="717" y="1249"/>
                  <a:pt x="717" y="1250"/>
                  <a:pt x="718" y="1250"/>
                </a:cubicBezTo>
                <a:cubicBezTo>
                  <a:pt x="718" y="1250"/>
                  <a:pt x="718" y="1250"/>
                  <a:pt x="717" y="1252"/>
                </a:cubicBezTo>
                <a:cubicBezTo>
                  <a:pt x="717" y="1252"/>
                  <a:pt x="717" y="1252"/>
                  <a:pt x="714" y="1251"/>
                </a:cubicBezTo>
                <a:cubicBezTo>
                  <a:pt x="714" y="1251"/>
                  <a:pt x="714" y="1251"/>
                  <a:pt x="714" y="1254"/>
                </a:cubicBezTo>
                <a:cubicBezTo>
                  <a:pt x="714" y="1254"/>
                  <a:pt x="714" y="1254"/>
                  <a:pt x="710" y="1254"/>
                </a:cubicBezTo>
                <a:cubicBezTo>
                  <a:pt x="710" y="1254"/>
                  <a:pt x="710" y="1254"/>
                  <a:pt x="710" y="1258"/>
                </a:cubicBezTo>
                <a:cubicBezTo>
                  <a:pt x="710" y="1258"/>
                  <a:pt x="715" y="1262"/>
                  <a:pt x="712" y="1263"/>
                </a:cubicBezTo>
                <a:cubicBezTo>
                  <a:pt x="712" y="1263"/>
                  <a:pt x="711" y="1263"/>
                  <a:pt x="710" y="1263"/>
                </a:cubicBezTo>
                <a:cubicBezTo>
                  <a:pt x="708" y="1263"/>
                  <a:pt x="707" y="1263"/>
                  <a:pt x="707" y="1263"/>
                </a:cubicBezTo>
                <a:cubicBezTo>
                  <a:pt x="707" y="1263"/>
                  <a:pt x="707" y="1262"/>
                  <a:pt x="706" y="1262"/>
                </a:cubicBezTo>
                <a:cubicBezTo>
                  <a:pt x="706" y="1262"/>
                  <a:pt x="706" y="1262"/>
                  <a:pt x="706" y="1262"/>
                </a:cubicBezTo>
                <a:cubicBezTo>
                  <a:pt x="704" y="1263"/>
                  <a:pt x="704" y="1266"/>
                  <a:pt x="703" y="1267"/>
                </a:cubicBezTo>
                <a:cubicBezTo>
                  <a:pt x="703" y="1267"/>
                  <a:pt x="703" y="1267"/>
                  <a:pt x="703" y="1267"/>
                </a:cubicBezTo>
                <a:cubicBezTo>
                  <a:pt x="702" y="1267"/>
                  <a:pt x="701" y="1265"/>
                  <a:pt x="701" y="1265"/>
                </a:cubicBezTo>
                <a:cubicBezTo>
                  <a:pt x="701" y="1265"/>
                  <a:pt x="701" y="1265"/>
                  <a:pt x="697" y="1267"/>
                </a:cubicBezTo>
                <a:cubicBezTo>
                  <a:pt x="697" y="1267"/>
                  <a:pt x="697" y="1267"/>
                  <a:pt x="697" y="1263"/>
                </a:cubicBezTo>
                <a:cubicBezTo>
                  <a:pt x="697" y="1263"/>
                  <a:pt x="697" y="1263"/>
                  <a:pt x="695" y="1262"/>
                </a:cubicBezTo>
                <a:cubicBezTo>
                  <a:pt x="695" y="1262"/>
                  <a:pt x="697" y="1261"/>
                  <a:pt x="699" y="1261"/>
                </a:cubicBezTo>
                <a:cubicBezTo>
                  <a:pt x="699" y="1261"/>
                  <a:pt x="699" y="1261"/>
                  <a:pt x="699" y="1261"/>
                </a:cubicBezTo>
                <a:cubicBezTo>
                  <a:pt x="699" y="1261"/>
                  <a:pt x="699" y="1261"/>
                  <a:pt x="701" y="1261"/>
                </a:cubicBezTo>
                <a:cubicBezTo>
                  <a:pt x="701" y="1261"/>
                  <a:pt x="700" y="1259"/>
                  <a:pt x="702" y="1259"/>
                </a:cubicBezTo>
                <a:cubicBezTo>
                  <a:pt x="702" y="1259"/>
                  <a:pt x="702" y="1259"/>
                  <a:pt x="702" y="1259"/>
                </a:cubicBezTo>
                <a:cubicBezTo>
                  <a:pt x="704" y="1259"/>
                  <a:pt x="704" y="1260"/>
                  <a:pt x="704" y="1260"/>
                </a:cubicBezTo>
                <a:cubicBezTo>
                  <a:pt x="704" y="1260"/>
                  <a:pt x="709" y="1255"/>
                  <a:pt x="707" y="1254"/>
                </a:cubicBezTo>
                <a:cubicBezTo>
                  <a:pt x="707" y="1254"/>
                  <a:pt x="707" y="1254"/>
                  <a:pt x="707" y="1254"/>
                </a:cubicBezTo>
                <a:cubicBezTo>
                  <a:pt x="705" y="1254"/>
                  <a:pt x="703" y="1257"/>
                  <a:pt x="703" y="1257"/>
                </a:cubicBezTo>
                <a:cubicBezTo>
                  <a:pt x="703" y="1257"/>
                  <a:pt x="703" y="1257"/>
                  <a:pt x="700" y="1256"/>
                </a:cubicBezTo>
                <a:cubicBezTo>
                  <a:pt x="700" y="1256"/>
                  <a:pt x="700" y="1256"/>
                  <a:pt x="700" y="1259"/>
                </a:cubicBezTo>
                <a:cubicBezTo>
                  <a:pt x="700" y="1259"/>
                  <a:pt x="700" y="1259"/>
                  <a:pt x="697" y="1259"/>
                </a:cubicBezTo>
                <a:cubicBezTo>
                  <a:pt x="697" y="1259"/>
                  <a:pt x="697" y="1259"/>
                  <a:pt x="697" y="1257"/>
                </a:cubicBezTo>
                <a:cubicBezTo>
                  <a:pt x="697" y="1257"/>
                  <a:pt x="697" y="1257"/>
                  <a:pt x="694" y="1257"/>
                </a:cubicBezTo>
                <a:cubicBezTo>
                  <a:pt x="694" y="1257"/>
                  <a:pt x="694" y="1257"/>
                  <a:pt x="696" y="1254"/>
                </a:cubicBezTo>
                <a:cubicBezTo>
                  <a:pt x="696" y="1254"/>
                  <a:pt x="696" y="1254"/>
                  <a:pt x="698" y="1254"/>
                </a:cubicBezTo>
                <a:cubicBezTo>
                  <a:pt x="698" y="1254"/>
                  <a:pt x="698" y="1254"/>
                  <a:pt x="700" y="1253"/>
                </a:cubicBezTo>
                <a:cubicBezTo>
                  <a:pt x="700" y="1253"/>
                  <a:pt x="700" y="1253"/>
                  <a:pt x="703" y="1253"/>
                </a:cubicBezTo>
                <a:cubicBezTo>
                  <a:pt x="703" y="1253"/>
                  <a:pt x="703" y="1253"/>
                  <a:pt x="702" y="1252"/>
                </a:cubicBezTo>
                <a:cubicBezTo>
                  <a:pt x="702" y="1252"/>
                  <a:pt x="702" y="1252"/>
                  <a:pt x="695" y="1252"/>
                </a:cubicBezTo>
                <a:cubicBezTo>
                  <a:pt x="695" y="1252"/>
                  <a:pt x="695" y="1252"/>
                  <a:pt x="696" y="1249"/>
                </a:cubicBezTo>
                <a:cubicBezTo>
                  <a:pt x="696" y="1249"/>
                  <a:pt x="696" y="1249"/>
                  <a:pt x="694" y="1248"/>
                </a:cubicBezTo>
                <a:cubicBezTo>
                  <a:pt x="694" y="1248"/>
                  <a:pt x="696" y="1246"/>
                  <a:pt x="693" y="1244"/>
                </a:cubicBezTo>
                <a:cubicBezTo>
                  <a:pt x="690" y="1242"/>
                  <a:pt x="687" y="1241"/>
                  <a:pt x="687" y="1241"/>
                </a:cubicBezTo>
                <a:cubicBezTo>
                  <a:pt x="687" y="1241"/>
                  <a:pt x="687" y="1241"/>
                  <a:pt x="687" y="1245"/>
                </a:cubicBezTo>
                <a:cubicBezTo>
                  <a:pt x="687" y="1245"/>
                  <a:pt x="684" y="1243"/>
                  <a:pt x="683" y="1242"/>
                </a:cubicBezTo>
                <a:cubicBezTo>
                  <a:pt x="682" y="1242"/>
                  <a:pt x="682" y="1240"/>
                  <a:pt x="682" y="1240"/>
                </a:cubicBezTo>
                <a:cubicBezTo>
                  <a:pt x="682" y="1240"/>
                  <a:pt x="682" y="1240"/>
                  <a:pt x="678" y="1240"/>
                </a:cubicBezTo>
                <a:cubicBezTo>
                  <a:pt x="678" y="1240"/>
                  <a:pt x="677" y="1238"/>
                  <a:pt x="678" y="1238"/>
                </a:cubicBezTo>
                <a:cubicBezTo>
                  <a:pt x="679" y="1237"/>
                  <a:pt x="681" y="1236"/>
                  <a:pt x="680" y="1234"/>
                </a:cubicBezTo>
                <a:cubicBezTo>
                  <a:pt x="679" y="1233"/>
                  <a:pt x="679" y="1233"/>
                  <a:pt x="679" y="1233"/>
                </a:cubicBezTo>
                <a:cubicBezTo>
                  <a:pt x="678" y="1233"/>
                  <a:pt x="678" y="1236"/>
                  <a:pt x="678" y="1236"/>
                </a:cubicBezTo>
                <a:cubicBezTo>
                  <a:pt x="678" y="1236"/>
                  <a:pt x="678" y="1236"/>
                  <a:pt x="676" y="1235"/>
                </a:cubicBezTo>
                <a:cubicBezTo>
                  <a:pt x="676" y="1235"/>
                  <a:pt x="676" y="1235"/>
                  <a:pt x="677" y="1233"/>
                </a:cubicBezTo>
                <a:cubicBezTo>
                  <a:pt x="677" y="1233"/>
                  <a:pt x="677" y="1233"/>
                  <a:pt x="673" y="1232"/>
                </a:cubicBezTo>
                <a:cubicBezTo>
                  <a:pt x="673" y="1232"/>
                  <a:pt x="673" y="1232"/>
                  <a:pt x="676" y="1231"/>
                </a:cubicBezTo>
                <a:cubicBezTo>
                  <a:pt x="676" y="1231"/>
                  <a:pt x="676" y="1231"/>
                  <a:pt x="672" y="1230"/>
                </a:cubicBezTo>
                <a:cubicBezTo>
                  <a:pt x="672" y="1230"/>
                  <a:pt x="672" y="1230"/>
                  <a:pt x="674" y="1228"/>
                </a:cubicBezTo>
                <a:cubicBezTo>
                  <a:pt x="674" y="1228"/>
                  <a:pt x="674" y="1228"/>
                  <a:pt x="671" y="1228"/>
                </a:cubicBezTo>
                <a:cubicBezTo>
                  <a:pt x="671" y="1228"/>
                  <a:pt x="671" y="1228"/>
                  <a:pt x="671" y="1226"/>
                </a:cubicBezTo>
                <a:cubicBezTo>
                  <a:pt x="671" y="1226"/>
                  <a:pt x="671" y="1226"/>
                  <a:pt x="673" y="1226"/>
                </a:cubicBezTo>
                <a:cubicBezTo>
                  <a:pt x="673" y="1226"/>
                  <a:pt x="673" y="1226"/>
                  <a:pt x="671" y="1223"/>
                </a:cubicBezTo>
                <a:cubicBezTo>
                  <a:pt x="671" y="1223"/>
                  <a:pt x="671" y="1223"/>
                  <a:pt x="671" y="1219"/>
                </a:cubicBezTo>
                <a:cubicBezTo>
                  <a:pt x="671" y="1219"/>
                  <a:pt x="671" y="1219"/>
                  <a:pt x="669" y="1224"/>
                </a:cubicBezTo>
                <a:cubicBezTo>
                  <a:pt x="669" y="1224"/>
                  <a:pt x="669" y="1224"/>
                  <a:pt x="668" y="1220"/>
                </a:cubicBezTo>
                <a:cubicBezTo>
                  <a:pt x="668" y="1220"/>
                  <a:pt x="668" y="1220"/>
                  <a:pt x="666" y="1218"/>
                </a:cubicBezTo>
                <a:cubicBezTo>
                  <a:pt x="666" y="1218"/>
                  <a:pt x="667" y="1218"/>
                  <a:pt x="667" y="1218"/>
                </a:cubicBezTo>
                <a:cubicBezTo>
                  <a:pt x="668" y="1218"/>
                  <a:pt x="669" y="1218"/>
                  <a:pt x="669" y="1216"/>
                </a:cubicBezTo>
                <a:cubicBezTo>
                  <a:pt x="669" y="1214"/>
                  <a:pt x="665" y="1212"/>
                  <a:pt x="665" y="1212"/>
                </a:cubicBezTo>
                <a:cubicBezTo>
                  <a:pt x="665" y="1212"/>
                  <a:pt x="664" y="1210"/>
                  <a:pt x="665" y="1210"/>
                </a:cubicBezTo>
                <a:cubicBezTo>
                  <a:pt x="665" y="1210"/>
                  <a:pt x="665" y="1210"/>
                  <a:pt x="665" y="1210"/>
                </a:cubicBezTo>
                <a:cubicBezTo>
                  <a:pt x="666" y="1210"/>
                  <a:pt x="668" y="1212"/>
                  <a:pt x="670" y="1212"/>
                </a:cubicBezTo>
                <a:cubicBezTo>
                  <a:pt x="670" y="1212"/>
                  <a:pt x="671" y="1212"/>
                  <a:pt x="671" y="1211"/>
                </a:cubicBezTo>
                <a:cubicBezTo>
                  <a:pt x="671" y="1208"/>
                  <a:pt x="668" y="1208"/>
                  <a:pt x="668" y="1208"/>
                </a:cubicBezTo>
                <a:cubicBezTo>
                  <a:pt x="668" y="1208"/>
                  <a:pt x="668" y="1208"/>
                  <a:pt x="666" y="1205"/>
                </a:cubicBezTo>
                <a:cubicBezTo>
                  <a:pt x="666" y="1205"/>
                  <a:pt x="666" y="1205"/>
                  <a:pt x="666" y="1208"/>
                </a:cubicBezTo>
                <a:cubicBezTo>
                  <a:pt x="666" y="1208"/>
                  <a:pt x="666" y="1208"/>
                  <a:pt x="663" y="1207"/>
                </a:cubicBezTo>
                <a:cubicBezTo>
                  <a:pt x="663" y="1207"/>
                  <a:pt x="663" y="1207"/>
                  <a:pt x="663" y="1205"/>
                </a:cubicBezTo>
                <a:cubicBezTo>
                  <a:pt x="663" y="1205"/>
                  <a:pt x="663" y="1205"/>
                  <a:pt x="661" y="1206"/>
                </a:cubicBezTo>
                <a:cubicBezTo>
                  <a:pt x="661" y="1206"/>
                  <a:pt x="661" y="1206"/>
                  <a:pt x="660" y="1204"/>
                </a:cubicBezTo>
                <a:cubicBezTo>
                  <a:pt x="660" y="1204"/>
                  <a:pt x="664" y="1203"/>
                  <a:pt x="662" y="1202"/>
                </a:cubicBezTo>
                <a:cubicBezTo>
                  <a:pt x="661" y="1200"/>
                  <a:pt x="659" y="1199"/>
                  <a:pt x="659" y="1199"/>
                </a:cubicBezTo>
                <a:cubicBezTo>
                  <a:pt x="659" y="1199"/>
                  <a:pt x="657" y="1199"/>
                  <a:pt x="656" y="1199"/>
                </a:cubicBezTo>
                <a:cubicBezTo>
                  <a:pt x="655" y="1199"/>
                  <a:pt x="654" y="1199"/>
                  <a:pt x="654" y="1198"/>
                </a:cubicBezTo>
                <a:cubicBezTo>
                  <a:pt x="653" y="1198"/>
                  <a:pt x="652" y="1197"/>
                  <a:pt x="652" y="1197"/>
                </a:cubicBezTo>
                <a:cubicBezTo>
                  <a:pt x="652" y="1197"/>
                  <a:pt x="652" y="1197"/>
                  <a:pt x="649" y="1197"/>
                </a:cubicBezTo>
                <a:cubicBezTo>
                  <a:pt x="649" y="1197"/>
                  <a:pt x="651" y="1199"/>
                  <a:pt x="651" y="1199"/>
                </a:cubicBezTo>
                <a:cubicBezTo>
                  <a:pt x="651" y="1199"/>
                  <a:pt x="650" y="1199"/>
                  <a:pt x="650" y="1199"/>
                </a:cubicBezTo>
                <a:cubicBezTo>
                  <a:pt x="649" y="1199"/>
                  <a:pt x="647" y="1199"/>
                  <a:pt x="647" y="1197"/>
                </a:cubicBezTo>
                <a:cubicBezTo>
                  <a:pt x="647" y="1196"/>
                  <a:pt x="650" y="1195"/>
                  <a:pt x="650" y="1193"/>
                </a:cubicBezTo>
                <a:cubicBezTo>
                  <a:pt x="651" y="1192"/>
                  <a:pt x="652" y="1192"/>
                  <a:pt x="652" y="1192"/>
                </a:cubicBezTo>
                <a:cubicBezTo>
                  <a:pt x="652" y="1192"/>
                  <a:pt x="652" y="1192"/>
                  <a:pt x="648" y="1191"/>
                </a:cubicBezTo>
                <a:cubicBezTo>
                  <a:pt x="648" y="1191"/>
                  <a:pt x="648" y="1191"/>
                  <a:pt x="652" y="1190"/>
                </a:cubicBezTo>
                <a:cubicBezTo>
                  <a:pt x="652" y="1190"/>
                  <a:pt x="652" y="1190"/>
                  <a:pt x="653" y="1191"/>
                </a:cubicBezTo>
                <a:cubicBezTo>
                  <a:pt x="653" y="1191"/>
                  <a:pt x="653" y="1189"/>
                  <a:pt x="654" y="1189"/>
                </a:cubicBezTo>
                <a:cubicBezTo>
                  <a:pt x="654" y="1189"/>
                  <a:pt x="654" y="1189"/>
                  <a:pt x="654" y="1189"/>
                </a:cubicBezTo>
                <a:cubicBezTo>
                  <a:pt x="654" y="1189"/>
                  <a:pt x="657" y="1192"/>
                  <a:pt x="657" y="1192"/>
                </a:cubicBezTo>
                <a:cubicBezTo>
                  <a:pt x="657" y="1192"/>
                  <a:pt x="657" y="1192"/>
                  <a:pt x="654" y="1193"/>
                </a:cubicBezTo>
                <a:cubicBezTo>
                  <a:pt x="654" y="1193"/>
                  <a:pt x="654" y="1193"/>
                  <a:pt x="659" y="1193"/>
                </a:cubicBezTo>
                <a:cubicBezTo>
                  <a:pt x="659" y="1193"/>
                  <a:pt x="660" y="1196"/>
                  <a:pt x="661" y="1196"/>
                </a:cubicBezTo>
                <a:cubicBezTo>
                  <a:pt x="661" y="1196"/>
                  <a:pt x="661" y="1196"/>
                  <a:pt x="662" y="1195"/>
                </a:cubicBezTo>
                <a:cubicBezTo>
                  <a:pt x="662" y="1193"/>
                  <a:pt x="662" y="1192"/>
                  <a:pt x="661" y="1192"/>
                </a:cubicBezTo>
                <a:cubicBezTo>
                  <a:pt x="661" y="1192"/>
                  <a:pt x="660" y="1192"/>
                  <a:pt x="660" y="1192"/>
                </a:cubicBezTo>
                <a:cubicBezTo>
                  <a:pt x="660" y="1192"/>
                  <a:pt x="660" y="1192"/>
                  <a:pt x="660" y="1189"/>
                </a:cubicBezTo>
                <a:cubicBezTo>
                  <a:pt x="660" y="1189"/>
                  <a:pt x="660" y="1189"/>
                  <a:pt x="662" y="1188"/>
                </a:cubicBezTo>
                <a:cubicBezTo>
                  <a:pt x="662" y="1188"/>
                  <a:pt x="662" y="1188"/>
                  <a:pt x="659" y="1187"/>
                </a:cubicBezTo>
                <a:cubicBezTo>
                  <a:pt x="659" y="1187"/>
                  <a:pt x="659" y="1185"/>
                  <a:pt x="660" y="1185"/>
                </a:cubicBezTo>
                <a:cubicBezTo>
                  <a:pt x="661" y="1185"/>
                  <a:pt x="661" y="1185"/>
                  <a:pt x="661" y="1186"/>
                </a:cubicBezTo>
                <a:cubicBezTo>
                  <a:pt x="662" y="1186"/>
                  <a:pt x="664" y="1187"/>
                  <a:pt x="665" y="1187"/>
                </a:cubicBezTo>
                <a:cubicBezTo>
                  <a:pt x="665" y="1187"/>
                  <a:pt x="666" y="1187"/>
                  <a:pt x="666" y="1186"/>
                </a:cubicBezTo>
                <a:cubicBezTo>
                  <a:pt x="666" y="1185"/>
                  <a:pt x="661" y="1184"/>
                  <a:pt x="661" y="1184"/>
                </a:cubicBezTo>
                <a:cubicBezTo>
                  <a:pt x="661" y="1184"/>
                  <a:pt x="658" y="1184"/>
                  <a:pt x="659" y="1183"/>
                </a:cubicBezTo>
                <a:cubicBezTo>
                  <a:pt x="660" y="1181"/>
                  <a:pt x="663" y="1179"/>
                  <a:pt x="663" y="1179"/>
                </a:cubicBezTo>
                <a:cubicBezTo>
                  <a:pt x="663" y="1179"/>
                  <a:pt x="663" y="1179"/>
                  <a:pt x="662" y="1175"/>
                </a:cubicBezTo>
                <a:cubicBezTo>
                  <a:pt x="662" y="1175"/>
                  <a:pt x="661" y="1175"/>
                  <a:pt x="660" y="1175"/>
                </a:cubicBezTo>
                <a:cubicBezTo>
                  <a:pt x="660" y="1175"/>
                  <a:pt x="659" y="1175"/>
                  <a:pt x="658" y="1175"/>
                </a:cubicBezTo>
                <a:cubicBezTo>
                  <a:pt x="657" y="1174"/>
                  <a:pt x="655" y="1172"/>
                  <a:pt x="656" y="1171"/>
                </a:cubicBezTo>
                <a:cubicBezTo>
                  <a:pt x="657" y="1171"/>
                  <a:pt x="658" y="1169"/>
                  <a:pt x="658" y="1169"/>
                </a:cubicBezTo>
                <a:cubicBezTo>
                  <a:pt x="658" y="1169"/>
                  <a:pt x="652" y="1168"/>
                  <a:pt x="653" y="1166"/>
                </a:cubicBezTo>
                <a:cubicBezTo>
                  <a:pt x="654" y="1164"/>
                  <a:pt x="655" y="1163"/>
                  <a:pt x="655" y="1163"/>
                </a:cubicBezTo>
                <a:cubicBezTo>
                  <a:pt x="655" y="1163"/>
                  <a:pt x="655" y="1163"/>
                  <a:pt x="653" y="1160"/>
                </a:cubicBezTo>
                <a:cubicBezTo>
                  <a:pt x="653" y="1160"/>
                  <a:pt x="653" y="1160"/>
                  <a:pt x="654" y="1158"/>
                </a:cubicBezTo>
                <a:cubicBezTo>
                  <a:pt x="654" y="1158"/>
                  <a:pt x="654" y="1158"/>
                  <a:pt x="652" y="1156"/>
                </a:cubicBezTo>
                <a:cubicBezTo>
                  <a:pt x="652" y="1156"/>
                  <a:pt x="652" y="1156"/>
                  <a:pt x="656" y="1156"/>
                </a:cubicBezTo>
                <a:cubicBezTo>
                  <a:pt x="656" y="1156"/>
                  <a:pt x="656" y="1154"/>
                  <a:pt x="655" y="1153"/>
                </a:cubicBezTo>
                <a:cubicBezTo>
                  <a:pt x="655" y="1153"/>
                  <a:pt x="655" y="1153"/>
                  <a:pt x="654" y="1153"/>
                </a:cubicBezTo>
                <a:cubicBezTo>
                  <a:pt x="654" y="1153"/>
                  <a:pt x="653" y="1153"/>
                  <a:pt x="653" y="1154"/>
                </a:cubicBezTo>
                <a:cubicBezTo>
                  <a:pt x="653" y="1154"/>
                  <a:pt x="652" y="1154"/>
                  <a:pt x="652" y="1154"/>
                </a:cubicBezTo>
                <a:cubicBezTo>
                  <a:pt x="651" y="1154"/>
                  <a:pt x="651" y="1154"/>
                  <a:pt x="651" y="1153"/>
                </a:cubicBezTo>
                <a:cubicBezTo>
                  <a:pt x="652" y="1151"/>
                  <a:pt x="655" y="1149"/>
                  <a:pt x="655" y="1149"/>
                </a:cubicBezTo>
                <a:cubicBezTo>
                  <a:pt x="655" y="1149"/>
                  <a:pt x="655" y="1149"/>
                  <a:pt x="654" y="1147"/>
                </a:cubicBezTo>
                <a:cubicBezTo>
                  <a:pt x="654" y="1147"/>
                  <a:pt x="654" y="1149"/>
                  <a:pt x="652" y="1149"/>
                </a:cubicBezTo>
                <a:cubicBezTo>
                  <a:pt x="652" y="1149"/>
                  <a:pt x="652" y="1149"/>
                  <a:pt x="652" y="1149"/>
                </a:cubicBezTo>
                <a:cubicBezTo>
                  <a:pt x="651" y="1149"/>
                  <a:pt x="648" y="1147"/>
                  <a:pt x="648" y="1147"/>
                </a:cubicBezTo>
                <a:cubicBezTo>
                  <a:pt x="648" y="1147"/>
                  <a:pt x="648" y="1147"/>
                  <a:pt x="648" y="1151"/>
                </a:cubicBezTo>
                <a:cubicBezTo>
                  <a:pt x="648" y="1151"/>
                  <a:pt x="648" y="1151"/>
                  <a:pt x="643" y="1151"/>
                </a:cubicBezTo>
                <a:cubicBezTo>
                  <a:pt x="643" y="1151"/>
                  <a:pt x="643" y="1151"/>
                  <a:pt x="644" y="1148"/>
                </a:cubicBezTo>
                <a:cubicBezTo>
                  <a:pt x="644" y="1148"/>
                  <a:pt x="640" y="1147"/>
                  <a:pt x="640" y="1145"/>
                </a:cubicBezTo>
                <a:cubicBezTo>
                  <a:pt x="640" y="1143"/>
                  <a:pt x="640" y="1138"/>
                  <a:pt x="640" y="1138"/>
                </a:cubicBezTo>
                <a:cubicBezTo>
                  <a:pt x="640" y="1138"/>
                  <a:pt x="640" y="1138"/>
                  <a:pt x="638" y="1136"/>
                </a:cubicBezTo>
                <a:cubicBezTo>
                  <a:pt x="638" y="1136"/>
                  <a:pt x="640" y="1129"/>
                  <a:pt x="638" y="1127"/>
                </a:cubicBezTo>
                <a:cubicBezTo>
                  <a:pt x="637" y="1124"/>
                  <a:pt x="633" y="1123"/>
                  <a:pt x="633" y="1121"/>
                </a:cubicBezTo>
                <a:cubicBezTo>
                  <a:pt x="633" y="1119"/>
                  <a:pt x="633" y="1116"/>
                  <a:pt x="633" y="1116"/>
                </a:cubicBezTo>
                <a:cubicBezTo>
                  <a:pt x="633" y="1116"/>
                  <a:pt x="633" y="1116"/>
                  <a:pt x="630" y="1110"/>
                </a:cubicBezTo>
                <a:cubicBezTo>
                  <a:pt x="630" y="1110"/>
                  <a:pt x="630" y="1110"/>
                  <a:pt x="630" y="1108"/>
                </a:cubicBezTo>
                <a:cubicBezTo>
                  <a:pt x="630" y="1108"/>
                  <a:pt x="630" y="1108"/>
                  <a:pt x="632" y="1107"/>
                </a:cubicBezTo>
                <a:cubicBezTo>
                  <a:pt x="632" y="1107"/>
                  <a:pt x="633" y="1099"/>
                  <a:pt x="633" y="1098"/>
                </a:cubicBezTo>
                <a:cubicBezTo>
                  <a:pt x="633" y="1096"/>
                  <a:pt x="634" y="1093"/>
                  <a:pt x="634" y="1093"/>
                </a:cubicBezTo>
                <a:cubicBezTo>
                  <a:pt x="634" y="1093"/>
                  <a:pt x="634" y="1093"/>
                  <a:pt x="632" y="1092"/>
                </a:cubicBezTo>
                <a:cubicBezTo>
                  <a:pt x="632" y="1092"/>
                  <a:pt x="632" y="1092"/>
                  <a:pt x="635" y="1088"/>
                </a:cubicBezTo>
                <a:cubicBezTo>
                  <a:pt x="635" y="1088"/>
                  <a:pt x="635" y="1082"/>
                  <a:pt x="635" y="1080"/>
                </a:cubicBezTo>
                <a:cubicBezTo>
                  <a:pt x="635" y="1077"/>
                  <a:pt x="637" y="1072"/>
                  <a:pt x="637" y="1072"/>
                </a:cubicBezTo>
                <a:cubicBezTo>
                  <a:pt x="637" y="1072"/>
                  <a:pt x="637" y="1072"/>
                  <a:pt x="634" y="1069"/>
                </a:cubicBezTo>
                <a:cubicBezTo>
                  <a:pt x="634" y="1069"/>
                  <a:pt x="634" y="1069"/>
                  <a:pt x="634" y="1066"/>
                </a:cubicBezTo>
                <a:cubicBezTo>
                  <a:pt x="634" y="1066"/>
                  <a:pt x="635" y="1061"/>
                  <a:pt x="634" y="1060"/>
                </a:cubicBezTo>
                <a:cubicBezTo>
                  <a:pt x="633" y="1059"/>
                  <a:pt x="632" y="1056"/>
                  <a:pt x="632" y="1056"/>
                </a:cubicBezTo>
                <a:cubicBezTo>
                  <a:pt x="632" y="1056"/>
                  <a:pt x="630" y="1051"/>
                  <a:pt x="629" y="1047"/>
                </a:cubicBezTo>
                <a:cubicBezTo>
                  <a:pt x="627" y="1043"/>
                  <a:pt x="627" y="1040"/>
                  <a:pt x="627" y="1040"/>
                </a:cubicBezTo>
                <a:cubicBezTo>
                  <a:pt x="628" y="1040"/>
                  <a:pt x="628" y="1040"/>
                  <a:pt x="628" y="1040"/>
                </a:cubicBezTo>
                <a:cubicBezTo>
                  <a:pt x="629" y="1040"/>
                  <a:pt x="630" y="1040"/>
                  <a:pt x="630" y="1040"/>
                </a:cubicBezTo>
                <a:cubicBezTo>
                  <a:pt x="630" y="1040"/>
                  <a:pt x="630" y="1036"/>
                  <a:pt x="630" y="1034"/>
                </a:cubicBezTo>
                <a:cubicBezTo>
                  <a:pt x="629" y="1032"/>
                  <a:pt x="626" y="1033"/>
                  <a:pt x="626" y="1029"/>
                </a:cubicBezTo>
                <a:cubicBezTo>
                  <a:pt x="626" y="1025"/>
                  <a:pt x="628" y="1026"/>
                  <a:pt x="628" y="1024"/>
                </a:cubicBezTo>
                <a:cubicBezTo>
                  <a:pt x="628" y="1022"/>
                  <a:pt x="627" y="1020"/>
                  <a:pt x="627" y="1020"/>
                </a:cubicBezTo>
                <a:cubicBezTo>
                  <a:pt x="627" y="1020"/>
                  <a:pt x="627" y="1020"/>
                  <a:pt x="627" y="1020"/>
                </a:cubicBezTo>
                <a:cubicBezTo>
                  <a:pt x="627" y="1020"/>
                  <a:pt x="626" y="1020"/>
                  <a:pt x="626" y="1018"/>
                </a:cubicBezTo>
                <a:cubicBezTo>
                  <a:pt x="627" y="1016"/>
                  <a:pt x="629" y="1015"/>
                  <a:pt x="629" y="1015"/>
                </a:cubicBezTo>
                <a:cubicBezTo>
                  <a:pt x="629" y="1015"/>
                  <a:pt x="629" y="1015"/>
                  <a:pt x="627" y="1013"/>
                </a:cubicBezTo>
                <a:cubicBezTo>
                  <a:pt x="627" y="1013"/>
                  <a:pt x="627" y="1013"/>
                  <a:pt x="628" y="1009"/>
                </a:cubicBezTo>
                <a:cubicBezTo>
                  <a:pt x="628" y="1009"/>
                  <a:pt x="630" y="1009"/>
                  <a:pt x="629" y="1006"/>
                </a:cubicBezTo>
                <a:cubicBezTo>
                  <a:pt x="629" y="1003"/>
                  <a:pt x="628" y="1003"/>
                  <a:pt x="628" y="1003"/>
                </a:cubicBezTo>
                <a:cubicBezTo>
                  <a:pt x="628" y="1003"/>
                  <a:pt x="628" y="1003"/>
                  <a:pt x="627" y="995"/>
                </a:cubicBezTo>
                <a:cubicBezTo>
                  <a:pt x="627" y="995"/>
                  <a:pt x="627" y="995"/>
                  <a:pt x="629" y="993"/>
                </a:cubicBezTo>
                <a:cubicBezTo>
                  <a:pt x="629" y="993"/>
                  <a:pt x="629" y="993"/>
                  <a:pt x="626" y="988"/>
                </a:cubicBezTo>
                <a:cubicBezTo>
                  <a:pt x="626" y="988"/>
                  <a:pt x="626" y="988"/>
                  <a:pt x="627" y="977"/>
                </a:cubicBezTo>
                <a:cubicBezTo>
                  <a:pt x="627" y="977"/>
                  <a:pt x="627" y="977"/>
                  <a:pt x="624" y="975"/>
                </a:cubicBezTo>
                <a:cubicBezTo>
                  <a:pt x="624" y="975"/>
                  <a:pt x="624" y="975"/>
                  <a:pt x="624" y="971"/>
                </a:cubicBezTo>
                <a:cubicBezTo>
                  <a:pt x="624" y="971"/>
                  <a:pt x="624" y="971"/>
                  <a:pt x="626" y="970"/>
                </a:cubicBezTo>
                <a:cubicBezTo>
                  <a:pt x="626" y="970"/>
                  <a:pt x="626" y="963"/>
                  <a:pt x="626" y="959"/>
                </a:cubicBezTo>
                <a:cubicBezTo>
                  <a:pt x="626" y="955"/>
                  <a:pt x="625" y="953"/>
                  <a:pt x="625" y="951"/>
                </a:cubicBezTo>
                <a:cubicBezTo>
                  <a:pt x="625" y="948"/>
                  <a:pt x="625" y="943"/>
                  <a:pt x="624" y="939"/>
                </a:cubicBezTo>
                <a:cubicBezTo>
                  <a:pt x="623" y="936"/>
                  <a:pt x="620" y="931"/>
                  <a:pt x="620" y="931"/>
                </a:cubicBezTo>
                <a:cubicBezTo>
                  <a:pt x="620" y="931"/>
                  <a:pt x="620" y="931"/>
                  <a:pt x="621" y="926"/>
                </a:cubicBezTo>
                <a:cubicBezTo>
                  <a:pt x="621" y="926"/>
                  <a:pt x="621" y="926"/>
                  <a:pt x="621" y="926"/>
                </a:cubicBezTo>
                <a:cubicBezTo>
                  <a:pt x="621" y="926"/>
                  <a:pt x="621" y="926"/>
                  <a:pt x="621" y="926"/>
                </a:cubicBezTo>
                <a:cubicBezTo>
                  <a:pt x="621" y="926"/>
                  <a:pt x="616" y="923"/>
                  <a:pt x="615" y="922"/>
                </a:cubicBezTo>
                <a:cubicBezTo>
                  <a:pt x="613" y="921"/>
                  <a:pt x="611" y="919"/>
                  <a:pt x="611" y="919"/>
                </a:cubicBezTo>
                <a:cubicBezTo>
                  <a:pt x="611" y="919"/>
                  <a:pt x="611" y="919"/>
                  <a:pt x="610" y="916"/>
                </a:cubicBezTo>
                <a:cubicBezTo>
                  <a:pt x="610" y="916"/>
                  <a:pt x="605" y="913"/>
                  <a:pt x="601" y="910"/>
                </a:cubicBezTo>
                <a:cubicBezTo>
                  <a:pt x="597" y="906"/>
                  <a:pt x="592" y="905"/>
                  <a:pt x="590" y="904"/>
                </a:cubicBezTo>
                <a:cubicBezTo>
                  <a:pt x="587" y="902"/>
                  <a:pt x="579" y="899"/>
                  <a:pt x="577" y="898"/>
                </a:cubicBezTo>
                <a:cubicBezTo>
                  <a:pt x="576" y="896"/>
                  <a:pt x="574" y="893"/>
                  <a:pt x="572" y="892"/>
                </a:cubicBezTo>
                <a:cubicBezTo>
                  <a:pt x="570" y="891"/>
                  <a:pt x="566" y="886"/>
                  <a:pt x="566" y="885"/>
                </a:cubicBezTo>
                <a:cubicBezTo>
                  <a:pt x="566" y="883"/>
                  <a:pt x="568" y="879"/>
                  <a:pt x="566" y="876"/>
                </a:cubicBezTo>
                <a:cubicBezTo>
                  <a:pt x="563" y="873"/>
                  <a:pt x="557" y="866"/>
                  <a:pt x="557" y="864"/>
                </a:cubicBezTo>
                <a:cubicBezTo>
                  <a:pt x="557" y="862"/>
                  <a:pt x="558" y="861"/>
                  <a:pt x="556" y="859"/>
                </a:cubicBezTo>
                <a:cubicBezTo>
                  <a:pt x="554" y="858"/>
                  <a:pt x="553" y="858"/>
                  <a:pt x="553" y="857"/>
                </a:cubicBezTo>
                <a:cubicBezTo>
                  <a:pt x="553" y="856"/>
                  <a:pt x="548" y="846"/>
                  <a:pt x="548" y="846"/>
                </a:cubicBezTo>
                <a:cubicBezTo>
                  <a:pt x="548" y="846"/>
                  <a:pt x="548" y="846"/>
                  <a:pt x="547" y="841"/>
                </a:cubicBezTo>
                <a:cubicBezTo>
                  <a:pt x="547" y="841"/>
                  <a:pt x="541" y="832"/>
                  <a:pt x="540" y="831"/>
                </a:cubicBezTo>
                <a:cubicBezTo>
                  <a:pt x="540" y="830"/>
                  <a:pt x="535" y="825"/>
                  <a:pt x="535" y="824"/>
                </a:cubicBezTo>
                <a:cubicBezTo>
                  <a:pt x="535" y="823"/>
                  <a:pt x="533" y="819"/>
                  <a:pt x="533" y="818"/>
                </a:cubicBezTo>
                <a:cubicBezTo>
                  <a:pt x="532" y="818"/>
                  <a:pt x="528" y="812"/>
                  <a:pt x="527" y="811"/>
                </a:cubicBezTo>
                <a:cubicBezTo>
                  <a:pt x="525" y="810"/>
                  <a:pt x="519" y="810"/>
                  <a:pt x="519" y="807"/>
                </a:cubicBezTo>
                <a:cubicBezTo>
                  <a:pt x="519" y="805"/>
                  <a:pt x="523" y="804"/>
                  <a:pt x="522" y="802"/>
                </a:cubicBezTo>
                <a:cubicBezTo>
                  <a:pt x="522" y="800"/>
                  <a:pt x="519" y="798"/>
                  <a:pt x="519" y="798"/>
                </a:cubicBezTo>
                <a:cubicBezTo>
                  <a:pt x="519" y="798"/>
                  <a:pt x="519" y="798"/>
                  <a:pt x="520" y="795"/>
                </a:cubicBezTo>
                <a:cubicBezTo>
                  <a:pt x="520" y="795"/>
                  <a:pt x="520" y="795"/>
                  <a:pt x="519" y="795"/>
                </a:cubicBezTo>
                <a:cubicBezTo>
                  <a:pt x="519" y="795"/>
                  <a:pt x="518" y="795"/>
                  <a:pt x="518" y="793"/>
                </a:cubicBezTo>
                <a:cubicBezTo>
                  <a:pt x="518" y="791"/>
                  <a:pt x="518" y="789"/>
                  <a:pt x="519" y="788"/>
                </a:cubicBezTo>
                <a:cubicBezTo>
                  <a:pt x="521" y="786"/>
                  <a:pt x="525" y="782"/>
                  <a:pt x="525" y="781"/>
                </a:cubicBezTo>
                <a:cubicBezTo>
                  <a:pt x="525" y="781"/>
                  <a:pt x="525" y="781"/>
                  <a:pt x="525" y="781"/>
                </a:cubicBezTo>
                <a:cubicBezTo>
                  <a:pt x="525" y="781"/>
                  <a:pt x="529" y="781"/>
                  <a:pt x="530" y="779"/>
                </a:cubicBezTo>
                <a:cubicBezTo>
                  <a:pt x="530" y="777"/>
                  <a:pt x="532" y="773"/>
                  <a:pt x="530" y="772"/>
                </a:cubicBezTo>
                <a:cubicBezTo>
                  <a:pt x="530" y="772"/>
                  <a:pt x="530" y="772"/>
                  <a:pt x="527" y="771"/>
                </a:cubicBezTo>
                <a:cubicBezTo>
                  <a:pt x="527" y="771"/>
                  <a:pt x="527" y="774"/>
                  <a:pt x="524" y="774"/>
                </a:cubicBezTo>
                <a:cubicBezTo>
                  <a:pt x="524" y="774"/>
                  <a:pt x="523" y="774"/>
                  <a:pt x="523" y="774"/>
                </a:cubicBezTo>
                <a:cubicBezTo>
                  <a:pt x="519" y="772"/>
                  <a:pt x="521" y="770"/>
                  <a:pt x="521" y="770"/>
                </a:cubicBezTo>
                <a:cubicBezTo>
                  <a:pt x="521" y="770"/>
                  <a:pt x="521" y="770"/>
                  <a:pt x="519" y="769"/>
                </a:cubicBezTo>
                <a:cubicBezTo>
                  <a:pt x="519" y="769"/>
                  <a:pt x="521" y="768"/>
                  <a:pt x="522" y="766"/>
                </a:cubicBezTo>
                <a:cubicBezTo>
                  <a:pt x="522" y="764"/>
                  <a:pt x="520" y="764"/>
                  <a:pt x="520" y="764"/>
                </a:cubicBezTo>
                <a:cubicBezTo>
                  <a:pt x="520" y="764"/>
                  <a:pt x="520" y="764"/>
                  <a:pt x="522" y="760"/>
                </a:cubicBezTo>
                <a:cubicBezTo>
                  <a:pt x="522" y="760"/>
                  <a:pt x="522" y="760"/>
                  <a:pt x="519" y="759"/>
                </a:cubicBezTo>
                <a:cubicBezTo>
                  <a:pt x="519" y="759"/>
                  <a:pt x="519" y="759"/>
                  <a:pt x="523" y="756"/>
                </a:cubicBezTo>
                <a:cubicBezTo>
                  <a:pt x="523" y="756"/>
                  <a:pt x="523" y="756"/>
                  <a:pt x="523" y="754"/>
                </a:cubicBezTo>
                <a:cubicBezTo>
                  <a:pt x="523" y="754"/>
                  <a:pt x="523" y="754"/>
                  <a:pt x="526" y="754"/>
                </a:cubicBezTo>
                <a:cubicBezTo>
                  <a:pt x="526" y="754"/>
                  <a:pt x="523" y="752"/>
                  <a:pt x="524" y="750"/>
                </a:cubicBezTo>
                <a:cubicBezTo>
                  <a:pt x="525" y="749"/>
                  <a:pt x="527" y="749"/>
                  <a:pt x="527" y="747"/>
                </a:cubicBezTo>
                <a:cubicBezTo>
                  <a:pt x="528" y="744"/>
                  <a:pt x="526" y="742"/>
                  <a:pt x="527" y="741"/>
                </a:cubicBezTo>
                <a:cubicBezTo>
                  <a:pt x="527" y="740"/>
                  <a:pt x="531" y="738"/>
                  <a:pt x="531" y="738"/>
                </a:cubicBezTo>
                <a:cubicBezTo>
                  <a:pt x="531" y="738"/>
                  <a:pt x="531" y="738"/>
                  <a:pt x="531" y="739"/>
                </a:cubicBezTo>
                <a:cubicBezTo>
                  <a:pt x="531" y="739"/>
                  <a:pt x="536" y="738"/>
                  <a:pt x="537" y="737"/>
                </a:cubicBezTo>
                <a:cubicBezTo>
                  <a:pt x="538" y="735"/>
                  <a:pt x="537" y="735"/>
                  <a:pt x="536" y="733"/>
                </a:cubicBezTo>
                <a:cubicBezTo>
                  <a:pt x="537" y="734"/>
                  <a:pt x="539" y="736"/>
                  <a:pt x="541" y="737"/>
                </a:cubicBezTo>
                <a:cubicBezTo>
                  <a:pt x="542" y="737"/>
                  <a:pt x="543" y="739"/>
                  <a:pt x="544" y="739"/>
                </a:cubicBezTo>
                <a:cubicBezTo>
                  <a:pt x="544" y="739"/>
                  <a:pt x="544" y="739"/>
                  <a:pt x="544" y="739"/>
                </a:cubicBezTo>
                <a:cubicBezTo>
                  <a:pt x="543" y="738"/>
                  <a:pt x="542" y="737"/>
                  <a:pt x="541" y="736"/>
                </a:cubicBezTo>
                <a:cubicBezTo>
                  <a:pt x="539" y="736"/>
                  <a:pt x="538" y="734"/>
                  <a:pt x="537" y="732"/>
                </a:cubicBezTo>
                <a:cubicBezTo>
                  <a:pt x="537" y="731"/>
                  <a:pt x="537" y="731"/>
                  <a:pt x="537" y="731"/>
                </a:cubicBezTo>
                <a:cubicBezTo>
                  <a:pt x="537" y="730"/>
                  <a:pt x="538" y="730"/>
                  <a:pt x="539" y="730"/>
                </a:cubicBezTo>
                <a:cubicBezTo>
                  <a:pt x="540" y="730"/>
                  <a:pt x="541" y="730"/>
                  <a:pt x="541" y="730"/>
                </a:cubicBezTo>
                <a:cubicBezTo>
                  <a:pt x="541" y="730"/>
                  <a:pt x="540" y="726"/>
                  <a:pt x="541" y="725"/>
                </a:cubicBezTo>
                <a:cubicBezTo>
                  <a:pt x="543" y="723"/>
                  <a:pt x="547" y="723"/>
                  <a:pt x="547" y="723"/>
                </a:cubicBezTo>
                <a:cubicBezTo>
                  <a:pt x="547" y="723"/>
                  <a:pt x="547" y="723"/>
                  <a:pt x="550" y="720"/>
                </a:cubicBezTo>
                <a:cubicBezTo>
                  <a:pt x="550" y="720"/>
                  <a:pt x="550" y="720"/>
                  <a:pt x="548" y="719"/>
                </a:cubicBezTo>
                <a:cubicBezTo>
                  <a:pt x="548" y="719"/>
                  <a:pt x="553" y="716"/>
                  <a:pt x="553" y="713"/>
                </a:cubicBezTo>
                <a:cubicBezTo>
                  <a:pt x="553" y="710"/>
                  <a:pt x="550" y="710"/>
                  <a:pt x="550" y="708"/>
                </a:cubicBezTo>
                <a:cubicBezTo>
                  <a:pt x="550" y="705"/>
                  <a:pt x="552" y="704"/>
                  <a:pt x="552" y="704"/>
                </a:cubicBezTo>
                <a:cubicBezTo>
                  <a:pt x="552" y="704"/>
                  <a:pt x="552" y="704"/>
                  <a:pt x="552" y="697"/>
                </a:cubicBezTo>
                <a:cubicBezTo>
                  <a:pt x="552" y="697"/>
                  <a:pt x="552" y="697"/>
                  <a:pt x="551" y="694"/>
                </a:cubicBezTo>
                <a:cubicBezTo>
                  <a:pt x="551" y="694"/>
                  <a:pt x="551" y="694"/>
                  <a:pt x="553" y="694"/>
                </a:cubicBezTo>
                <a:cubicBezTo>
                  <a:pt x="553" y="694"/>
                  <a:pt x="553" y="694"/>
                  <a:pt x="552" y="690"/>
                </a:cubicBezTo>
                <a:cubicBezTo>
                  <a:pt x="552" y="690"/>
                  <a:pt x="552" y="690"/>
                  <a:pt x="551" y="687"/>
                </a:cubicBezTo>
                <a:cubicBezTo>
                  <a:pt x="551" y="687"/>
                  <a:pt x="553" y="687"/>
                  <a:pt x="552" y="685"/>
                </a:cubicBezTo>
                <a:cubicBezTo>
                  <a:pt x="551" y="683"/>
                  <a:pt x="550" y="682"/>
                  <a:pt x="550" y="682"/>
                </a:cubicBezTo>
                <a:cubicBezTo>
                  <a:pt x="550" y="682"/>
                  <a:pt x="550" y="682"/>
                  <a:pt x="550" y="680"/>
                </a:cubicBezTo>
                <a:cubicBezTo>
                  <a:pt x="550" y="680"/>
                  <a:pt x="550" y="680"/>
                  <a:pt x="549" y="678"/>
                </a:cubicBezTo>
                <a:cubicBezTo>
                  <a:pt x="549" y="678"/>
                  <a:pt x="549" y="678"/>
                  <a:pt x="550" y="675"/>
                </a:cubicBezTo>
                <a:cubicBezTo>
                  <a:pt x="550" y="674"/>
                  <a:pt x="550" y="674"/>
                  <a:pt x="550" y="674"/>
                </a:cubicBezTo>
                <a:cubicBezTo>
                  <a:pt x="550" y="674"/>
                  <a:pt x="550" y="674"/>
                  <a:pt x="548" y="678"/>
                </a:cubicBezTo>
                <a:cubicBezTo>
                  <a:pt x="548" y="677"/>
                  <a:pt x="546" y="675"/>
                  <a:pt x="546" y="674"/>
                </a:cubicBezTo>
                <a:cubicBezTo>
                  <a:pt x="546" y="673"/>
                  <a:pt x="546" y="668"/>
                  <a:pt x="546" y="668"/>
                </a:cubicBezTo>
                <a:cubicBezTo>
                  <a:pt x="546" y="668"/>
                  <a:pt x="546" y="668"/>
                  <a:pt x="550" y="670"/>
                </a:cubicBezTo>
                <a:cubicBezTo>
                  <a:pt x="550" y="670"/>
                  <a:pt x="550" y="670"/>
                  <a:pt x="546" y="666"/>
                </a:cubicBezTo>
                <a:cubicBezTo>
                  <a:pt x="546" y="666"/>
                  <a:pt x="546" y="666"/>
                  <a:pt x="545" y="667"/>
                </a:cubicBezTo>
                <a:cubicBezTo>
                  <a:pt x="545" y="667"/>
                  <a:pt x="543" y="664"/>
                  <a:pt x="542" y="663"/>
                </a:cubicBezTo>
                <a:cubicBezTo>
                  <a:pt x="541" y="663"/>
                  <a:pt x="538" y="662"/>
                  <a:pt x="536" y="661"/>
                </a:cubicBezTo>
                <a:cubicBezTo>
                  <a:pt x="536" y="661"/>
                  <a:pt x="536" y="661"/>
                  <a:pt x="536" y="661"/>
                </a:cubicBezTo>
                <a:cubicBezTo>
                  <a:pt x="534" y="661"/>
                  <a:pt x="532" y="665"/>
                  <a:pt x="531" y="666"/>
                </a:cubicBezTo>
                <a:cubicBezTo>
                  <a:pt x="529" y="668"/>
                  <a:pt x="527" y="668"/>
                  <a:pt x="525" y="670"/>
                </a:cubicBezTo>
                <a:cubicBezTo>
                  <a:pt x="523" y="671"/>
                  <a:pt x="530" y="676"/>
                  <a:pt x="530" y="676"/>
                </a:cubicBezTo>
                <a:cubicBezTo>
                  <a:pt x="530" y="676"/>
                  <a:pt x="528" y="678"/>
                  <a:pt x="525" y="679"/>
                </a:cubicBezTo>
                <a:cubicBezTo>
                  <a:pt x="525" y="679"/>
                  <a:pt x="525" y="679"/>
                  <a:pt x="525" y="679"/>
                </a:cubicBezTo>
                <a:cubicBezTo>
                  <a:pt x="523" y="679"/>
                  <a:pt x="522" y="671"/>
                  <a:pt x="522" y="671"/>
                </a:cubicBezTo>
                <a:cubicBezTo>
                  <a:pt x="522" y="671"/>
                  <a:pt x="522" y="671"/>
                  <a:pt x="520" y="671"/>
                </a:cubicBezTo>
                <a:cubicBezTo>
                  <a:pt x="520" y="671"/>
                  <a:pt x="520" y="671"/>
                  <a:pt x="520" y="673"/>
                </a:cubicBezTo>
                <a:cubicBezTo>
                  <a:pt x="520" y="673"/>
                  <a:pt x="519" y="675"/>
                  <a:pt x="518" y="675"/>
                </a:cubicBezTo>
                <a:cubicBezTo>
                  <a:pt x="517" y="675"/>
                  <a:pt x="517" y="674"/>
                  <a:pt x="517" y="674"/>
                </a:cubicBezTo>
                <a:cubicBezTo>
                  <a:pt x="515" y="673"/>
                  <a:pt x="516" y="669"/>
                  <a:pt x="516" y="669"/>
                </a:cubicBezTo>
                <a:cubicBezTo>
                  <a:pt x="516" y="669"/>
                  <a:pt x="516" y="669"/>
                  <a:pt x="513" y="670"/>
                </a:cubicBezTo>
                <a:cubicBezTo>
                  <a:pt x="513" y="670"/>
                  <a:pt x="513" y="670"/>
                  <a:pt x="512" y="667"/>
                </a:cubicBezTo>
                <a:cubicBezTo>
                  <a:pt x="512" y="667"/>
                  <a:pt x="512" y="667"/>
                  <a:pt x="507" y="668"/>
                </a:cubicBezTo>
                <a:cubicBezTo>
                  <a:pt x="507" y="668"/>
                  <a:pt x="507" y="668"/>
                  <a:pt x="506" y="668"/>
                </a:cubicBezTo>
                <a:cubicBezTo>
                  <a:pt x="506" y="668"/>
                  <a:pt x="506" y="668"/>
                  <a:pt x="506" y="668"/>
                </a:cubicBezTo>
                <a:cubicBezTo>
                  <a:pt x="505" y="667"/>
                  <a:pt x="504" y="666"/>
                  <a:pt x="503" y="664"/>
                </a:cubicBezTo>
                <a:cubicBezTo>
                  <a:pt x="503" y="664"/>
                  <a:pt x="503" y="664"/>
                  <a:pt x="504" y="668"/>
                </a:cubicBezTo>
                <a:cubicBezTo>
                  <a:pt x="504" y="668"/>
                  <a:pt x="502" y="667"/>
                  <a:pt x="500" y="665"/>
                </a:cubicBezTo>
                <a:cubicBezTo>
                  <a:pt x="499" y="664"/>
                  <a:pt x="500" y="662"/>
                  <a:pt x="500" y="662"/>
                </a:cubicBezTo>
                <a:cubicBezTo>
                  <a:pt x="500" y="662"/>
                  <a:pt x="500" y="662"/>
                  <a:pt x="498" y="657"/>
                </a:cubicBezTo>
                <a:cubicBezTo>
                  <a:pt x="498" y="657"/>
                  <a:pt x="494" y="656"/>
                  <a:pt x="493" y="656"/>
                </a:cubicBezTo>
                <a:cubicBezTo>
                  <a:pt x="492" y="656"/>
                  <a:pt x="493" y="653"/>
                  <a:pt x="493" y="653"/>
                </a:cubicBezTo>
                <a:cubicBezTo>
                  <a:pt x="493" y="653"/>
                  <a:pt x="488" y="649"/>
                  <a:pt x="487" y="649"/>
                </a:cubicBezTo>
                <a:cubicBezTo>
                  <a:pt x="485" y="649"/>
                  <a:pt x="490" y="652"/>
                  <a:pt x="490" y="652"/>
                </a:cubicBezTo>
                <a:cubicBezTo>
                  <a:pt x="490" y="652"/>
                  <a:pt x="491" y="654"/>
                  <a:pt x="490" y="656"/>
                </a:cubicBezTo>
                <a:cubicBezTo>
                  <a:pt x="490" y="656"/>
                  <a:pt x="490" y="656"/>
                  <a:pt x="490" y="656"/>
                </a:cubicBezTo>
                <a:cubicBezTo>
                  <a:pt x="489" y="656"/>
                  <a:pt x="487" y="653"/>
                  <a:pt x="487" y="653"/>
                </a:cubicBezTo>
                <a:cubicBezTo>
                  <a:pt x="487" y="653"/>
                  <a:pt x="486" y="653"/>
                  <a:pt x="486" y="653"/>
                </a:cubicBezTo>
                <a:cubicBezTo>
                  <a:pt x="485" y="653"/>
                  <a:pt x="484" y="653"/>
                  <a:pt x="482" y="651"/>
                </a:cubicBezTo>
                <a:cubicBezTo>
                  <a:pt x="481" y="649"/>
                  <a:pt x="483" y="647"/>
                  <a:pt x="484" y="646"/>
                </a:cubicBezTo>
                <a:cubicBezTo>
                  <a:pt x="485" y="645"/>
                  <a:pt x="482" y="644"/>
                  <a:pt x="482" y="644"/>
                </a:cubicBezTo>
                <a:cubicBezTo>
                  <a:pt x="482" y="644"/>
                  <a:pt x="482" y="644"/>
                  <a:pt x="484" y="641"/>
                </a:cubicBezTo>
                <a:cubicBezTo>
                  <a:pt x="483" y="640"/>
                  <a:pt x="480" y="638"/>
                  <a:pt x="479" y="636"/>
                </a:cubicBezTo>
                <a:cubicBezTo>
                  <a:pt x="477" y="635"/>
                  <a:pt x="475" y="629"/>
                  <a:pt x="475" y="629"/>
                </a:cubicBezTo>
                <a:cubicBezTo>
                  <a:pt x="475" y="629"/>
                  <a:pt x="475" y="629"/>
                  <a:pt x="470" y="623"/>
                </a:cubicBezTo>
                <a:cubicBezTo>
                  <a:pt x="470" y="623"/>
                  <a:pt x="470" y="623"/>
                  <a:pt x="473" y="623"/>
                </a:cubicBezTo>
                <a:cubicBezTo>
                  <a:pt x="473" y="623"/>
                  <a:pt x="473" y="623"/>
                  <a:pt x="474" y="623"/>
                </a:cubicBezTo>
                <a:cubicBezTo>
                  <a:pt x="474" y="623"/>
                  <a:pt x="474" y="622"/>
                  <a:pt x="473" y="620"/>
                </a:cubicBezTo>
                <a:cubicBezTo>
                  <a:pt x="473" y="620"/>
                  <a:pt x="473" y="620"/>
                  <a:pt x="470" y="619"/>
                </a:cubicBezTo>
                <a:cubicBezTo>
                  <a:pt x="470" y="619"/>
                  <a:pt x="470" y="619"/>
                  <a:pt x="470" y="614"/>
                </a:cubicBezTo>
                <a:cubicBezTo>
                  <a:pt x="470" y="614"/>
                  <a:pt x="468" y="614"/>
                  <a:pt x="467" y="614"/>
                </a:cubicBezTo>
                <a:cubicBezTo>
                  <a:pt x="467" y="614"/>
                  <a:pt x="467" y="614"/>
                  <a:pt x="467" y="614"/>
                </a:cubicBezTo>
                <a:cubicBezTo>
                  <a:pt x="467" y="614"/>
                  <a:pt x="467" y="614"/>
                  <a:pt x="466" y="614"/>
                </a:cubicBezTo>
                <a:cubicBezTo>
                  <a:pt x="466" y="614"/>
                  <a:pt x="467" y="614"/>
                  <a:pt x="467" y="614"/>
                </a:cubicBezTo>
                <a:cubicBezTo>
                  <a:pt x="467" y="614"/>
                  <a:pt x="469" y="614"/>
                  <a:pt x="469" y="614"/>
                </a:cubicBezTo>
                <a:cubicBezTo>
                  <a:pt x="469" y="614"/>
                  <a:pt x="469" y="614"/>
                  <a:pt x="469" y="619"/>
                </a:cubicBezTo>
                <a:cubicBezTo>
                  <a:pt x="469" y="619"/>
                  <a:pt x="469" y="619"/>
                  <a:pt x="468" y="619"/>
                </a:cubicBezTo>
                <a:cubicBezTo>
                  <a:pt x="468" y="619"/>
                  <a:pt x="468" y="619"/>
                  <a:pt x="466" y="622"/>
                </a:cubicBezTo>
                <a:cubicBezTo>
                  <a:pt x="466" y="622"/>
                  <a:pt x="466" y="622"/>
                  <a:pt x="464" y="621"/>
                </a:cubicBezTo>
                <a:cubicBezTo>
                  <a:pt x="464" y="621"/>
                  <a:pt x="464" y="621"/>
                  <a:pt x="460" y="621"/>
                </a:cubicBezTo>
                <a:cubicBezTo>
                  <a:pt x="460" y="621"/>
                  <a:pt x="460" y="621"/>
                  <a:pt x="457" y="619"/>
                </a:cubicBezTo>
                <a:cubicBezTo>
                  <a:pt x="457" y="619"/>
                  <a:pt x="456" y="619"/>
                  <a:pt x="455" y="619"/>
                </a:cubicBezTo>
                <a:cubicBezTo>
                  <a:pt x="454" y="619"/>
                  <a:pt x="453" y="619"/>
                  <a:pt x="452" y="618"/>
                </a:cubicBezTo>
                <a:cubicBezTo>
                  <a:pt x="451" y="618"/>
                  <a:pt x="450" y="617"/>
                  <a:pt x="448" y="616"/>
                </a:cubicBezTo>
                <a:cubicBezTo>
                  <a:pt x="449" y="616"/>
                  <a:pt x="449" y="615"/>
                  <a:pt x="450" y="614"/>
                </a:cubicBezTo>
                <a:cubicBezTo>
                  <a:pt x="449" y="615"/>
                  <a:pt x="449" y="616"/>
                  <a:pt x="448" y="616"/>
                </a:cubicBezTo>
                <a:cubicBezTo>
                  <a:pt x="447" y="615"/>
                  <a:pt x="446" y="614"/>
                  <a:pt x="446" y="614"/>
                </a:cubicBezTo>
                <a:cubicBezTo>
                  <a:pt x="446" y="614"/>
                  <a:pt x="444" y="615"/>
                  <a:pt x="443" y="615"/>
                </a:cubicBezTo>
                <a:cubicBezTo>
                  <a:pt x="442" y="615"/>
                  <a:pt x="441" y="615"/>
                  <a:pt x="440" y="614"/>
                </a:cubicBezTo>
                <a:cubicBezTo>
                  <a:pt x="438" y="614"/>
                  <a:pt x="438" y="612"/>
                  <a:pt x="434" y="611"/>
                </a:cubicBezTo>
                <a:cubicBezTo>
                  <a:pt x="433" y="610"/>
                  <a:pt x="432" y="609"/>
                  <a:pt x="432" y="608"/>
                </a:cubicBezTo>
                <a:cubicBezTo>
                  <a:pt x="432" y="608"/>
                  <a:pt x="432" y="608"/>
                  <a:pt x="432" y="608"/>
                </a:cubicBezTo>
                <a:cubicBezTo>
                  <a:pt x="432" y="608"/>
                  <a:pt x="433" y="608"/>
                  <a:pt x="434" y="608"/>
                </a:cubicBezTo>
                <a:cubicBezTo>
                  <a:pt x="433" y="608"/>
                  <a:pt x="433" y="608"/>
                  <a:pt x="432" y="608"/>
                </a:cubicBezTo>
                <a:cubicBezTo>
                  <a:pt x="432" y="608"/>
                  <a:pt x="432" y="608"/>
                  <a:pt x="432" y="608"/>
                </a:cubicBezTo>
                <a:cubicBezTo>
                  <a:pt x="431" y="606"/>
                  <a:pt x="431" y="604"/>
                  <a:pt x="430" y="603"/>
                </a:cubicBezTo>
                <a:cubicBezTo>
                  <a:pt x="430" y="602"/>
                  <a:pt x="417" y="591"/>
                  <a:pt x="415" y="591"/>
                </a:cubicBezTo>
                <a:cubicBezTo>
                  <a:pt x="415" y="591"/>
                  <a:pt x="415" y="591"/>
                  <a:pt x="415" y="591"/>
                </a:cubicBezTo>
                <a:cubicBezTo>
                  <a:pt x="412" y="591"/>
                  <a:pt x="401" y="597"/>
                  <a:pt x="398" y="598"/>
                </a:cubicBezTo>
                <a:cubicBezTo>
                  <a:pt x="398" y="598"/>
                  <a:pt x="398" y="598"/>
                  <a:pt x="398" y="598"/>
                </a:cubicBezTo>
                <a:cubicBezTo>
                  <a:pt x="396" y="598"/>
                  <a:pt x="394" y="595"/>
                  <a:pt x="394" y="594"/>
                </a:cubicBezTo>
                <a:cubicBezTo>
                  <a:pt x="394" y="594"/>
                  <a:pt x="394" y="594"/>
                  <a:pt x="393" y="594"/>
                </a:cubicBezTo>
                <a:cubicBezTo>
                  <a:pt x="391" y="594"/>
                  <a:pt x="386" y="595"/>
                  <a:pt x="386" y="595"/>
                </a:cubicBezTo>
                <a:cubicBezTo>
                  <a:pt x="386" y="595"/>
                  <a:pt x="385" y="591"/>
                  <a:pt x="383" y="591"/>
                </a:cubicBezTo>
                <a:cubicBezTo>
                  <a:pt x="381" y="591"/>
                  <a:pt x="381" y="590"/>
                  <a:pt x="379" y="588"/>
                </a:cubicBezTo>
                <a:cubicBezTo>
                  <a:pt x="378" y="586"/>
                  <a:pt x="370" y="586"/>
                  <a:pt x="364" y="584"/>
                </a:cubicBezTo>
                <a:cubicBezTo>
                  <a:pt x="359" y="581"/>
                  <a:pt x="358" y="577"/>
                  <a:pt x="356" y="575"/>
                </a:cubicBezTo>
                <a:cubicBezTo>
                  <a:pt x="355" y="574"/>
                  <a:pt x="353" y="574"/>
                  <a:pt x="351" y="574"/>
                </a:cubicBezTo>
                <a:cubicBezTo>
                  <a:pt x="350" y="574"/>
                  <a:pt x="350" y="574"/>
                  <a:pt x="349" y="574"/>
                </a:cubicBezTo>
                <a:cubicBezTo>
                  <a:pt x="349" y="574"/>
                  <a:pt x="348" y="574"/>
                  <a:pt x="348" y="574"/>
                </a:cubicBezTo>
                <a:cubicBezTo>
                  <a:pt x="347" y="574"/>
                  <a:pt x="346" y="574"/>
                  <a:pt x="346" y="573"/>
                </a:cubicBezTo>
                <a:cubicBezTo>
                  <a:pt x="343" y="573"/>
                  <a:pt x="342" y="568"/>
                  <a:pt x="341" y="566"/>
                </a:cubicBezTo>
                <a:cubicBezTo>
                  <a:pt x="339" y="564"/>
                  <a:pt x="336" y="563"/>
                  <a:pt x="332" y="562"/>
                </a:cubicBezTo>
                <a:cubicBezTo>
                  <a:pt x="327" y="562"/>
                  <a:pt x="328" y="555"/>
                  <a:pt x="328" y="552"/>
                </a:cubicBezTo>
                <a:cubicBezTo>
                  <a:pt x="328" y="549"/>
                  <a:pt x="330" y="549"/>
                  <a:pt x="331" y="549"/>
                </a:cubicBezTo>
                <a:cubicBezTo>
                  <a:pt x="332" y="549"/>
                  <a:pt x="332" y="549"/>
                  <a:pt x="332" y="549"/>
                </a:cubicBezTo>
                <a:cubicBezTo>
                  <a:pt x="332" y="549"/>
                  <a:pt x="330" y="548"/>
                  <a:pt x="330" y="547"/>
                </a:cubicBezTo>
                <a:cubicBezTo>
                  <a:pt x="330" y="546"/>
                  <a:pt x="333" y="544"/>
                  <a:pt x="334" y="542"/>
                </a:cubicBezTo>
                <a:cubicBezTo>
                  <a:pt x="334" y="540"/>
                  <a:pt x="331" y="539"/>
                  <a:pt x="331" y="537"/>
                </a:cubicBezTo>
                <a:cubicBezTo>
                  <a:pt x="331" y="534"/>
                  <a:pt x="332" y="533"/>
                  <a:pt x="332" y="532"/>
                </a:cubicBezTo>
                <a:cubicBezTo>
                  <a:pt x="332" y="530"/>
                  <a:pt x="328" y="525"/>
                  <a:pt x="327" y="522"/>
                </a:cubicBezTo>
                <a:cubicBezTo>
                  <a:pt x="325" y="520"/>
                  <a:pt x="321" y="515"/>
                  <a:pt x="321" y="515"/>
                </a:cubicBezTo>
                <a:cubicBezTo>
                  <a:pt x="321" y="515"/>
                  <a:pt x="321" y="515"/>
                  <a:pt x="321" y="512"/>
                </a:cubicBezTo>
                <a:cubicBezTo>
                  <a:pt x="321" y="512"/>
                  <a:pt x="319" y="512"/>
                  <a:pt x="318" y="512"/>
                </a:cubicBezTo>
                <a:cubicBezTo>
                  <a:pt x="317" y="512"/>
                  <a:pt x="317" y="512"/>
                  <a:pt x="317" y="512"/>
                </a:cubicBezTo>
                <a:cubicBezTo>
                  <a:pt x="315" y="512"/>
                  <a:pt x="317" y="509"/>
                  <a:pt x="317" y="509"/>
                </a:cubicBezTo>
                <a:cubicBezTo>
                  <a:pt x="317" y="509"/>
                  <a:pt x="317" y="507"/>
                  <a:pt x="317" y="506"/>
                </a:cubicBezTo>
                <a:cubicBezTo>
                  <a:pt x="317" y="505"/>
                  <a:pt x="314" y="505"/>
                  <a:pt x="313" y="505"/>
                </a:cubicBezTo>
                <a:cubicBezTo>
                  <a:pt x="312" y="504"/>
                  <a:pt x="310" y="501"/>
                  <a:pt x="310" y="501"/>
                </a:cubicBezTo>
                <a:cubicBezTo>
                  <a:pt x="310" y="501"/>
                  <a:pt x="310" y="502"/>
                  <a:pt x="309" y="502"/>
                </a:cubicBezTo>
                <a:cubicBezTo>
                  <a:pt x="309" y="502"/>
                  <a:pt x="308" y="502"/>
                  <a:pt x="307" y="501"/>
                </a:cubicBezTo>
                <a:cubicBezTo>
                  <a:pt x="306" y="498"/>
                  <a:pt x="311" y="496"/>
                  <a:pt x="311" y="496"/>
                </a:cubicBezTo>
                <a:cubicBezTo>
                  <a:pt x="311" y="496"/>
                  <a:pt x="311" y="496"/>
                  <a:pt x="311" y="491"/>
                </a:cubicBezTo>
                <a:cubicBezTo>
                  <a:pt x="311" y="491"/>
                  <a:pt x="311" y="491"/>
                  <a:pt x="307" y="490"/>
                </a:cubicBezTo>
                <a:cubicBezTo>
                  <a:pt x="307" y="490"/>
                  <a:pt x="307" y="490"/>
                  <a:pt x="307" y="488"/>
                </a:cubicBezTo>
                <a:cubicBezTo>
                  <a:pt x="307" y="488"/>
                  <a:pt x="304" y="487"/>
                  <a:pt x="302" y="485"/>
                </a:cubicBezTo>
                <a:cubicBezTo>
                  <a:pt x="300" y="482"/>
                  <a:pt x="304" y="480"/>
                  <a:pt x="304" y="480"/>
                </a:cubicBezTo>
                <a:cubicBezTo>
                  <a:pt x="304" y="480"/>
                  <a:pt x="302" y="480"/>
                  <a:pt x="300" y="480"/>
                </a:cubicBezTo>
                <a:cubicBezTo>
                  <a:pt x="300" y="480"/>
                  <a:pt x="299" y="480"/>
                  <a:pt x="299" y="480"/>
                </a:cubicBezTo>
                <a:cubicBezTo>
                  <a:pt x="297" y="479"/>
                  <a:pt x="293" y="466"/>
                  <a:pt x="293" y="466"/>
                </a:cubicBezTo>
                <a:cubicBezTo>
                  <a:pt x="293" y="466"/>
                  <a:pt x="292" y="456"/>
                  <a:pt x="292" y="453"/>
                </a:cubicBezTo>
                <a:cubicBezTo>
                  <a:pt x="292" y="449"/>
                  <a:pt x="292" y="447"/>
                  <a:pt x="292" y="447"/>
                </a:cubicBezTo>
                <a:cubicBezTo>
                  <a:pt x="292" y="447"/>
                  <a:pt x="291" y="447"/>
                  <a:pt x="289" y="447"/>
                </a:cubicBezTo>
                <a:cubicBezTo>
                  <a:pt x="288" y="446"/>
                  <a:pt x="289" y="444"/>
                  <a:pt x="289" y="444"/>
                </a:cubicBezTo>
                <a:cubicBezTo>
                  <a:pt x="289" y="444"/>
                  <a:pt x="287" y="445"/>
                  <a:pt x="285" y="445"/>
                </a:cubicBezTo>
                <a:cubicBezTo>
                  <a:pt x="283" y="445"/>
                  <a:pt x="280" y="441"/>
                  <a:pt x="280" y="441"/>
                </a:cubicBezTo>
                <a:cubicBezTo>
                  <a:pt x="280" y="441"/>
                  <a:pt x="280" y="441"/>
                  <a:pt x="280" y="446"/>
                </a:cubicBezTo>
                <a:cubicBezTo>
                  <a:pt x="280" y="446"/>
                  <a:pt x="277" y="449"/>
                  <a:pt x="278" y="451"/>
                </a:cubicBezTo>
                <a:cubicBezTo>
                  <a:pt x="279" y="453"/>
                  <a:pt x="277" y="456"/>
                  <a:pt x="276" y="457"/>
                </a:cubicBezTo>
                <a:cubicBezTo>
                  <a:pt x="276" y="457"/>
                  <a:pt x="281" y="464"/>
                  <a:pt x="281" y="464"/>
                </a:cubicBezTo>
                <a:cubicBezTo>
                  <a:pt x="281" y="464"/>
                  <a:pt x="281" y="469"/>
                  <a:pt x="282" y="470"/>
                </a:cubicBezTo>
                <a:cubicBezTo>
                  <a:pt x="283" y="471"/>
                  <a:pt x="285" y="474"/>
                  <a:pt x="285" y="474"/>
                </a:cubicBezTo>
                <a:cubicBezTo>
                  <a:pt x="285" y="474"/>
                  <a:pt x="285" y="474"/>
                  <a:pt x="285" y="481"/>
                </a:cubicBezTo>
                <a:cubicBezTo>
                  <a:pt x="285" y="481"/>
                  <a:pt x="285" y="481"/>
                  <a:pt x="288" y="485"/>
                </a:cubicBezTo>
                <a:cubicBezTo>
                  <a:pt x="288" y="485"/>
                  <a:pt x="288" y="485"/>
                  <a:pt x="288" y="491"/>
                </a:cubicBezTo>
                <a:cubicBezTo>
                  <a:pt x="288" y="491"/>
                  <a:pt x="288" y="491"/>
                  <a:pt x="289" y="491"/>
                </a:cubicBezTo>
                <a:cubicBezTo>
                  <a:pt x="290" y="491"/>
                  <a:pt x="292" y="491"/>
                  <a:pt x="293" y="493"/>
                </a:cubicBezTo>
                <a:cubicBezTo>
                  <a:pt x="293" y="495"/>
                  <a:pt x="292" y="499"/>
                  <a:pt x="292" y="499"/>
                </a:cubicBezTo>
                <a:cubicBezTo>
                  <a:pt x="292" y="499"/>
                  <a:pt x="292" y="499"/>
                  <a:pt x="294" y="503"/>
                </a:cubicBezTo>
                <a:cubicBezTo>
                  <a:pt x="294" y="503"/>
                  <a:pt x="293" y="506"/>
                  <a:pt x="294" y="508"/>
                </a:cubicBezTo>
                <a:cubicBezTo>
                  <a:pt x="294" y="509"/>
                  <a:pt x="293" y="512"/>
                  <a:pt x="293" y="512"/>
                </a:cubicBezTo>
                <a:cubicBezTo>
                  <a:pt x="293" y="512"/>
                  <a:pt x="293" y="512"/>
                  <a:pt x="296" y="515"/>
                </a:cubicBezTo>
                <a:cubicBezTo>
                  <a:pt x="296" y="515"/>
                  <a:pt x="296" y="514"/>
                  <a:pt x="297" y="514"/>
                </a:cubicBezTo>
                <a:cubicBezTo>
                  <a:pt x="298" y="514"/>
                  <a:pt x="298" y="514"/>
                  <a:pt x="299" y="515"/>
                </a:cubicBezTo>
                <a:cubicBezTo>
                  <a:pt x="300" y="515"/>
                  <a:pt x="302" y="522"/>
                  <a:pt x="302" y="522"/>
                </a:cubicBezTo>
                <a:cubicBezTo>
                  <a:pt x="302" y="522"/>
                  <a:pt x="302" y="522"/>
                  <a:pt x="302" y="524"/>
                </a:cubicBezTo>
                <a:cubicBezTo>
                  <a:pt x="302" y="524"/>
                  <a:pt x="300" y="528"/>
                  <a:pt x="297" y="528"/>
                </a:cubicBezTo>
                <a:cubicBezTo>
                  <a:pt x="297" y="528"/>
                  <a:pt x="297" y="528"/>
                  <a:pt x="297" y="528"/>
                </a:cubicBezTo>
                <a:cubicBezTo>
                  <a:pt x="294" y="527"/>
                  <a:pt x="296" y="523"/>
                  <a:pt x="296" y="523"/>
                </a:cubicBezTo>
                <a:cubicBezTo>
                  <a:pt x="296" y="523"/>
                  <a:pt x="293" y="519"/>
                  <a:pt x="290" y="516"/>
                </a:cubicBezTo>
                <a:cubicBezTo>
                  <a:pt x="288" y="513"/>
                  <a:pt x="284" y="510"/>
                  <a:pt x="283" y="507"/>
                </a:cubicBezTo>
                <a:cubicBezTo>
                  <a:pt x="282" y="505"/>
                  <a:pt x="285" y="501"/>
                  <a:pt x="285" y="500"/>
                </a:cubicBezTo>
                <a:cubicBezTo>
                  <a:pt x="285" y="498"/>
                  <a:pt x="282" y="496"/>
                  <a:pt x="281" y="494"/>
                </a:cubicBezTo>
                <a:cubicBezTo>
                  <a:pt x="280" y="492"/>
                  <a:pt x="280" y="488"/>
                  <a:pt x="280" y="488"/>
                </a:cubicBezTo>
                <a:cubicBezTo>
                  <a:pt x="280" y="488"/>
                  <a:pt x="277" y="490"/>
                  <a:pt x="276" y="490"/>
                </a:cubicBezTo>
                <a:cubicBezTo>
                  <a:pt x="276" y="490"/>
                  <a:pt x="276" y="490"/>
                  <a:pt x="276" y="490"/>
                </a:cubicBezTo>
                <a:cubicBezTo>
                  <a:pt x="275" y="490"/>
                  <a:pt x="272" y="487"/>
                  <a:pt x="272" y="487"/>
                </a:cubicBezTo>
                <a:cubicBezTo>
                  <a:pt x="272" y="487"/>
                  <a:pt x="272" y="487"/>
                  <a:pt x="270" y="486"/>
                </a:cubicBezTo>
                <a:cubicBezTo>
                  <a:pt x="270" y="486"/>
                  <a:pt x="270" y="486"/>
                  <a:pt x="269" y="484"/>
                </a:cubicBezTo>
                <a:cubicBezTo>
                  <a:pt x="269" y="484"/>
                  <a:pt x="269" y="484"/>
                  <a:pt x="266" y="480"/>
                </a:cubicBezTo>
                <a:cubicBezTo>
                  <a:pt x="266" y="480"/>
                  <a:pt x="266" y="480"/>
                  <a:pt x="272" y="481"/>
                </a:cubicBezTo>
                <a:cubicBezTo>
                  <a:pt x="272" y="481"/>
                  <a:pt x="272" y="481"/>
                  <a:pt x="274" y="483"/>
                </a:cubicBezTo>
                <a:cubicBezTo>
                  <a:pt x="274" y="483"/>
                  <a:pt x="274" y="483"/>
                  <a:pt x="275" y="481"/>
                </a:cubicBezTo>
                <a:cubicBezTo>
                  <a:pt x="275" y="481"/>
                  <a:pt x="275" y="481"/>
                  <a:pt x="273" y="480"/>
                </a:cubicBezTo>
                <a:cubicBezTo>
                  <a:pt x="273" y="480"/>
                  <a:pt x="276" y="476"/>
                  <a:pt x="276" y="474"/>
                </a:cubicBezTo>
                <a:cubicBezTo>
                  <a:pt x="276" y="473"/>
                  <a:pt x="272" y="465"/>
                  <a:pt x="272" y="465"/>
                </a:cubicBezTo>
                <a:cubicBezTo>
                  <a:pt x="272" y="465"/>
                  <a:pt x="272" y="465"/>
                  <a:pt x="271" y="465"/>
                </a:cubicBezTo>
                <a:cubicBezTo>
                  <a:pt x="270" y="465"/>
                  <a:pt x="269" y="465"/>
                  <a:pt x="268" y="464"/>
                </a:cubicBezTo>
                <a:cubicBezTo>
                  <a:pt x="267" y="463"/>
                  <a:pt x="267" y="455"/>
                  <a:pt x="267" y="455"/>
                </a:cubicBezTo>
                <a:cubicBezTo>
                  <a:pt x="267" y="455"/>
                  <a:pt x="267" y="455"/>
                  <a:pt x="266" y="455"/>
                </a:cubicBezTo>
                <a:cubicBezTo>
                  <a:pt x="266" y="455"/>
                  <a:pt x="266" y="455"/>
                  <a:pt x="268" y="451"/>
                </a:cubicBezTo>
                <a:cubicBezTo>
                  <a:pt x="268" y="451"/>
                  <a:pt x="268" y="451"/>
                  <a:pt x="265" y="449"/>
                </a:cubicBezTo>
                <a:cubicBezTo>
                  <a:pt x="265" y="449"/>
                  <a:pt x="265" y="449"/>
                  <a:pt x="266" y="447"/>
                </a:cubicBezTo>
                <a:cubicBezTo>
                  <a:pt x="266" y="447"/>
                  <a:pt x="266" y="447"/>
                  <a:pt x="265" y="445"/>
                </a:cubicBezTo>
                <a:cubicBezTo>
                  <a:pt x="265" y="445"/>
                  <a:pt x="265" y="445"/>
                  <a:pt x="267" y="443"/>
                </a:cubicBezTo>
                <a:cubicBezTo>
                  <a:pt x="267" y="443"/>
                  <a:pt x="265" y="440"/>
                  <a:pt x="265" y="438"/>
                </a:cubicBezTo>
                <a:cubicBezTo>
                  <a:pt x="265" y="437"/>
                  <a:pt x="265" y="436"/>
                  <a:pt x="265" y="434"/>
                </a:cubicBezTo>
                <a:cubicBezTo>
                  <a:pt x="265" y="434"/>
                  <a:pt x="265" y="434"/>
                  <a:pt x="266" y="434"/>
                </a:cubicBezTo>
                <a:cubicBezTo>
                  <a:pt x="266" y="434"/>
                  <a:pt x="266" y="434"/>
                  <a:pt x="266" y="434"/>
                </a:cubicBezTo>
                <a:cubicBezTo>
                  <a:pt x="266" y="434"/>
                  <a:pt x="266" y="434"/>
                  <a:pt x="266" y="434"/>
                </a:cubicBezTo>
                <a:cubicBezTo>
                  <a:pt x="266" y="432"/>
                  <a:pt x="267" y="429"/>
                  <a:pt x="267" y="428"/>
                </a:cubicBezTo>
                <a:cubicBezTo>
                  <a:pt x="267" y="425"/>
                  <a:pt x="261" y="423"/>
                  <a:pt x="261" y="423"/>
                </a:cubicBezTo>
                <a:cubicBezTo>
                  <a:pt x="261" y="423"/>
                  <a:pt x="261" y="423"/>
                  <a:pt x="260" y="420"/>
                </a:cubicBezTo>
                <a:cubicBezTo>
                  <a:pt x="260" y="420"/>
                  <a:pt x="257" y="421"/>
                  <a:pt x="255" y="421"/>
                </a:cubicBezTo>
                <a:cubicBezTo>
                  <a:pt x="253" y="421"/>
                  <a:pt x="253" y="417"/>
                  <a:pt x="253" y="417"/>
                </a:cubicBezTo>
                <a:cubicBezTo>
                  <a:pt x="253" y="417"/>
                  <a:pt x="248" y="417"/>
                  <a:pt x="246" y="417"/>
                </a:cubicBezTo>
                <a:cubicBezTo>
                  <a:pt x="244" y="416"/>
                  <a:pt x="248" y="412"/>
                  <a:pt x="248" y="411"/>
                </a:cubicBezTo>
                <a:cubicBezTo>
                  <a:pt x="248" y="409"/>
                  <a:pt x="245" y="404"/>
                  <a:pt x="245" y="404"/>
                </a:cubicBezTo>
                <a:cubicBezTo>
                  <a:pt x="245" y="404"/>
                  <a:pt x="242" y="401"/>
                  <a:pt x="242" y="400"/>
                </a:cubicBezTo>
                <a:cubicBezTo>
                  <a:pt x="242" y="398"/>
                  <a:pt x="244" y="396"/>
                  <a:pt x="245" y="396"/>
                </a:cubicBezTo>
                <a:cubicBezTo>
                  <a:pt x="245" y="396"/>
                  <a:pt x="246" y="392"/>
                  <a:pt x="246" y="392"/>
                </a:cubicBezTo>
                <a:cubicBezTo>
                  <a:pt x="246" y="392"/>
                  <a:pt x="243" y="392"/>
                  <a:pt x="242" y="391"/>
                </a:cubicBezTo>
                <a:cubicBezTo>
                  <a:pt x="241" y="389"/>
                  <a:pt x="243" y="386"/>
                  <a:pt x="244" y="385"/>
                </a:cubicBezTo>
                <a:cubicBezTo>
                  <a:pt x="244" y="385"/>
                  <a:pt x="244" y="385"/>
                  <a:pt x="244" y="385"/>
                </a:cubicBezTo>
                <a:cubicBezTo>
                  <a:pt x="245" y="385"/>
                  <a:pt x="247" y="386"/>
                  <a:pt x="247" y="386"/>
                </a:cubicBezTo>
                <a:cubicBezTo>
                  <a:pt x="247" y="386"/>
                  <a:pt x="246" y="384"/>
                  <a:pt x="247" y="383"/>
                </a:cubicBezTo>
                <a:cubicBezTo>
                  <a:pt x="248" y="382"/>
                  <a:pt x="254" y="382"/>
                  <a:pt x="254" y="382"/>
                </a:cubicBezTo>
                <a:cubicBezTo>
                  <a:pt x="254" y="382"/>
                  <a:pt x="254" y="382"/>
                  <a:pt x="246" y="381"/>
                </a:cubicBezTo>
                <a:cubicBezTo>
                  <a:pt x="246" y="381"/>
                  <a:pt x="246" y="381"/>
                  <a:pt x="243" y="383"/>
                </a:cubicBezTo>
                <a:cubicBezTo>
                  <a:pt x="243" y="383"/>
                  <a:pt x="241" y="376"/>
                  <a:pt x="241" y="373"/>
                </a:cubicBezTo>
                <a:cubicBezTo>
                  <a:pt x="241" y="371"/>
                  <a:pt x="245" y="367"/>
                  <a:pt x="245" y="365"/>
                </a:cubicBezTo>
                <a:cubicBezTo>
                  <a:pt x="246" y="363"/>
                  <a:pt x="243" y="362"/>
                  <a:pt x="243" y="360"/>
                </a:cubicBezTo>
                <a:cubicBezTo>
                  <a:pt x="242" y="358"/>
                  <a:pt x="246" y="356"/>
                  <a:pt x="247" y="355"/>
                </a:cubicBezTo>
                <a:cubicBezTo>
                  <a:pt x="248" y="354"/>
                  <a:pt x="252" y="348"/>
                  <a:pt x="252" y="348"/>
                </a:cubicBezTo>
                <a:cubicBezTo>
                  <a:pt x="252" y="348"/>
                  <a:pt x="252" y="348"/>
                  <a:pt x="253" y="342"/>
                </a:cubicBezTo>
                <a:cubicBezTo>
                  <a:pt x="253" y="342"/>
                  <a:pt x="253" y="342"/>
                  <a:pt x="255" y="340"/>
                </a:cubicBezTo>
                <a:cubicBezTo>
                  <a:pt x="255" y="340"/>
                  <a:pt x="255" y="337"/>
                  <a:pt x="257" y="334"/>
                </a:cubicBezTo>
                <a:cubicBezTo>
                  <a:pt x="259" y="332"/>
                  <a:pt x="262" y="332"/>
                  <a:pt x="262" y="332"/>
                </a:cubicBezTo>
                <a:cubicBezTo>
                  <a:pt x="262" y="332"/>
                  <a:pt x="262" y="332"/>
                  <a:pt x="261" y="329"/>
                </a:cubicBezTo>
                <a:cubicBezTo>
                  <a:pt x="261" y="329"/>
                  <a:pt x="270" y="319"/>
                  <a:pt x="271" y="317"/>
                </a:cubicBezTo>
                <a:cubicBezTo>
                  <a:pt x="273" y="315"/>
                  <a:pt x="280" y="304"/>
                  <a:pt x="280" y="304"/>
                </a:cubicBezTo>
                <a:cubicBezTo>
                  <a:pt x="280" y="304"/>
                  <a:pt x="283" y="305"/>
                  <a:pt x="285" y="305"/>
                </a:cubicBezTo>
                <a:cubicBezTo>
                  <a:pt x="285" y="305"/>
                  <a:pt x="286" y="305"/>
                  <a:pt x="286" y="305"/>
                </a:cubicBezTo>
                <a:cubicBezTo>
                  <a:pt x="286" y="304"/>
                  <a:pt x="282" y="302"/>
                  <a:pt x="282" y="302"/>
                </a:cubicBezTo>
                <a:cubicBezTo>
                  <a:pt x="282" y="302"/>
                  <a:pt x="282" y="302"/>
                  <a:pt x="284" y="299"/>
                </a:cubicBezTo>
                <a:cubicBezTo>
                  <a:pt x="284" y="299"/>
                  <a:pt x="284" y="299"/>
                  <a:pt x="284" y="297"/>
                </a:cubicBezTo>
                <a:cubicBezTo>
                  <a:pt x="284" y="297"/>
                  <a:pt x="284" y="297"/>
                  <a:pt x="287" y="297"/>
                </a:cubicBezTo>
                <a:cubicBezTo>
                  <a:pt x="287" y="297"/>
                  <a:pt x="287" y="297"/>
                  <a:pt x="284" y="296"/>
                </a:cubicBezTo>
                <a:cubicBezTo>
                  <a:pt x="284" y="296"/>
                  <a:pt x="286" y="293"/>
                  <a:pt x="286" y="293"/>
                </a:cubicBezTo>
                <a:cubicBezTo>
                  <a:pt x="287" y="293"/>
                  <a:pt x="286" y="291"/>
                  <a:pt x="287" y="287"/>
                </a:cubicBezTo>
                <a:cubicBezTo>
                  <a:pt x="287" y="283"/>
                  <a:pt x="289" y="285"/>
                  <a:pt x="290" y="284"/>
                </a:cubicBezTo>
                <a:cubicBezTo>
                  <a:pt x="291" y="284"/>
                  <a:pt x="291" y="284"/>
                  <a:pt x="291" y="284"/>
                </a:cubicBezTo>
                <a:cubicBezTo>
                  <a:pt x="292" y="284"/>
                  <a:pt x="294" y="286"/>
                  <a:pt x="295" y="286"/>
                </a:cubicBezTo>
                <a:cubicBezTo>
                  <a:pt x="296" y="287"/>
                  <a:pt x="296" y="287"/>
                  <a:pt x="296" y="287"/>
                </a:cubicBezTo>
                <a:cubicBezTo>
                  <a:pt x="298" y="287"/>
                  <a:pt x="299" y="286"/>
                  <a:pt x="301" y="286"/>
                </a:cubicBezTo>
                <a:cubicBezTo>
                  <a:pt x="302" y="286"/>
                  <a:pt x="299" y="289"/>
                  <a:pt x="298" y="289"/>
                </a:cubicBezTo>
                <a:cubicBezTo>
                  <a:pt x="297" y="290"/>
                  <a:pt x="295" y="293"/>
                  <a:pt x="295" y="293"/>
                </a:cubicBezTo>
                <a:cubicBezTo>
                  <a:pt x="295" y="293"/>
                  <a:pt x="295" y="293"/>
                  <a:pt x="298" y="294"/>
                </a:cubicBezTo>
                <a:cubicBezTo>
                  <a:pt x="298" y="294"/>
                  <a:pt x="298" y="294"/>
                  <a:pt x="293" y="296"/>
                </a:cubicBezTo>
                <a:cubicBezTo>
                  <a:pt x="293" y="296"/>
                  <a:pt x="293" y="296"/>
                  <a:pt x="299" y="294"/>
                </a:cubicBezTo>
                <a:cubicBezTo>
                  <a:pt x="299" y="294"/>
                  <a:pt x="299" y="294"/>
                  <a:pt x="301" y="291"/>
                </a:cubicBezTo>
                <a:cubicBezTo>
                  <a:pt x="301" y="291"/>
                  <a:pt x="301" y="291"/>
                  <a:pt x="301" y="289"/>
                </a:cubicBezTo>
                <a:cubicBezTo>
                  <a:pt x="301" y="289"/>
                  <a:pt x="301" y="289"/>
                  <a:pt x="305" y="287"/>
                </a:cubicBezTo>
                <a:cubicBezTo>
                  <a:pt x="305" y="287"/>
                  <a:pt x="306" y="283"/>
                  <a:pt x="306" y="282"/>
                </a:cubicBezTo>
                <a:cubicBezTo>
                  <a:pt x="306" y="282"/>
                  <a:pt x="306" y="281"/>
                  <a:pt x="307" y="281"/>
                </a:cubicBezTo>
                <a:cubicBezTo>
                  <a:pt x="306" y="282"/>
                  <a:pt x="305" y="283"/>
                  <a:pt x="304" y="284"/>
                </a:cubicBezTo>
                <a:cubicBezTo>
                  <a:pt x="304" y="284"/>
                  <a:pt x="303" y="284"/>
                  <a:pt x="302" y="284"/>
                </a:cubicBezTo>
                <a:cubicBezTo>
                  <a:pt x="300" y="284"/>
                  <a:pt x="298" y="282"/>
                  <a:pt x="298" y="282"/>
                </a:cubicBezTo>
                <a:cubicBezTo>
                  <a:pt x="298" y="282"/>
                  <a:pt x="296" y="282"/>
                  <a:pt x="294" y="281"/>
                </a:cubicBezTo>
                <a:cubicBezTo>
                  <a:pt x="292" y="279"/>
                  <a:pt x="297" y="279"/>
                  <a:pt x="297" y="279"/>
                </a:cubicBezTo>
                <a:cubicBezTo>
                  <a:pt x="297" y="279"/>
                  <a:pt x="297" y="279"/>
                  <a:pt x="299" y="277"/>
                </a:cubicBezTo>
                <a:cubicBezTo>
                  <a:pt x="299" y="277"/>
                  <a:pt x="299" y="277"/>
                  <a:pt x="296" y="278"/>
                </a:cubicBezTo>
                <a:cubicBezTo>
                  <a:pt x="296" y="278"/>
                  <a:pt x="295" y="278"/>
                  <a:pt x="293" y="278"/>
                </a:cubicBezTo>
                <a:cubicBezTo>
                  <a:pt x="292" y="278"/>
                  <a:pt x="291" y="278"/>
                  <a:pt x="291" y="278"/>
                </a:cubicBezTo>
                <a:cubicBezTo>
                  <a:pt x="290" y="276"/>
                  <a:pt x="294" y="276"/>
                  <a:pt x="292" y="274"/>
                </a:cubicBezTo>
                <a:cubicBezTo>
                  <a:pt x="292" y="273"/>
                  <a:pt x="292" y="273"/>
                  <a:pt x="292" y="273"/>
                </a:cubicBezTo>
                <a:cubicBezTo>
                  <a:pt x="291" y="273"/>
                  <a:pt x="291" y="274"/>
                  <a:pt x="290" y="274"/>
                </a:cubicBezTo>
                <a:cubicBezTo>
                  <a:pt x="289" y="274"/>
                  <a:pt x="289" y="275"/>
                  <a:pt x="289" y="275"/>
                </a:cubicBezTo>
                <a:cubicBezTo>
                  <a:pt x="288" y="275"/>
                  <a:pt x="288" y="275"/>
                  <a:pt x="288" y="275"/>
                </a:cubicBezTo>
                <a:cubicBezTo>
                  <a:pt x="287" y="274"/>
                  <a:pt x="292" y="272"/>
                  <a:pt x="292" y="272"/>
                </a:cubicBezTo>
                <a:cubicBezTo>
                  <a:pt x="292" y="272"/>
                  <a:pt x="292" y="272"/>
                  <a:pt x="287" y="272"/>
                </a:cubicBezTo>
                <a:cubicBezTo>
                  <a:pt x="287" y="272"/>
                  <a:pt x="287" y="272"/>
                  <a:pt x="290" y="270"/>
                </a:cubicBezTo>
                <a:cubicBezTo>
                  <a:pt x="290" y="270"/>
                  <a:pt x="290" y="270"/>
                  <a:pt x="287" y="270"/>
                </a:cubicBezTo>
                <a:cubicBezTo>
                  <a:pt x="287" y="270"/>
                  <a:pt x="287" y="270"/>
                  <a:pt x="288" y="268"/>
                </a:cubicBezTo>
                <a:cubicBezTo>
                  <a:pt x="288" y="268"/>
                  <a:pt x="287" y="268"/>
                  <a:pt x="286" y="268"/>
                </a:cubicBezTo>
                <a:cubicBezTo>
                  <a:pt x="285" y="268"/>
                  <a:pt x="284" y="268"/>
                  <a:pt x="284" y="268"/>
                </a:cubicBezTo>
                <a:cubicBezTo>
                  <a:pt x="282" y="266"/>
                  <a:pt x="288" y="265"/>
                  <a:pt x="288" y="265"/>
                </a:cubicBezTo>
                <a:cubicBezTo>
                  <a:pt x="288" y="265"/>
                  <a:pt x="288" y="265"/>
                  <a:pt x="289" y="264"/>
                </a:cubicBezTo>
                <a:cubicBezTo>
                  <a:pt x="289" y="264"/>
                  <a:pt x="289" y="264"/>
                  <a:pt x="287" y="263"/>
                </a:cubicBezTo>
                <a:cubicBezTo>
                  <a:pt x="287" y="263"/>
                  <a:pt x="287" y="263"/>
                  <a:pt x="286" y="264"/>
                </a:cubicBezTo>
                <a:cubicBezTo>
                  <a:pt x="286" y="264"/>
                  <a:pt x="286" y="264"/>
                  <a:pt x="285" y="264"/>
                </a:cubicBezTo>
                <a:cubicBezTo>
                  <a:pt x="285" y="264"/>
                  <a:pt x="284" y="264"/>
                  <a:pt x="283" y="263"/>
                </a:cubicBezTo>
                <a:cubicBezTo>
                  <a:pt x="282" y="262"/>
                  <a:pt x="286" y="260"/>
                  <a:pt x="288" y="260"/>
                </a:cubicBezTo>
                <a:cubicBezTo>
                  <a:pt x="288" y="260"/>
                  <a:pt x="288" y="260"/>
                  <a:pt x="288" y="260"/>
                </a:cubicBezTo>
                <a:cubicBezTo>
                  <a:pt x="290" y="260"/>
                  <a:pt x="293" y="264"/>
                  <a:pt x="295" y="264"/>
                </a:cubicBezTo>
                <a:cubicBezTo>
                  <a:pt x="296" y="265"/>
                  <a:pt x="301" y="265"/>
                  <a:pt x="301" y="265"/>
                </a:cubicBezTo>
                <a:cubicBezTo>
                  <a:pt x="302" y="267"/>
                  <a:pt x="301" y="269"/>
                  <a:pt x="301" y="271"/>
                </a:cubicBezTo>
                <a:cubicBezTo>
                  <a:pt x="301" y="272"/>
                  <a:pt x="302" y="274"/>
                  <a:pt x="302" y="274"/>
                </a:cubicBezTo>
                <a:cubicBezTo>
                  <a:pt x="302" y="274"/>
                  <a:pt x="305" y="276"/>
                  <a:pt x="306" y="278"/>
                </a:cubicBezTo>
                <a:cubicBezTo>
                  <a:pt x="307" y="279"/>
                  <a:pt x="307" y="279"/>
                  <a:pt x="307" y="280"/>
                </a:cubicBezTo>
                <a:cubicBezTo>
                  <a:pt x="307" y="280"/>
                  <a:pt x="307" y="279"/>
                  <a:pt x="307" y="279"/>
                </a:cubicBezTo>
                <a:cubicBezTo>
                  <a:pt x="307" y="279"/>
                  <a:pt x="307" y="279"/>
                  <a:pt x="319" y="279"/>
                </a:cubicBezTo>
                <a:cubicBezTo>
                  <a:pt x="319" y="279"/>
                  <a:pt x="319" y="279"/>
                  <a:pt x="319" y="279"/>
                </a:cubicBezTo>
                <a:cubicBezTo>
                  <a:pt x="317" y="279"/>
                  <a:pt x="315" y="279"/>
                  <a:pt x="313" y="279"/>
                </a:cubicBezTo>
                <a:cubicBezTo>
                  <a:pt x="313" y="277"/>
                  <a:pt x="314" y="274"/>
                  <a:pt x="314" y="273"/>
                </a:cubicBezTo>
                <a:cubicBezTo>
                  <a:pt x="314" y="273"/>
                  <a:pt x="311" y="272"/>
                  <a:pt x="309" y="272"/>
                </a:cubicBezTo>
                <a:cubicBezTo>
                  <a:pt x="308" y="271"/>
                  <a:pt x="313" y="266"/>
                  <a:pt x="313" y="266"/>
                </a:cubicBezTo>
                <a:cubicBezTo>
                  <a:pt x="313" y="266"/>
                  <a:pt x="308" y="270"/>
                  <a:pt x="306" y="270"/>
                </a:cubicBezTo>
                <a:cubicBezTo>
                  <a:pt x="306" y="270"/>
                  <a:pt x="306" y="270"/>
                  <a:pt x="306" y="270"/>
                </a:cubicBezTo>
                <a:cubicBezTo>
                  <a:pt x="304" y="270"/>
                  <a:pt x="311" y="264"/>
                  <a:pt x="311" y="264"/>
                </a:cubicBezTo>
                <a:cubicBezTo>
                  <a:pt x="311" y="264"/>
                  <a:pt x="307" y="265"/>
                  <a:pt x="307" y="265"/>
                </a:cubicBezTo>
                <a:cubicBezTo>
                  <a:pt x="306" y="265"/>
                  <a:pt x="311" y="260"/>
                  <a:pt x="311" y="260"/>
                </a:cubicBezTo>
                <a:cubicBezTo>
                  <a:pt x="311" y="260"/>
                  <a:pt x="305" y="264"/>
                  <a:pt x="303" y="264"/>
                </a:cubicBezTo>
                <a:cubicBezTo>
                  <a:pt x="303" y="264"/>
                  <a:pt x="303" y="264"/>
                  <a:pt x="303" y="264"/>
                </a:cubicBezTo>
                <a:cubicBezTo>
                  <a:pt x="302" y="264"/>
                  <a:pt x="307" y="258"/>
                  <a:pt x="307" y="258"/>
                </a:cubicBezTo>
                <a:cubicBezTo>
                  <a:pt x="307" y="258"/>
                  <a:pt x="307" y="258"/>
                  <a:pt x="303" y="261"/>
                </a:cubicBezTo>
                <a:cubicBezTo>
                  <a:pt x="303" y="261"/>
                  <a:pt x="303" y="261"/>
                  <a:pt x="301" y="258"/>
                </a:cubicBezTo>
                <a:cubicBezTo>
                  <a:pt x="301" y="258"/>
                  <a:pt x="301" y="258"/>
                  <a:pt x="295" y="260"/>
                </a:cubicBezTo>
                <a:cubicBezTo>
                  <a:pt x="295" y="260"/>
                  <a:pt x="294" y="259"/>
                  <a:pt x="292" y="257"/>
                </a:cubicBezTo>
                <a:cubicBezTo>
                  <a:pt x="292" y="256"/>
                  <a:pt x="292" y="256"/>
                  <a:pt x="293" y="256"/>
                </a:cubicBezTo>
                <a:cubicBezTo>
                  <a:pt x="294" y="256"/>
                  <a:pt x="297" y="257"/>
                  <a:pt x="297" y="257"/>
                </a:cubicBezTo>
                <a:cubicBezTo>
                  <a:pt x="297" y="257"/>
                  <a:pt x="296" y="255"/>
                  <a:pt x="297" y="255"/>
                </a:cubicBezTo>
                <a:cubicBezTo>
                  <a:pt x="298" y="254"/>
                  <a:pt x="304" y="252"/>
                  <a:pt x="304" y="252"/>
                </a:cubicBezTo>
                <a:cubicBezTo>
                  <a:pt x="304" y="252"/>
                  <a:pt x="301" y="252"/>
                  <a:pt x="300" y="252"/>
                </a:cubicBezTo>
                <a:cubicBezTo>
                  <a:pt x="299" y="252"/>
                  <a:pt x="296" y="253"/>
                  <a:pt x="296" y="253"/>
                </a:cubicBezTo>
                <a:cubicBezTo>
                  <a:pt x="296" y="253"/>
                  <a:pt x="297" y="252"/>
                  <a:pt x="298" y="251"/>
                </a:cubicBezTo>
                <a:cubicBezTo>
                  <a:pt x="299" y="250"/>
                  <a:pt x="305" y="248"/>
                  <a:pt x="305" y="248"/>
                </a:cubicBezTo>
                <a:cubicBezTo>
                  <a:pt x="305" y="248"/>
                  <a:pt x="305" y="250"/>
                  <a:pt x="307" y="250"/>
                </a:cubicBezTo>
                <a:cubicBezTo>
                  <a:pt x="307" y="250"/>
                  <a:pt x="307" y="250"/>
                  <a:pt x="307" y="250"/>
                </a:cubicBezTo>
                <a:cubicBezTo>
                  <a:pt x="308" y="250"/>
                  <a:pt x="309" y="247"/>
                  <a:pt x="309" y="247"/>
                </a:cubicBezTo>
                <a:cubicBezTo>
                  <a:pt x="309" y="247"/>
                  <a:pt x="309" y="247"/>
                  <a:pt x="306" y="246"/>
                </a:cubicBezTo>
                <a:cubicBezTo>
                  <a:pt x="306" y="246"/>
                  <a:pt x="306" y="246"/>
                  <a:pt x="310" y="244"/>
                </a:cubicBezTo>
                <a:cubicBezTo>
                  <a:pt x="310" y="244"/>
                  <a:pt x="310" y="244"/>
                  <a:pt x="310" y="242"/>
                </a:cubicBezTo>
                <a:cubicBezTo>
                  <a:pt x="310" y="242"/>
                  <a:pt x="302" y="247"/>
                  <a:pt x="301" y="248"/>
                </a:cubicBezTo>
                <a:cubicBezTo>
                  <a:pt x="301" y="248"/>
                  <a:pt x="301" y="248"/>
                  <a:pt x="301" y="248"/>
                </a:cubicBezTo>
                <a:cubicBezTo>
                  <a:pt x="300" y="248"/>
                  <a:pt x="302" y="244"/>
                  <a:pt x="302" y="244"/>
                </a:cubicBezTo>
                <a:cubicBezTo>
                  <a:pt x="302" y="244"/>
                  <a:pt x="301" y="243"/>
                  <a:pt x="299" y="243"/>
                </a:cubicBezTo>
                <a:cubicBezTo>
                  <a:pt x="297" y="243"/>
                  <a:pt x="301" y="238"/>
                  <a:pt x="301" y="238"/>
                </a:cubicBezTo>
                <a:cubicBezTo>
                  <a:pt x="301" y="238"/>
                  <a:pt x="301" y="238"/>
                  <a:pt x="307" y="238"/>
                </a:cubicBezTo>
                <a:cubicBezTo>
                  <a:pt x="307" y="238"/>
                  <a:pt x="307" y="238"/>
                  <a:pt x="305" y="237"/>
                </a:cubicBezTo>
                <a:cubicBezTo>
                  <a:pt x="305" y="237"/>
                  <a:pt x="304" y="235"/>
                  <a:pt x="305" y="234"/>
                </a:cubicBezTo>
                <a:cubicBezTo>
                  <a:pt x="305" y="233"/>
                  <a:pt x="308" y="233"/>
                  <a:pt x="308" y="232"/>
                </a:cubicBezTo>
                <a:cubicBezTo>
                  <a:pt x="308" y="231"/>
                  <a:pt x="308" y="231"/>
                  <a:pt x="308" y="231"/>
                </a:cubicBezTo>
                <a:cubicBezTo>
                  <a:pt x="306" y="231"/>
                  <a:pt x="299" y="237"/>
                  <a:pt x="299" y="237"/>
                </a:cubicBezTo>
                <a:cubicBezTo>
                  <a:pt x="299" y="237"/>
                  <a:pt x="298" y="236"/>
                  <a:pt x="297" y="235"/>
                </a:cubicBezTo>
                <a:cubicBezTo>
                  <a:pt x="297" y="234"/>
                  <a:pt x="296" y="233"/>
                  <a:pt x="296" y="233"/>
                </a:cubicBezTo>
                <a:cubicBezTo>
                  <a:pt x="296" y="233"/>
                  <a:pt x="296" y="233"/>
                  <a:pt x="297" y="232"/>
                </a:cubicBezTo>
                <a:cubicBezTo>
                  <a:pt x="297" y="232"/>
                  <a:pt x="298" y="230"/>
                  <a:pt x="298" y="228"/>
                </a:cubicBezTo>
                <a:cubicBezTo>
                  <a:pt x="298" y="228"/>
                  <a:pt x="298" y="228"/>
                  <a:pt x="299" y="228"/>
                </a:cubicBezTo>
                <a:cubicBezTo>
                  <a:pt x="297" y="228"/>
                  <a:pt x="295" y="229"/>
                  <a:pt x="293" y="230"/>
                </a:cubicBezTo>
                <a:cubicBezTo>
                  <a:pt x="294" y="230"/>
                  <a:pt x="294" y="229"/>
                  <a:pt x="294" y="229"/>
                </a:cubicBezTo>
                <a:cubicBezTo>
                  <a:pt x="294" y="229"/>
                  <a:pt x="294" y="229"/>
                  <a:pt x="291" y="228"/>
                </a:cubicBezTo>
                <a:cubicBezTo>
                  <a:pt x="291" y="228"/>
                  <a:pt x="291" y="228"/>
                  <a:pt x="294" y="226"/>
                </a:cubicBezTo>
                <a:cubicBezTo>
                  <a:pt x="294" y="226"/>
                  <a:pt x="294" y="226"/>
                  <a:pt x="299" y="224"/>
                </a:cubicBezTo>
                <a:cubicBezTo>
                  <a:pt x="299" y="224"/>
                  <a:pt x="299" y="224"/>
                  <a:pt x="297" y="223"/>
                </a:cubicBezTo>
                <a:cubicBezTo>
                  <a:pt x="297" y="223"/>
                  <a:pt x="297" y="223"/>
                  <a:pt x="299" y="222"/>
                </a:cubicBezTo>
                <a:cubicBezTo>
                  <a:pt x="299" y="222"/>
                  <a:pt x="299" y="222"/>
                  <a:pt x="303" y="217"/>
                </a:cubicBezTo>
                <a:cubicBezTo>
                  <a:pt x="303" y="217"/>
                  <a:pt x="303" y="217"/>
                  <a:pt x="298" y="219"/>
                </a:cubicBezTo>
                <a:cubicBezTo>
                  <a:pt x="298" y="219"/>
                  <a:pt x="298" y="219"/>
                  <a:pt x="294" y="219"/>
                </a:cubicBezTo>
                <a:cubicBezTo>
                  <a:pt x="294" y="219"/>
                  <a:pt x="294" y="219"/>
                  <a:pt x="297" y="216"/>
                </a:cubicBezTo>
                <a:cubicBezTo>
                  <a:pt x="297" y="216"/>
                  <a:pt x="297" y="216"/>
                  <a:pt x="295" y="215"/>
                </a:cubicBezTo>
                <a:cubicBezTo>
                  <a:pt x="295" y="215"/>
                  <a:pt x="295" y="215"/>
                  <a:pt x="297" y="213"/>
                </a:cubicBezTo>
                <a:cubicBezTo>
                  <a:pt x="297" y="213"/>
                  <a:pt x="297" y="213"/>
                  <a:pt x="298" y="209"/>
                </a:cubicBezTo>
                <a:cubicBezTo>
                  <a:pt x="298" y="209"/>
                  <a:pt x="298" y="209"/>
                  <a:pt x="294" y="207"/>
                </a:cubicBezTo>
                <a:cubicBezTo>
                  <a:pt x="294" y="207"/>
                  <a:pt x="294" y="207"/>
                  <a:pt x="296" y="205"/>
                </a:cubicBezTo>
                <a:cubicBezTo>
                  <a:pt x="296" y="205"/>
                  <a:pt x="296" y="205"/>
                  <a:pt x="299" y="203"/>
                </a:cubicBezTo>
                <a:cubicBezTo>
                  <a:pt x="299" y="203"/>
                  <a:pt x="299" y="203"/>
                  <a:pt x="300" y="201"/>
                </a:cubicBezTo>
                <a:cubicBezTo>
                  <a:pt x="300" y="201"/>
                  <a:pt x="300" y="201"/>
                  <a:pt x="302" y="202"/>
                </a:cubicBezTo>
                <a:cubicBezTo>
                  <a:pt x="302" y="202"/>
                  <a:pt x="302" y="202"/>
                  <a:pt x="299" y="199"/>
                </a:cubicBezTo>
                <a:cubicBezTo>
                  <a:pt x="299" y="199"/>
                  <a:pt x="299" y="199"/>
                  <a:pt x="301" y="196"/>
                </a:cubicBezTo>
                <a:cubicBezTo>
                  <a:pt x="301" y="196"/>
                  <a:pt x="301" y="196"/>
                  <a:pt x="297" y="197"/>
                </a:cubicBezTo>
                <a:cubicBezTo>
                  <a:pt x="297" y="197"/>
                  <a:pt x="297" y="197"/>
                  <a:pt x="297" y="195"/>
                </a:cubicBezTo>
                <a:cubicBezTo>
                  <a:pt x="297" y="195"/>
                  <a:pt x="297" y="195"/>
                  <a:pt x="300" y="187"/>
                </a:cubicBezTo>
                <a:cubicBezTo>
                  <a:pt x="300" y="187"/>
                  <a:pt x="300" y="187"/>
                  <a:pt x="296" y="192"/>
                </a:cubicBezTo>
                <a:cubicBezTo>
                  <a:pt x="296" y="192"/>
                  <a:pt x="293" y="197"/>
                  <a:pt x="291" y="197"/>
                </a:cubicBezTo>
                <a:cubicBezTo>
                  <a:pt x="291" y="197"/>
                  <a:pt x="291" y="197"/>
                  <a:pt x="291" y="197"/>
                </a:cubicBezTo>
                <a:cubicBezTo>
                  <a:pt x="289" y="196"/>
                  <a:pt x="293" y="192"/>
                  <a:pt x="293" y="192"/>
                </a:cubicBezTo>
                <a:cubicBezTo>
                  <a:pt x="293" y="192"/>
                  <a:pt x="293" y="192"/>
                  <a:pt x="289" y="193"/>
                </a:cubicBezTo>
                <a:cubicBezTo>
                  <a:pt x="289" y="193"/>
                  <a:pt x="289" y="193"/>
                  <a:pt x="287" y="191"/>
                </a:cubicBezTo>
                <a:cubicBezTo>
                  <a:pt x="287" y="191"/>
                  <a:pt x="287" y="191"/>
                  <a:pt x="285" y="192"/>
                </a:cubicBezTo>
                <a:cubicBezTo>
                  <a:pt x="285" y="192"/>
                  <a:pt x="285" y="192"/>
                  <a:pt x="286" y="196"/>
                </a:cubicBezTo>
                <a:cubicBezTo>
                  <a:pt x="286" y="196"/>
                  <a:pt x="281" y="196"/>
                  <a:pt x="278" y="196"/>
                </a:cubicBezTo>
                <a:cubicBezTo>
                  <a:pt x="276" y="196"/>
                  <a:pt x="277" y="190"/>
                  <a:pt x="277" y="190"/>
                </a:cubicBezTo>
                <a:cubicBezTo>
                  <a:pt x="277" y="190"/>
                  <a:pt x="273" y="188"/>
                  <a:pt x="273" y="187"/>
                </a:cubicBezTo>
                <a:cubicBezTo>
                  <a:pt x="272" y="186"/>
                  <a:pt x="279" y="183"/>
                  <a:pt x="279" y="183"/>
                </a:cubicBezTo>
                <a:cubicBezTo>
                  <a:pt x="279" y="183"/>
                  <a:pt x="279" y="183"/>
                  <a:pt x="275" y="184"/>
                </a:cubicBezTo>
                <a:cubicBezTo>
                  <a:pt x="275" y="184"/>
                  <a:pt x="272" y="184"/>
                  <a:pt x="269" y="184"/>
                </a:cubicBezTo>
                <a:cubicBezTo>
                  <a:pt x="269" y="184"/>
                  <a:pt x="268" y="184"/>
                  <a:pt x="268" y="184"/>
                </a:cubicBezTo>
                <a:cubicBezTo>
                  <a:pt x="266" y="184"/>
                  <a:pt x="268" y="180"/>
                  <a:pt x="268" y="180"/>
                </a:cubicBezTo>
                <a:cubicBezTo>
                  <a:pt x="268" y="180"/>
                  <a:pt x="268" y="180"/>
                  <a:pt x="264" y="183"/>
                </a:cubicBezTo>
                <a:cubicBezTo>
                  <a:pt x="264" y="183"/>
                  <a:pt x="264" y="183"/>
                  <a:pt x="252" y="181"/>
                </a:cubicBezTo>
                <a:cubicBezTo>
                  <a:pt x="252" y="181"/>
                  <a:pt x="247" y="181"/>
                  <a:pt x="245" y="180"/>
                </a:cubicBezTo>
                <a:cubicBezTo>
                  <a:pt x="243" y="179"/>
                  <a:pt x="250" y="174"/>
                  <a:pt x="250" y="174"/>
                </a:cubicBezTo>
                <a:cubicBezTo>
                  <a:pt x="250" y="174"/>
                  <a:pt x="243" y="179"/>
                  <a:pt x="242" y="179"/>
                </a:cubicBezTo>
                <a:cubicBezTo>
                  <a:pt x="242" y="179"/>
                  <a:pt x="242" y="176"/>
                  <a:pt x="242" y="176"/>
                </a:cubicBezTo>
                <a:cubicBezTo>
                  <a:pt x="242" y="176"/>
                  <a:pt x="242" y="176"/>
                  <a:pt x="240" y="175"/>
                </a:cubicBezTo>
                <a:cubicBezTo>
                  <a:pt x="240" y="175"/>
                  <a:pt x="240" y="175"/>
                  <a:pt x="245" y="171"/>
                </a:cubicBezTo>
                <a:cubicBezTo>
                  <a:pt x="245" y="171"/>
                  <a:pt x="245" y="171"/>
                  <a:pt x="237" y="174"/>
                </a:cubicBezTo>
                <a:cubicBezTo>
                  <a:pt x="237" y="174"/>
                  <a:pt x="237" y="172"/>
                  <a:pt x="235" y="172"/>
                </a:cubicBezTo>
                <a:cubicBezTo>
                  <a:pt x="235" y="172"/>
                  <a:pt x="235" y="172"/>
                  <a:pt x="235" y="172"/>
                </a:cubicBezTo>
                <a:cubicBezTo>
                  <a:pt x="233" y="172"/>
                  <a:pt x="224" y="175"/>
                  <a:pt x="224" y="175"/>
                </a:cubicBezTo>
                <a:cubicBezTo>
                  <a:pt x="224" y="175"/>
                  <a:pt x="224" y="175"/>
                  <a:pt x="224" y="177"/>
                </a:cubicBezTo>
                <a:cubicBezTo>
                  <a:pt x="224" y="177"/>
                  <a:pt x="220" y="181"/>
                  <a:pt x="217" y="182"/>
                </a:cubicBezTo>
                <a:cubicBezTo>
                  <a:pt x="217" y="183"/>
                  <a:pt x="216" y="183"/>
                  <a:pt x="214" y="183"/>
                </a:cubicBezTo>
                <a:cubicBezTo>
                  <a:pt x="213" y="183"/>
                  <a:pt x="212" y="183"/>
                  <a:pt x="211" y="182"/>
                </a:cubicBezTo>
                <a:cubicBezTo>
                  <a:pt x="210" y="182"/>
                  <a:pt x="209" y="182"/>
                  <a:pt x="208" y="182"/>
                </a:cubicBezTo>
                <a:cubicBezTo>
                  <a:pt x="207" y="182"/>
                  <a:pt x="207" y="182"/>
                  <a:pt x="206" y="183"/>
                </a:cubicBezTo>
                <a:cubicBezTo>
                  <a:pt x="203" y="183"/>
                  <a:pt x="195" y="188"/>
                  <a:pt x="191" y="189"/>
                </a:cubicBezTo>
                <a:cubicBezTo>
                  <a:pt x="190" y="189"/>
                  <a:pt x="190" y="189"/>
                  <a:pt x="189" y="189"/>
                </a:cubicBezTo>
                <a:cubicBezTo>
                  <a:pt x="187" y="189"/>
                  <a:pt x="187" y="188"/>
                  <a:pt x="187" y="187"/>
                </a:cubicBezTo>
                <a:cubicBezTo>
                  <a:pt x="187" y="186"/>
                  <a:pt x="190" y="186"/>
                  <a:pt x="192" y="186"/>
                </a:cubicBezTo>
                <a:cubicBezTo>
                  <a:pt x="192" y="186"/>
                  <a:pt x="193" y="186"/>
                  <a:pt x="193" y="186"/>
                </a:cubicBezTo>
                <a:cubicBezTo>
                  <a:pt x="194" y="186"/>
                  <a:pt x="197" y="185"/>
                  <a:pt x="197" y="185"/>
                </a:cubicBezTo>
                <a:cubicBezTo>
                  <a:pt x="197" y="185"/>
                  <a:pt x="197" y="185"/>
                  <a:pt x="197" y="185"/>
                </a:cubicBezTo>
                <a:cubicBezTo>
                  <a:pt x="196" y="185"/>
                  <a:pt x="194" y="185"/>
                  <a:pt x="193" y="183"/>
                </a:cubicBezTo>
                <a:cubicBezTo>
                  <a:pt x="192" y="182"/>
                  <a:pt x="199" y="181"/>
                  <a:pt x="201" y="180"/>
                </a:cubicBezTo>
                <a:cubicBezTo>
                  <a:pt x="203" y="179"/>
                  <a:pt x="207" y="176"/>
                  <a:pt x="207" y="176"/>
                </a:cubicBezTo>
                <a:cubicBezTo>
                  <a:pt x="207" y="176"/>
                  <a:pt x="207" y="176"/>
                  <a:pt x="211" y="176"/>
                </a:cubicBezTo>
                <a:cubicBezTo>
                  <a:pt x="211" y="176"/>
                  <a:pt x="211" y="176"/>
                  <a:pt x="215" y="173"/>
                </a:cubicBezTo>
                <a:cubicBezTo>
                  <a:pt x="215" y="173"/>
                  <a:pt x="215" y="173"/>
                  <a:pt x="217" y="174"/>
                </a:cubicBezTo>
                <a:cubicBezTo>
                  <a:pt x="217" y="174"/>
                  <a:pt x="217" y="174"/>
                  <a:pt x="222" y="174"/>
                </a:cubicBezTo>
                <a:cubicBezTo>
                  <a:pt x="222" y="174"/>
                  <a:pt x="217" y="171"/>
                  <a:pt x="215" y="171"/>
                </a:cubicBezTo>
                <a:cubicBezTo>
                  <a:pt x="215" y="171"/>
                  <a:pt x="215" y="171"/>
                  <a:pt x="215" y="171"/>
                </a:cubicBezTo>
                <a:cubicBezTo>
                  <a:pt x="213" y="171"/>
                  <a:pt x="203" y="176"/>
                  <a:pt x="203" y="176"/>
                </a:cubicBezTo>
                <a:cubicBezTo>
                  <a:pt x="203" y="176"/>
                  <a:pt x="197" y="178"/>
                  <a:pt x="196" y="179"/>
                </a:cubicBezTo>
                <a:cubicBezTo>
                  <a:pt x="195" y="180"/>
                  <a:pt x="195" y="180"/>
                  <a:pt x="194" y="180"/>
                </a:cubicBezTo>
                <a:cubicBezTo>
                  <a:pt x="192" y="180"/>
                  <a:pt x="190" y="179"/>
                  <a:pt x="190" y="179"/>
                </a:cubicBezTo>
                <a:cubicBezTo>
                  <a:pt x="190" y="179"/>
                  <a:pt x="190" y="179"/>
                  <a:pt x="191" y="181"/>
                </a:cubicBezTo>
                <a:cubicBezTo>
                  <a:pt x="191" y="181"/>
                  <a:pt x="191" y="181"/>
                  <a:pt x="182" y="185"/>
                </a:cubicBezTo>
                <a:cubicBezTo>
                  <a:pt x="182" y="185"/>
                  <a:pt x="177" y="186"/>
                  <a:pt x="176" y="187"/>
                </a:cubicBezTo>
                <a:cubicBezTo>
                  <a:pt x="174" y="188"/>
                  <a:pt x="170" y="191"/>
                  <a:pt x="170" y="191"/>
                </a:cubicBezTo>
                <a:cubicBezTo>
                  <a:pt x="170" y="191"/>
                  <a:pt x="173" y="191"/>
                  <a:pt x="172" y="192"/>
                </a:cubicBezTo>
                <a:cubicBezTo>
                  <a:pt x="171" y="194"/>
                  <a:pt x="164" y="195"/>
                  <a:pt x="164" y="195"/>
                </a:cubicBezTo>
                <a:cubicBezTo>
                  <a:pt x="164" y="195"/>
                  <a:pt x="161" y="197"/>
                  <a:pt x="160" y="198"/>
                </a:cubicBezTo>
                <a:cubicBezTo>
                  <a:pt x="159" y="200"/>
                  <a:pt x="151" y="200"/>
                  <a:pt x="151" y="200"/>
                </a:cubicBezTo>
                <a:cubicBezTo>
                  <a:pt x="151" y="200"/>
                  <a:pt x="151" y="200"/>
                  <a:pt x="144" y="204"/>
                </a:cubicBezTo>
                <a:cubicBezTo>
                  <a:pt x="144" y="204"/>
                  <a:pt x="144" y="204"/>
                  <a:pt x="137" y="205"/>
                </a:cubicBezTo>
                <a:cubicBezTo>
                  <a:pt x="137" y="205"/>
                  <a:pt x="134" y="207"/>
                  <a:pt x="132" y="209"/>
                </a:cubicBezTo>
                <a:cubicBezTo>
                  <a:pt x="129" y="210"/>
                  <a:pt x="123" y="211"/>
                  <a:pt x="123" y="211"/>
                </a:cubicBezTo>
                <a:cubicBezTo>
                  <a:pt x="123" y="211"/>
                  <a:pt x="123" y="211"/>
                  <a:pt x="122" y="212"/>
                </a:cubicBezTo>
                <a:cubicBezTo>
                  <a:pt x="122" y="212"/>
                  <a:pt x="122" y="212"/>
                  <a:pt x="117" y="212"/>
                </a:cubicBezTo>
                <a:cubicBezTo>
                  <a:pt x="117" y="212"/>
                  <a:pt x="117" y="212"/>
                  <a:pt x="117" y="213"/>
                </a:cubicBezTo>
                <a:cubicBezTo>
                  <a:pt x="117" y="213"/>
                  <a:pt x="114" y="213"/>
                  <a:pt x="113" y="214"/>
                </a:cubicBezTo>
                <a:cubicBezTo>
                  <a:pt x="111" y="214"/>
                  <a:pt x="109" y="216"/>
                  <a:pt x="107" y="218"/>
                </a:cubicBezTo>
                <a:cubicBezTo>
                  <a:pt x="105" y="219"/>
                  <a:pt x="99" y="220"/>
                  <a:pt x="99" y="220"/>
                </a:cubicBezTo>
                <a:cubicBezTo>
                  <a:pt x="99" y="220"/>
                  <a:pt x="99" y="220"/>
                  <a:pt x="96" y="222"/>
                </a:cubicBezTo>
                <a:cubicBezTo>
                  <a:pt x="96" y="222"/>
                  <a:pt x="96" y="222"/>
                  <a:pt x="92" y="221"/>
                </a:cubicBezTo>
                <a:cubicBezTo>
                  <a:pt x="92" y="221"/>
                  <a:pt x="86" y="224"/>
                  <a:pt x="83" y="224"/>
                </a:cubicBezTo>
                <a:cubicBezTo>
                  <a:pt x="81" y="224"/>
                  <a:pt x="82" y="221"/>
                  <a:pt x="81" y="221"/>
                </a:cubicBezTo>
                <a:cubicBezTo>
                  <a:pt x="81" y="221"/>
                  <a:pt x="81" y="221"/>
                  <a:pt x="81" y="221"/>
                </a:cubicBezTo>
                <a:cubicBezTo>
                  <a:pt x="79" y="222"/>
                  <a:pt x="76" y="224"/>
                  <a:pt x="75" y="225"/>
                </a:cubicBezTo>
                <a:cubicBezTo>
                  <a:pt x="74" y="227"/>
                  <a:pt x="70" y="227"/>
                  <a:pt x="70" y="227"/>
                </a:cubicBezTo>
                <a:cubicBezTo>
                  <a:pt x="70" y="227"/>
                  <a:pt x="70" y="227"/>
                  <a:pt x="70" y="225"/>
                </a:cubicBezTo>
                <a:cubicBezTo>
                  <a:pt x="70" y="225"/>
                  <a:pt x="70" y="225"/>
                  <a:pt x="67" y="228"/>
                </a:cubicBezTo>
                <a:cubicBezTo>
                  <a:pt x="67" y="228"/>
                  <a:pt x="67" y="228"/>
                  <a:pt x="65" y="226"/>
                </a:cubicBezTo>
                <a:cubicBezTo>
                  <a:pt x="65" y="226"/>
                  <a:pt x="65" y="226"/>
                  <a:pt x="63" y="228"/>
                </a:cubicBezTo>
                <a:cubicBezTo>
                  <a:pt x="63" y="228"/>
                  <a:pt x="63" y="228"/>
                  <a:pt x="62" y="227"/>
                </a:cubicBezTo>
                <a:cubicBezTo>
                  <a:pt x="62" y="227"/>
                  <a:pt x="62" y="227"/>
                  <a:pt x="65" y="225"/>
                </a:cubicBezTo>
                <a:cubicBezTo>
                  <a:pt x="65" y="225"/>
                  <a:pt x="65" y="225"/>
                  <a:pt x="68" y="225"/>
                </a:cubicBezTo>
                <a:cubicBezTo>
                  <a:pt x="68" y="225"/>
                  <a:pt x="68" y="225"/>
                  <a:pt x="69" y="224"/>
                </a:cubicBezTo>
                <a:cubicBezTo>
                  <a:pt x="69" y="224"/>
                  <a:pt x="69" y="224"/>
                  <a:pt x="73" y="223"/>
                </a:cubicBezTo>
                <a:cubicBezTo>
                  <a:pt x="73" y="223"/>
                  <a:pt x="73" y="223"/>
                  <a:pt x="72" y="222"/>
                </a:cubicBezTo>
                <a:cubicBezTo>
                  <a:pt x="72" y="222"/>
                  <a:pt x="72" y="222"/>
                  <a:pt x="74" y="222"/>
                </a:cubicBezTo>
                <a:cubicBezTo>
                  <a:pt x="74" y="222"/>
                  <a:pt x="78" y="221"/>
                  <a:pt x="80" y="219"/>
                </a:cubicBezTo>
                <a:cubicBezTo>
                  <a:pt x="81" y="219"/>
                  <a:pt x="83" y="219"/>
                  <a:pt x="84" y="219"/>
                </a:cubicBezTo>
                <a:cubicBezTo>
                  <a:pt x="86" y="219"/>
                  <a:pt x="88" y="219"/>
                  <a:pt x="88" y="219"/>
                </a:cubicBezTo>
                <a:cubicBezTo>
                  <a:pt x="88" y="219"/>
                  <a:pt x="88" y="219"/>
                  <a:pt x="88" y="221"/>
                </a:cubicBezTo>
                <a:cubicBezTo>
                  <a:pt x="88" y="221"/>
                  <a:pt x="88" y="221"/>
                  <a:pt x="90" y="219"/>
                </a:cubicBezTo>
                <a:cubicBezTo>
                  <a:pt x="90" y="219"/>
                  <a:pt x="90" y="219"/>
                  <a:pt x="93" y="219"/>
                </a:cubicBezTo>
                <a:cubicBezTo>
                  <a:pt x="93" y="219"/>
                  <a:pt x="102" y="212"/>
                  <a:pt x="105" y="211"/>
                </a:cubicBezTo>
                <a:cubicBezTo>
                  <a:pt x="108" y="211"/>
                  <a:pt x="113" y="211"/>
                  <a:pt x="114" y="211"/>
                </a:cubicBezTo>
                <a:cubicBezTo>
                  <a:pt x="116" y="211"/>
                  <a:pt x="115" y="209"/>
                  <a:pt x="116" y="207"/>
                </a:cubicBezTo>
                <a:cubicBezTo>
                  <a:pt x="117" y="206"/>
                  <a:pt x="125" y="204"/>
                  <a:pt x="125" y="204"/>
                </a:cubicBezTo>
                <a:cubicBezTo>
                  <a:pt x="125" y="204"/>
                  <a:pt x="125" y="204"/>
                  <a:pt x="130" y="204"/>
                </a:cubicBezTo>
                <a:cubicBezTo>
                  <a:pt x="130" y="204"/>
                  <a:pt x="130" y="204"/>
                  <a:pt x="130" y="202"/>
                </a:cubicBezTo>
                <a:cubicBezTo>
                  <a:pt x="130" y="202"/>
                  <a:pt x="130" y="202"/>
                  <a:pt x="134" y="199"/>
                </a:cubicBezTo>
                <a:cubicBezTo>
                  <a:pt x="134" y="199"/>
                  <a:pt x="134" y="199"/>
                  <a:pt x="138" y="198"/>
                </a:cubicBezTo>
                <a:cubicBezTo>
                  <a:pt x="138" y="198"/>
                  <a:pt x="139" y="196"/>
                  <a:pt x="141" y="195"/>
                </a:cubicBezTo>
                <a:cubicBezTo>
                  <a:pt x="143" y="195"/>
                  <a:pt x="146" y="194"/>
                  <a:pt x="146" y="194"/>
                </a:cubicBezTo>
                <a:cubicBezTo>
                  <a:pt x="146" y="194"/>
                  <a:pt x="146" y="194"/>
                  <a:pt x="146" y="193"/>
                </a:cubicBezTo>
                <a:cubicBezTo>
                  <a:pt x="146" y="193"/>
                  <a:pt x="146" y="193"/>
                  <a:pt x="152" y="190"/>
                </a:cubicBezTo>
                <a:cubicBezTo>
                  <a:pt x="152" y="190"/>
                  <a:pt x="152" y="190"/>
                  <a:pt x="147" y="192"/>
                </a:cubicBezTo>
                <a:cubicBezTo>
                  <a:pt x="147" y="192"/>
                  <a:pt x="139" y="194"/>
                  <a:pt x="137" y="194"/>
                </a:cubicBezTo>
                <a:cubicBezTo>
                  <a:pt x="135" y="194"/>
                  <a:pt x="137" y="191"/>
                  <a:pt x="137" y="191"/>
                </a:cubicBezTo>
                <a:cubicBezTo>
                  <a:pt x="137" y="191"/>
                  <a:pt x="137" y="191"/>
                  <a:pt x="141" y="191"/>
                </a:cubicBezTo>
                <a:cubicBezTo>
                  <a:pt x="141" y="191"/>
                  <a:pt x="141" y="191"/>
                  <a:pt x="140" y="190"/>
                </a:cubicBezTo>
                <a:cubicBezTo>
                  <a:pt x="140" y="190"/>
                  <a:pt x="140" y="190"/>
                  <a:pt x="135" y="192"/>
                </a:cubicBezTo>
                <a:cubicBezTo>
                  <a:pt x="135" y="192"/>
                  <a:pt x="132" y="196"/>
                  <a:pt x="129" y="196"/>
                </a:cubicBezTo>
                <a:cubicBezTo>
                  <a:pt x="127" y="196"/>
                  <a:pt x="129" y="191"/>
                  <a:pt x="129" y="191"/>
                </a:cubicBezTo>
                <a:cubicBezTo>
                  <a:pt x="129" y="191"/>
                  <a:pt x="129" y="191"/>
                  <a:pt x="126" y="192"/>
                </a:cubicBezTo>
                <a:cubicBezTo>
                  <a:pt x="126" y="192"/>
                  <a:pt x="128" y="191"/>
                  <a:pt x="125" y="190"/>
                </a:cubicBezTo>
                <a:cubicBezTo>
                  <a:pt x="125" y="190"/>
                  <a:pt x="124" y="190"/>
                  <a:pt x="124" y="190"/>
                </a:cubicBezTo>
                <a:cubicBezTo>
                  <a:pt x="121" y="190"/>
                  <a:pt x="116" y="195"/>
                  <a:pt x="116" y="195"/>
                </a:cubicBezTo>
                <a:cubicBezTo>
                  <a:pt x="116" y="195"/>
                  <a:pt x="116" y="195"/>
                  <a:pt x="118" y="193"/>
                </a:cubicBezTo>
                <a:cubicBezTo>
                  <a:pt x="118" y="193"/>
                  <a:pt x="118" y="193"/>
                  <a:pt x="111" y="194"/>
                </a:cubicBezTo>
                <a:cubicBezTo>
                  <a:pt x="111" y="194"/>
                  <a:pt x="114" y="192"/>
                  <a:pt x="115" y="191"/>
                </a:cubicBezTo>
                <a:cubicBezTo>
                  <a:pt x="116" y="191"/>
                  <a:pt x="116" y="189"/>
                  <a:pt x="117" y="187"/>
                </a:cubicBezTo>
                <a:cubicBezTo>
                  <a:pt x="118" y="187"/>
                  <a:pt x="118" y="186"/>
                  <a:pt x="119" y="186"/>
                </a:cubicBezTo>
                <a:cubicBezTo>
                  <a:pt x="119" y="186"/>
                  <a:pt x="120" y="186"/>
                  <a:pt x="120" y="186"/>
                </a:cubicBezTo>
                <a:cubicBezTo>
                  <a:pt x="121" y="186"/>
                  <a:pt x="121" y="187"/>
                  <a:pt x="121" y="187"/>
                </a:cubicBezTo>
                <a:cubicBezTo>
                  <a:pt x="121" y="187"/>
                  <a:pt x="122" y="187"/>
                  <a:pt x="122" y="186"/>
                </a:cubicBezTo>
                <a:cubicBezTo>
                  <a:pt x="123" y="186"/>
                  <a:pt x="123" y="183"/>
                  <a:pt x="124" y="182"/>
                </a:cubicBezTo>
                <a:cubicBezTo>
                  <a:pt x="125" y="180"/>
                  <a:pt x="133" y="177"/>
                  <a:pt x="133" y="177"/>
                </a:cubicBezTo>
                <a:cubicBezTo>
                  <a:pt x="133" y="177"/>
                  <a:pt x="133" y="177"/>
                  <a:pt x="124" y="180"/>
                </a:cubicBezTo>
                <a:cubicBezTo>
                  <a:pt x="124" y="180"/>
                  <a:pt x="124" y="180"/>
                  <a:pt x="118" y="183"/>
                </a:cubicBezTo>
                <a:cubicBezTo>
                  <a:pt x="118" y="183"/>
                  <a:pt x="113" y="184"/>
                  <a:pt x="111" y="184"/>
                </a:cubicBezTo>
                <a:cubicBezTo>
                  <a:pt x="110" y="184"/>
                  <a:pt x="110" y="184"/>
                  <a:pt x="110" y="184"/>
                </a:cubicBezTo>
                <a:cubicBezTo>
                  <a:pt x="109" y="183"/>
                  <a:pt x="111" y="179"/>
                  <a:pt x="111" y="179"/>
                </a:cubicBezTo>
                <a:cubicBezTo>
                  <a:pt x="111" y="179"/>
                  <a:pt x="110" y="178"/>
                  <a:pt x="110" y="177"/>
                </a:cubicBezTo>
                <a:cubicBezTo>
                  <a:pt x="110" y="177"/>
                  <a:pt x="115" y="175"/>
                  <a:pt x="115" y="175"/>
                </a:cubicBezTo>
                <a:cubicBezTo>
                  <a:pt x="115" y="175"/>
                  <a:pt x="115" y="175"/>
                  <a:pt x="117" y="176"/>
                </a:cubicBezTo>
                <a:cubicBezTo>
                  <a:pt x="117" y="176"/>
                  <a:pt x="117" y="176"/>
                  <a:pt x="115" y="177"/>
                </a:cubicBezTo>
                <a:cubicBezTo>
                  <a:pt x="115" y="177"/>
                  <a:pt x="115" y="177"/>
                  <a:pt x="118" y="176"/>
                </a:cubicBezTo>
                <a:cubicBezTo>
                  <a:pt x="118" y="176"/>
                  <a:pt x="119" y="176"/>
                  <a:pt x="119" y="176"/>
                </a:cubicBezTo>
                <a:cubicBezTo>
                  <a:pt x="120" y="176"/>
                  <a:pt x="123" y="176"/>
                  <a:pt x="124" y="175"/>
                </a:cubicBezTo>
                <a:cubicBezTo>
                  <a:pt x="125" y="174"/>
                  <a:pt x="119" y="174"/>
                  <a:pt x="117" y="174"/>
                </a:cubicBezTo>
                <a:cubicBezTo>
                  <a:pt x="117" y="174"/>
                  <a:pt x="116" y="174"/>
                  <a:pt x="116" y="174"/>
                </a:cubicBezTo>
                <a:cubicBezTo>
                  <a:pt x="116" y="174"/>
                  <a:pt x="116" y="174"/>
                  <a:pt x="119" y="172"/>
                </a:cubicBezTo>
                <a:cubicBezTo>
                  <a:pt x="119" y="172"/>
                  <a:pt x="119" y="172"/>
                  <a:pt x="119" y="171"/>
                </a:cubicBezTo>
                <a:cubicBezTo>
                  <a:pt x="119" y="171"/>
                  <a:pt x="119" y="171"/>
                  <a:pt x="121" y="169"/>
                </a:cubicBezTo>
                <a:cubicBezTo>
                  <a:pt x="121" y="169"/>
                  <a:pt x="121" y="169"/>
                  <a:pt x="114" y="172"/>
                </a:cubicBezTo>
                <a:cubicBezTo>
                  <a:pt x="114" y="172"/>
                  <a:pt x="114" y="172"/>
                  <a:pt x="116" y="170"/>
                </a:cubicBezTo>
                <a:cubicBezTo>
                  <a:pt x="116" y="170"/>
                  <a:pt x="116" y="168"/>
                  <a:pt x="116" y="167"/>
                </a:cubicBezTo>
                <a:cubicBezTo>
                  <a:pt x="116" y="167"/>
                  <a:pt x="117" y="167"/>
                  <a:pt x="117" y="167"/>
                </a:cubicBezTo>
                <a:cubicBezTo>
                  <a:pt x="118" y="167"/>
                  <a:pt x="119" y="167"/>
                  <a:pt x="119" y="167"/>
                </a:cubicBezTo>
                <a:cubicBezTo>
                  <a:pt x="119" y="167"/>
                  <a:pt x="119" y="167"/>
                  <a:pt x="119" y="165"/>
                </a:cubicBezTo>
                <a:cubicBezTo>
                  <a:pt x="119" y="165"/>
                  <a:pt x="119" y="165"/>
                  <a:pt x="123" y="166"/>
                </a:cubicBezTo>
                <a:cubicBezTo>
                  <a:pt x="123" y="166"/>
                  <a:pt x="124" y="163"/>
                  <a:pt x="127" y="162"/>
                </a:cubicBezTo>
                <a:cubicBezTo>
                  <a:pt x="129" y="162"/>
                  <a:pt x="134" y="160"/>
                  <a:pt x="134" y="160"/>
                </a:cubicBezTo>
                <a:cubicBezTo>
                  <a:pt x="134" y="160"/>
                  <a:pt x="134" y="160"/>
                  <a:pt x="134" y="162"/>
                </a:cubicBezTo>
                <a:cubicBezTo>
                  <a:pt x="134" y="162"/>
                  <a:pt x="134" y="162"/>
                  <a:pt x="137" y="160"/>
                </a:cubicBezTo>
                <a:cubicBezTo>
                  <a:pt x="137" y="160"/>
                  <a:pt x="137" y="160"/>
                  <a:pt x="148" y="154"/>
                </a:cubicBezTo>
                <a:cubicBezTo>
                  <a:pt x="148" y="154"/>
                  <a:pt x="149" y="154"/>
                  <a:pt x="152" y="155"/>
                </a:cubicBezTo>
                <a:cubicBezTo>
                  <a:pt x="152" y="156"/>
                  <a:pt x="152" y="156"/>
                  <a:pt x="153" y="156"/>
                </a:cubicBezTo>
                <a:cubicBezTo>
                  <a:pt x="156" y="156"/>
                  <a:pt x="161" y="153"/>
                  <a:pt x="161" y="153"/>
                </a:cubicBezTo>
                <a:cubicBezTo>
                  <a:pt x="161" y="153"/>
                  <a:pt x="161" y="153"/>
                  <a:pt x="161" y="151"/>
                </a:cubicBezTo>
                <a:cubicBezTo>
                  <a:pt x="161" y="151"/>
                  <a:pt x="161" y="151"/>
                  <a:pt x="163" y="150"/>
                </a:cubicBezTo>
                <a:cubicBezTo>
                  <a:pt x="163" y="150"/>
                  <a:pt x="163" y="150"/>
                  <a:pt x="165" y="152"/>
                </a:cubicBezTo>
                <a:cubicBezTo>
                  <a:pt x="165" y="152"/>
                  <a:pt x="169" y="152"/>
                  <a:pt x="172" y="152"/>
                </a:cubicBezTo>
                <a:cubicBezTo>
                  <a:pt x="175" y="152"/>
                  <a:pt x="180" y="147"/>
                  <a:pt x="180" y="147"/>
                </a:cubicBezTo>
                <a:cubicBezTo>
                  <a:pt x="180" y="147"/>
                  <a:pt x="180" y="147"/>
                  <a:pt x="179" y="143"/>
                </a:cubicBezTo>
                <a:cubicBezTo>
                  <a:pt x="179" y="143"/>
                  <a:pt x="179" y="143"/>
                  <a:pt x="186" y="143"/>
                </a:cubicBezTo>
                <a:cubicBezTo>
                  <a:pt x="186" y="143"/>
                  <a:pt x="188" y="141"/>
                  <a:pt x="188" y="139"/>
                </a:cubicBezTo>
                <a:cubicBezTo>
                  <a:pt x="188" y="139"/>
                  <a:pt x="188" y="139"/>
                  <a:pt x="187" y="139"/>
                </a:cubicBezTo>
                <a:cubicBezTo>
                  <a:pt x="186" y="139"/>
                  <a:pt x="184" y="140"/>
                  <a:pt x="183" y="141"/>
                </a:cubicBezTo>
                <a:cubicBezTo>
                  <a:pt x="182" y="141"/>
                  <a:pt x="182" y="141"/>
                  <a:pt x="181" y="141"/>
                </a:cubicBezTo>
                <a:cubicBezTo>
                  <a:pt x="180" y="141"/>
                  <a:pt x="179" y="140"/>
                  <a:pt x="179" y="140"/>
                </a:cubicBezTo>
                <a:cubicBezTo>
                  <a:pt x="178" y="140"/>
                  <a:pt x="172" y="144"/>
                  <a:pt x="172" y="144"/>
                </a:cubicBezTo>
                <a:cubicBezTo>
                  <a:pt x="172" y="144"/>
                  <a:pt x="172" y="144"/>
                  <a:pt x="170" y="142"/>
                </a:cubicBezTo>
                <a:cubicBezTo>
                  <a:pt x="170" y="142"/>
                  <a:pt x="170" y="142"/>
                  <a:pt x="169" y="144"/>
                </a:cubicBezTo>
                <a:cubicBezTo>
                  <a:pt x="169" y="144"/>
                  <a:pt x="169" y="144"/>
                  <a:pt x="163" y="142"/>
                </a:cubicBezTo>
                <a:cubicBezTo>
                  <a:pt x="163" y="142"/>
                  <a:pt x="161" y="143"/>
                  <a:pt x="158" y="143"/>
                </a:cubicBezTo>
                <a:cubicBezTo>
                  <a:pt x="155" y="143"/>
                  <a:pt x="151" y="142"/>
                  <a:pt x="151" y="142"/>
                </a:cubicBezTo>
                <a:cubicBezTo>
                  <a:pt x="151" y="142"/>
                  <a:pt x="151" y="142"/>
                  <a:pt x="152" y="137"/>
                </a:cubicBezTo>
                <a:cubicBezTo>
                  <a:pt x="152" y="137"/>
                  <a:pt x="152" y="137"/>
                  <a:pt x="158" y="136"/>
                </a:cubicBezTo>
                <a:cubicBezTo>
                  <a:pt x="158" y="136"/>
                  <a:pt x="153" y="135"/>
                  <a:pt x="150" y="134"/>
                </a:cubicBezTo>
                <a:cubicBezTo>
                  <a:pt x="147" y="133"/>
                  <a:pt x="160" y="131"/>
                  <a:pt x="164" y="130"/>
                </a:cubicBezTo>
                <a:cubicBezTo>
                  <a:pt x="168" y="129"/>
                  <a:pt x="174" y="129"/>
                  <a:pt x="174" y="129"/>
                </a:cubicBezTo>
                <a:cubicBezTo>
                  <a:pt x="174" y="129"/>
                  <a:pt x="173" y="128"/>
                  <a:pt x="174" y="127"/>
                </a:cubicBezTo>
                <a:cubicBezTo>
                  <a:pt x="174" y="126"/>
                  <a:pt x="178" y="126"/>
                  <a:pt x="180" y="126"/>
                </a:cubicBezTo>
                <a:cubicBezTo>
                  <a:pt x="182" y="126"/>
                  <a:pt x="183" y="126"/>
                  <a:pt x="183" y="126"/>
                </a:cubicBezTo>
                <a:cubicBezTo>
                  <a:pt x="183" y="126"/>
                  <a:pt x="190" y="126"/>
                  <a:pt x="188" y="127"/>
                </a:cubicBezTo>
                <a:cubicBezTo>
                  <a:pt x="185" y="128"/>
                  <a:pt x="184" y="130"/>
                  <a:pt x="189" y="130"/>
                </a:cubicBezTo>
                <a:cubicBezTo>
                  <a:pt x="193" y="130"/>
                  <a:pt x="199" y="129"/>
                  <a:pt x="199" y="129"/>
                </a:cubicBezTo>
                <a:cubicBezTo>
                  <a:pt x="199" y="129"/>
                  <a:pt x="199" y="129"/>
                  <a:pt x="203" y="129"/>
                </a:cubicBezTo>
                <a:cubicBezTo>
                  <a:pt x="203" y="129"/>
                  <a:pt x="203" y="129"/>
                  <a:pt x="205" y="127"/>
                </a:cubicBezTo>
                <a:cubicBezTo>
                  <a:pt x="205" y="127"/>
                  <a:pt x="205" y="127"/>
                  <a:pt x="211" y="127"/>
                </a:cubicBezTo>
                <a:cubicBezTo>
                  <a:pt x="211" y="127"/>
                  <a:pt x="211" y="127"/>
                  <a:pt x="212" y="125"/>
                </a:cubicBezTo>
                <a:cubicBezTo>
                  <a:pt x="212" y="125"/>
                  <a:pt x="212" y="125"/>
                  <a:pt x="204" y="125"/>
                </a:cubicBezTo>
                <a:cubicBezTo>
                  <a:pt x="204" y="125"/>
                  <a:pt x="204" y="125"/>
                  <a:pt x="208" y="121"/>
                </a:cubicBezTo>
                <a:cubicBezTo>
                  <a:pt x="208" y="121"/>
                  <a:pt x="208" y="121"/>
                  <a:pt x="197" y="121"/>
                </a:cubicBezTo>
                <a:cubicBezTo>
                  <a:pt x="197" y="121"/>
                  <a:pt x="199" y="119"/>
                  <a:pt x="200" y="119"/>
                </a:cubicBezTo>
                <a:cubicBezTo>
                  <a:pt x="201" y="118"/>
                  <a:pt x="198" y="114"/>
                  <a:pt x="198" y="114"/>
                </a:cubicBezTo>
                <a:cubicBezTo>
                  <a:pt x="198" y="114"/>
                  <a:pt x="195" y="112"/>
                  <a:pt x="194" y="111"/>
                </a:cubicBezTo>
                <a:cubicBezTo>
                  <a:pt x="194" y="110"/>
                  <a:pt x="205" y="106"/>
                  <a:pt x="205" y="106"/>
                </a:cubicBezTo>
                <a:cubicBezTo>
                  <a:pt x="205" y="106"/>
                  <a:pt x="214" y="106"/>
                  <a:pt x="222" y="105"/>
                </a:cubicBezTo>
                <a:cubicBezTo>
                  <a:pt x="229" y="103"/>
                  <a:pt x="240" y="95"/>
                  <a:pt x="245" y="95"/>
                </a:cubicBezTo>
                <a:cubicBezTo>
                  <a:pt x="250" y="94"/>
                  <a:pt x="258" y="94"/>
                  <a:pt x="258" y="94"/>
                </a:cubicBezTo>
                <a:cubicBezTo>
                  <a:pt x="258" y="94"/>
                  <a:pt x="264" y="93"/>
                  <a:pt x="265" y="91"/>
                </a:cubicBezTo>
                <a:cubicBezTo>
                  <a:pt x="266" y="91"/>
                  <a:pt x="267" y="91"/>
                  <a:pt x="270" y="91"/>
                </a:cubicBezTo>
                <a:cubicBezTo>
                  <a:pt x="273" y="91"/>
                  <a:pt x="277" y="91"/>
                  <a:pt x="280" y="91"/>
                </a:cubicBezTo>
                <a:cubicBezTo>
                  <a:pt x="286" y="91"/>
                  <a:pt x="291" y="87"/>
                  <a:pt x="291" y="87"/>
                </a:cubicBezTo>
                <a:cubicBezTo>
                  <a:pt x="291" y="87"/>
                  <a:pt x="291" y="87"/>
                  <a:pt x="295" y="87"/>
                </a:cubicBezTo>
                <a:cubicBezTo>
                  <a:pt x="295" y="87"/>
                  <a:pt x="295" y="87"/>
                  <a:pt x="291" y="91"/>
                </a:cubicBezTo>
                <a:cubicBezTo>
                  <a:pt x="291" y="91"/>
                  <a:pt x="291" y="91"/>
                  <a:pt x="301" y="87"/>
                </a:cubicBezTo>
                <a:cubicBezTo>
                  <a:pt x="301" y="87"/>
                  <a:pt x="301" y="87"/>
                  <a:pt x="297" y="91"/>
                </a:cubicBezTo>
                <a:cubicBezTo>
                  <a:pt x="297" y="91"/>
                  <a:pt x="302" y="90"/>
                  <a:pt x="304" y="90"/>
                </a:cubicBezTo>
                <a:cubicBezTo>
                  <a:pt x="304" y="90"/>
                  <a:pt x="304" y="90"/>
                  <a:pt x="304" y="90"/>
                </a:cubicBezTo>
                <a:cubicBezTo>
                  <a:pt x="305" y="91"/>
                  <a:pt x="312" y="91"/>
                  <a:pt x="312" y="91"/>
                </a:cubicBezTo>
                <a:cubicBezTo>
                  <a:pt x="312" y="91"/>
                  <a:pt x="310" y="94"/>
                  <a:pt x="311" y="94"/>
                </a:cubicBezTo>
                <a:cubicBezTo>
                  <a:pt x="311" y="94"/>
                  <a:pt x="319" y="94"/>
                  <a:pt x="324" y="94"/>
                </a:cubicBezTo>
                <a:cubicBezTo>
                  <a:pt x="325" y="94"/>
                  <a:pt x="327" y="94"/>
                  <a:pt x="327" y="94"/>
                </a:cubicBezTo>
                <a:cubicBezTo>
                  <a:pt x="331" y="94"/>
                  <a:pt x="334" y="96"/>
                  <a:pt x="334" y="96"/>
                </a:cubicBezTo>
                <a:cubicBezTo>
                  <a:pt x="334" y="96"/>
                  <a:pt x="336" y="96"/>
                  <a:pt x="338" y="96"/>
                </a:cubicBezTo>
                <a:cubicBezTo>
                  <a:pt x="340" y="96"/>
                  <a:pt x="343" y="96"/>
                  <a:pt x="343" y="96"/>
                </a:cubicBezTo>
                <a:cubicBezTo>
                  <a:pt x="344" y="96"/>
                  <a:pt x="349" y="99"/>
                  <a:pt x="350" y="99"/>
                </a:cubicBezTo>
                <a:cubicBezTo>
                  <a:pt x="350" y="99"/>
                  <a:pt x="356" y="97"/>
                  <a:pt x="360" y="97"/>
                </a:cubicBezTo>
                <a:cubicBezTo>
                  <a:pt x="361" y="97"/>
                  <a:pt x="361" y="97"/>
                  <a:pt x="361" y="97"/>
                </a:cubicBezTo>
                <a:cubicBezTo>
                  <a:pt x="365" y="97"/>
                  <a:pt x="366" y="100"/>
                  <a:pt x="366" y="100"/>
                </a:cubicBezTo>
                <a:cubicBezTo>
                  <a:pt x="366" y="100"/>
                  <a:pt x="366" y="100"/>
                  <a:pt x="368" y="100"/>
                </a:cubicBezTo>
                <a:cubicBezTo>
                  <a:pt x="368" y="100"/>
                  <a:pt x="368" y="100"/>
                  <a:pt x="354" y="112"/>
                </a:cubicBezTo>
                <a:cubicBezTo>
                  <a:pt x="354" y="112"/>
                  <a:pt x="354" y="112"/>
                  <a:pt x="354" y="112"/>
                </a:cubicBezTo>
                <a:cubicBezTo>
                  <a:pt x="360" y="107"/>
                  <a:pt x="367" y="102"/>
                  <a:pt x="373" y="96"/>
                </a:cubicBezTo>
                <a:cubicBezTo>
                  <a:pt x="373" y="96"/>
                  <a:pt x="373" y="96"/>
                  <a:pt x="371" y="96"/>
                </a:cubicBezTo>
                <a:cubicBezTo>
                  <a:pt x="371" y="96"/>
                  <a:pt x="371" y="96"/>
                  <a:pt x="384" y="96"/>
                </a:cubicBezTo>
                <a:cubicBezTo>
                  <a:pt x="384" y="96"/>
                  <a:pt x="384" y="98"/>
                  <a:pt x="383" y="98"/>
                </a:cubicBezTo>
                <a:cubicBezTo>
                  <a:pt x="383" y="99"/>
                  <a:pt x="388" y="101"/>
                  <a:pt x="388" y="101"/>
                </a:cubicBezTo>
                <a:cubicBezTo>
                  <a:pt x="388" y="101"/>
                  <a:pt x="388" y="101"/>
                  <a:pt x="395" y="103"/>
                </a:cubicBezTo>
                <a:cubicBezTo>
                  <a:pt x="395" y="103"/>
                  <a:pt x="395" y="103"/>
                  <a:pt x="398" y="104"/>
                </a:cubicBezTo>
                <a:cubicBezTo>
                  <a:pt x="398" y="104"/>
                  <a:pt x="398" y="99"/>
                  <a:pt x="399" y="99"/>
                </a:cubicBezTo>
                <a:cubicBezTo>
                  <a:pt x="401" y="99"/>
                  <a:pt x="405" y="98"/>
                  <a:pt x="407" y="97"/>
                </a:cubicBezTo>
                <a:cubicBezTo>
                  <a:pt x="407" y="96"/>
                  <a:pt x="408" y="96"/>
                  <a:pt x="410" y="96"/>
                </a:cubicBezTo>
                <a:cubicBezTo>
                  <a:pt x="412" y="96"/>
                  <a:pt x="415" y="97"/>
                  <a:pt x="414" y="97"/>
                </a:cubicBezTo>
                <a:cubicBezTo>
                  <a:pt x="412" y="98"/>
                  <a:pt x="407" y="100"/>
                  <a:pt x="405" y="101"/>
                </a:cubicBezTo>
                <a:cubicBezTo>
                  <a:pt x="403" y="101"/>
                  <a:pt x="403" y="104"/>
                  <a:pt x="405" y="104"/>
                </a:cubicBezTo>
                <a:cubicBezTo>
                  <a:pt x="405" y="104"/>
                  <a:pt x="405" y="104"/>
                  <a:pt x="405" y="104"/>
                </a:cubicBezTo>
                <a:cubicBezTo>
                  <a:pt x="406" y="104"/>
                  <a:pt x="406" y="102"/>
                  <a:pt x="407" y="102"/>
                </a:cubicBezTo>
                <a:cubicBezTo>
                  <a:pt x="407" y="101"/>
                  <a:pt x="410" y="101"/>
                  <a:pt x="410" y="101"/>
                </a:cubicBezTo>
                <a:cubicBezTo>
                  <a:pt x="410" y="101"/>
                  <a:pt x="410" y="101"/>
                  <a:pt x="416" y="98"/>
                </a:cubicBezTo>
                <a:cubicBezTo>
                  <a:pt x="416" y="98"/>
                  <a:pt x="416" y="98"/>
                  <a:pt x="419" y="98"/>
                </a:cubicBezTo>
                <a:cubicBezTo>
                  <a:pt x="419" y="98"/>
                  <a:pt x="421" y="96"/>
                  <a:pt x="423" y="95"/>
                </a:cubicBezTo>
                <a:cubicBezTo>
                  <a:pt x="425" y="95"/>
                  <a:pt x="428" y="95"/>
                  <a:pt x="428" y="95"/>
                </a:cubicBezTo>
                <a:cubicBezTo>
                  <a:pt x="428" y="95"/>
                  <a:pt x="428" y="95"/>
                  <a:pt x="431" y="94"/>
                </a:cubicBezTo>
                <a:cubicBezTo>
                  <a:pt x="431" y="94"/>
                  <a:pt x="434" y="94"/>
                  <a:pt x="435" y="94"/>
                </a:cubicBezTo>
                <a:cubicBezTo>
                  <a:pt x="436" y="94"/>
                  <a:pt x="437" y="92"/>
                  <a:pt x="438" y="92"/>
                </a:cubicBezTo>
                <a:cubicBezTo>
                  <a:pt x="439" y="92"/>
                  <a:pt x="440" y="92"/>
                  <a:pt x="441" y="92"/>
                </a:cubicBezTo>
                <a:cubicBezTo>
                  <a:pt x="442" y="92"/>
                  <a:pt x="443" y="92"/>
                  <a:pt x="443" y="92"/>
                </a:cubicBezTo>
                <a:cubicBezTo>
                  <a:pt x="443" y="92"/>
                  <a:pt x="445" y="91"/>
                  <a:pt x="446" y="91"/>
                </a:cubicBezTo>
                <a:cubicBezTo>
                  <a:pt x="447" y="91"/>
                  <a:pt x="448" y="91"/>
                  <a:pt x="448" y="91"/>
                </a:cubicBezTo>
                <a:cubicBezTo>
                  <a:pt x="449" y="92"/>
                  <a:pt x="447" y="93"/>
                  <a:pt x="447" y="93"/>
                </a:cubicBezTo>
                <a:cubicBezTo>
                  <a:pt x="447" y="93"/>
                  <a:pt x="436" y="95"/>
                  <a:pt x="434" y="96"/>
                </a:cubicBezTo>
                <a:cubicBezTo>
                  <a:pt x="433" y="97"/>
                  <a:pt x="432" y="97"/>
                  <a:pt x="430" y="97"/>
                </a:cubicBezTo>
                <a:cubicBezTo>
                  <a:pt x="428" y="97"/>
                  <a:pt x="427" y="97"/>
                  <a:pt x="427" y="97"/>
                </a:cubicBezTo>
                <a:cubicBezTo>
                  <a:pt x="427" y="97"/>
                  <a:pt x="420" y="99"/>
                  <a:pt x="418" y="99"/>
                </a:cubicBezTo>
                <a:cubicBezTo>
                  <a:pt x="415" y="100"/>
                  <a:pt x="412" y="103"/>
                  <a:pt x="412" y="103"/>
                </a:cubicBezTo>
                <a:cubicBezTo>
                  <a:pt x="412" y="103"/>
                  <a:pt x="412" y="103"/>
                  <a:pt x="416" y="103"/>
                </a:cubicBezTo>
                <a:cubicBezTo>
                  <a:pt x="416" y="103"/>
                  <a:pt x="419" y="101"/>
                  <a:pt x="421" y="101"/>
                </a:cubicBezTo>
                <a:cubicBezTo>
                  <a:pt x="423" y="100"/>
                  <a:pt x="429" y="97"/>
                  <a:pt x="429" y="97"/>
                </a:cubicBezTo>
                <a:cubicBezTo>
                  <a:pt x="429" y="97"/>
                  <a:pt x="429" y="97"/>
                  <a:pt x="431" y="100"/>
                </a:cubicBezTo>
                <a:cubicBezTo>
                  <a:pt x="431" y="100"/>
                  <a:pt x="436" y="97"/>
                  <a:pt x="436" y="97"/>
                </a:cubicBezTo>
                <a:cubicBezTo>
                  <a:pt x="437" y="97"/>
                  <a:pt x="446" y="95"/>
                  <a:pt x="446" y="95"/>
                </a:cubicBezTo>
                <a:cubicBezTo>
                  <a:pt x="446" y="95"/>
                  <a:pt x="447" y="95"/>
                  <a:pt x="448" y="95"/>
                </a:cubicBezTo>
                <a:cubicBezTo>
                  <a:pt x="449" y="95"/>
                  <a:pt x="449" y="95"/>
                  <a:pt x="450" y="95"/>
                </a:cubicBezTo>
                <a:cubicBezTo>
                  <a:pt x="451" y="94"/>
                  <a:pt x="453" y="92"/>
                  <a:pt x="455" y="92"/>
                </a:cubicBezTo>
                <a:cubicBezTo>
                  <a:pt x="456" y="91"/>
                  <a:pt x="458" y="91"/>
                  <a:pt x="459" y="91"/>
                </a:cubicBezTo>
                <a:cubicBezTo>
                  <a:pt x="460" y="91"/>
                  <a:pt x="461" y="91"/>
                  <a:pt x="461" y="91"/>
                </a:cubicBezTo>
                <a:cubicBezTo>
                  <a:pt x="461" y="91"/>
                  <a:pt x="459" y="90"/>
                  <a:pt x="459" y="89"/>
                </a:cubicBezTo>
                <a:cubicBezTo>
                  <a:pt x="459" y="88"/>
                  <a:pt x="460" y="88"/>
                  <a:pt x="460" y="88"/>
                </a:cubicBezTo>
                <a:cubicBezTo>
                  <a:pt x="462" y="88"/>
                  <a:pt x="464" y="89"/>
                  <a:pt x="464" y="91"/>
                </a:cubicBezTo>
                <a:cubicBezTo>
                  <a:pt x="465" y="93"/>
                  <a:pt x="461" y="96"/>
                  <a:pt x="464" y="98"/>
                </a:cubicBezTo>
                <a:cubicBezTo>
                  <a:pt x="464" y="99"/>
                  <a:pt x="465" y="99"/>
                  <a:pt x="466" y="99"/>
                </a:cubicBezTo>
                <a:cubicBezTo>
                  <a:pt x="468" y="99"/>
                  <a:pt x="470" y="97"/>
                  <a:pt x="471" y="96"/>
                </a:cubicBezTo>
                <a:cubicBezTo>
                  <a:pt x="472" y="95"/>
                  <a:pt x="479" y="91"/>
                  <a:pt x="479" y="91"/>
                </a:cubicBezTo>
                <a:cubicBezTo>
                  <a:pt x="479" y="91"/>
                  <a:pt x="479" y="91"/>
                  <a:pt x="476" y="95"/>
                </a:cubicBezTo>
                <a:cubicBezTo>
                  <a:pt x="476" y="95"/>
                  <a:pt x="476" y="95"/>
                  <a:pt x="476" y="96"/>
                </a:cubicBezTo>
                <a:cubicBezTo>
                  <a:pt x="476" y="96"/>
                  <a:pt x="476" y="96"/>
                  <a:pt x="472" y="99"/>
                </a:cubicBezTo>
                <a:cubicBezTo>
                  <a:pt x="472" y="99"/>
                  <a:pt x="472" y="99"/>
                  <a:pt x="479" y="99"/>
                </a:cubicBezTo>
                <a:cubicBezTo>
                  <a:pt x="479" y="99"/>
                  <a:pt x="484" y="94"/>
                  <a:pt x="488" y="94"/>
                </a:cubicBezTo>
                <a:cubicBezTo>
                  <a:pt x="488" y="94"/>
                  <a:pt x="488" y="94"/>
                  <a:pt x="488" y="94"/>
                </a:cubicBezTo>
                <a:cubicBezTo>
                  <a:pt x="491" y="94"/>
                  <a:pt x="499" y="99"/>
                  <a:pt x="499" y="99"/>
                </a:cubicBezTo>
                <a:close/>
                <a:moveTo>
                  <a:pt x="706" y="294"/>
                </a:moveTo>
                <a:cubicBezTo>
                  <a:pt x="705" y="293"/>
                  <a:pt x="705" y="293"/>
                  <a:pt x="704" y="293"/>
                </a:cubicBezTo>
                <a:cubicBezTo>
                  <a:pt x="703" y="293"/>
                  <a:pt x="702" y="293"/>
                  <a:pt x="701" y="294"/>
                </a:cubicBezTo>
                <a:cubicBezTo>
                  <a:pt x="702" y="294"/>
                  <a:pt x="704" y="294"/>
                  <a:pt x="706" y="294"/>
                </a:cubicBezTo>
                <a:close/>
                <a:moveTo>
                  <a:pt x="463" y="575"/>
                </a:moveTo>
                <a:cubicBezTo>
                  <a:pt x="464" y="575"/>
                  <a:pt x="463" y="576"/>
                  <a:pt x="465" y="576"/>
                </a:cubicBezTo>
                <a:cubicBezTo>
                  <a:pt x="465" y="576"/>
                  <a:pt x="465" y="576"/>
                  <a:pt x="465" y="576"/>
                </a:cubicBezTo>
                <a:cubicBezTo>
                  <a:pt x="465" y="576"/>
                  <a:pt x="466" y="575"/>
                  <a:pt x="466" y="575"/>
                </a:cubicBezTo>
                <a:cubicBezTo>
                  <a:pt x="466" y="575"/>
                  <a:pt x="466" y="576"/>
                  <a:pt x="465" y="576"/>
                </a:cubicBezTo>
                <a:cubicBezTo>
                  <a:pt x="465" y="576"/>
                  <a:pt x="465" y="576"/>
                  <a:pt x="465" y="576"/>
                </a:cubicBezTo>
                <a:cubicBezTo>
                  <a:pt x="463" y="576"/>
                  <a:pt x="464" y="574"/>
                  <a:pt x="463" y="574"/>
                </a:cubicBezTo>
                <a:cubicBezTo>
                  <a:pt x="463" y="574"/>
                  <a:pt x="463" y="575"/>
                  <a:pt x="463" y="575"/>
                </a:cubicBezTo>
                <a:cubicBezTo>
                  <a:pt x="463" y="575"/>
                  <a:pt x="463" y="575"/>
                  <a:pt x="463" y="575"/>
                </a:cubicBezTo>
                <a:close/>
                <a:moveTo>
                  <a:pt x="763" y="721"/>
                </a:moveTo>
                <a:cubicBezTo>
                  <a:pt x="763" y="722"/>
                  <a:pt x="763" y="722"/>
                  <a:pt x="763" y="722"/>
                </a:cubicBezTo>
                <a:cubicBezTo>
                  <a:pt x="763" y="722"/>
                  <a:pt x="763" y="722"/>
                  <a:pt x="763" y="722"/>
                </a:cubicBezTo>
                <a:cubicBezTo>
                  <a:pt x="763" y="722"/>
                  <a:pt x="763" y="722"/>
                  <a:pt x="763" y="721"/>
                </a:cubicBezTo>
                <a:close/>
                <a:moveTo>
                  <a:pt x="769" y="1052"/>
                </a:moveTo>
                <a:cubicBezTo>
                  <a:pt x="770" y="1053"/>
                  <a:pt x="770" y="1055"/>
                  <a:pt x="773" y="1056"/>
                </a:cubicBezTo>
                <a:cubicBezTo>
                  <a:pt x="773" y="1056"/>
                  <a:pt x="773" y="1056"/>
                  <a:pt x="773" y="1056"/>
                </a:cubicBezTo>
                <a:cubicBezTo>
                  <a:pt x="773" y="1056"/>
                  <a:pt x="773" y="1056"/>
                  <a:pt x="773" y="1056"/>
                </a:cubicBezTo>
                <a:cubicBezTo>
                  <a:pt x="771" y="1055"/>
                  <a:pt x="770" y="1053"/>
                  <a:pt x="770" y="1052"/>
                </a:cubicBezTo>
                <a:cubicBezTo>
                  <a:pt x="769" y="1052"/>
                  <a:pt x="767" y="1051"/>
                  <a:pt x="767" y="1051"/>
                </a:cubicBezTo>
                <a:cubicBezTo>
                  <a:pt x="767" y="1051"/>
                  <a:pt x="767" y="1051"/>
                  <a:pt x="767" y="1051"/>
                </a:cubicBezTo>
                <a:cubicBezTo>
                  <a:pt x="768" y="1051"/>
                  <a:pt x="769" y="1052"/>
                  <a:pt x="769" y="1052"/>
                </a:cubicBezTo>
                <a:close/>
                <a:moveTo>
                  <a:pt x="765" y="1050"/>
                </a:moveTo>
                <a:cubicBezTo>
                  <a:pt x="765" y="1050"/>
                  <a:pt x="765" y="1050"/>
                  <a:pt x="765" y="1050"/>
                </a:cubicBezTo>
                <a:cubicBezTo>
                  <a:pt x="765" y="1050"/>
                  <a:pt x="765" y="1050"/>
                  <a:pt x="765" y="1050"/>
                </a:cubicBezTo>
                <a:cubicBezTo>
                  <a:pt x="764" y="1050"/>
                  <a:pt x="763" y="1047"/>
                  <a:pt x="761" y="1046"/>
                </a:cubicBezTo>
                <a:cubicBezTo>
                  <a:pt x="763" y="1047"/>
                  <a:pt x="764" y="1050"/>
                  <a:pt x="765" y="1050"/>
                </a:cubicBezTo>
                <a:close/>
                <a:moveTo>
                  <a:pt x="755" y="1044"/>
                </a:moveTo>
                <a:cubicBezTo>
                  <a:pt x="755" y="1044"/>
                  <a:pt x="757" y="1048"/>
                  <a:pt x="758" y="1048"/>
                </a:cubicBezTo>
                <a:cubicBezTo>
                  <a:pt x="757" y="1048"/>
                  <a:pt x="755" y="1044"/>
                  <a:pt x="755" y="1044"/>
                </a:cubicBezTo>
                <a:cubicBezTo>
                  <a:pt x="755" y="1044"/>
                  <a:pt x="753" y="1042"/>
                  <a:pt x="751" y="1040"/>
                </a:cubicBezTo>
                <a:cubicBezTo>
                  <a:pt x="751" y="1040"/>
                  <a:pt x="751" y="1040"/>
                  <a:pt x="751" y="1040"/>
                </a:cubicBezTo>
                <a:cubicBezTo>
                  <a:pt x="753" y="1042"/>
                  <a:pt x="755" y="1044"/>
                  <a:pt x="755" y="1044"/>
                </a:cubicBezTo>
                <a:close/>
                <a:moveTo>
                  <a:pt x="750" y="695"/>
                </a:moveTo>
                <a:cubicBezTo>
                  <a:pt x="750" y="695"/>
                  <a:pt x="750" y="694"/>
                  <a:pt x="751" y="693"/>
                </a:cubicBezTo>
                <a:cubicBezTo>
                  <a:pt x="750" y="694"/>
                  <a:pt x="750" y="695"/>
                  <a:pt x="750" y="696"/>
                </a:cubicBezTo>
                <a:cubicBezTo>
                  <a:pt x="750" y="696"/>
                  <a:pt x="750" y="695"/>
                  <a:pt x="750" y="695"/>
                </a:cubicBezTo>
                <a:close/>
                <a:moveTo>
                  <a:pt x="746" y="705"/>
                </a:moveTo>
                <a:cubicBezTo>
                  <a:pt x="746" y="705"/>
                  <a:pt x="746" y="705"/>
                  <a:pt x="746" y="705"/>
                </a:cubicBezTo>
                <a:cubicBezTo>
                  <a:pt x="746" y="704"/>
                  <a:pt x="746" y="703"/>
                  <a:pt x="746" y="701"/>
                </a:cubicBezTo>
                <a:cubicBezTo>
                  <a:pt x="745" y="703"/>
                  <a:pt x="745" y="704"/>
                  <a:pt x="746" y="705"/>
                </a:cubicBezTo>
                <a:close/>
                <a:moveTo>
                  <a:pt x="741" y="1067"/>
                </a:moveTo>
                <a:cubicBezTo>
                  <a:pt x="741" y="1067"/>
                  <a:pt x="745" y="1067"/>
                  <a:pt x="745" y="1066"/>
                </a:cubicBezTo>
                <a:cubicBezTo>
                  <a:pt x="745" y="1066"/>
                  <a:pt x="745" y="1066"/>
                  <a:pt x="745" y="1066"/>
                </a:cubicBezTo>
                <a:cubicBezTo>
                  <a:pt x="745" y="1067"/>
                  <a:pt x="741" y="1067"/>
                  <a:pt x="741" y="1067"/>
                </a:cubicBezTo>
                <a:cubicBezTo>
                  <a:pt x="741" y="1067"/>
                  <a:pt x="741" y="1067"/>
                  <a:pt x="741" y="1067"/>
                </a:cubicBezTo>
                <a:close/>
                <a:moveTo>
                  <a:pt x="743" y="1059"/>
                </a:moveTo>
                <a:cubicBezTo>
                  <a:pt x="743" y="1059"/>
                  <a:pt x="743" y="1059"/>
                  <a:pt x="743" y="1059"/>
                </a:cubicBezTo>
                <a:cubicBezTo>
                  <a:pt x="743" y="1059"/>
                  <a:pt x="742" y="1060"/>
                  <a:pt x="742" y="1061"/>
                </a:cubicBezTo>
                <a:cubicBezTo>
                  <a:pt x="742" y="1061"/>
                  <a:pt x="742" y="1061"/>
                  <a:pt x="742" y="1061"/>
                </a:cubicBezTo>
                <a:cubicBezTo>
                  <a:pt x="742" y="1061"/>
                  <a:pt x="742" y="1060"/>
                  <a:pt x="743" y="1059"/>
                </a:cubicBezTo>
                <a:close/>
                <a:moveTo>
                  <a:pt x="743" y="1054"/>
                </a:moveTo>
                <a:cubicBezTo>
                  <a:pt x="743" y="1054"/>
                  <a:pt x="743" y="1054"/>
                  <a:pt x="743" y="1054"/>
                </a:cubicBezTo>
                <a:cubicBezTo>
                  <a:pt x="743" y="1054"/>
                  <a:pt x="743" y="1054"/>
                  <a:pt x="743" y="1054"/>
                </a:cubicBezTo>
                <a:cubicBezTo>
                  <a:pt x="743" y="1054"/>
                  <a:pt x="743" y="1054"/>
                  <a:pt x="743" y="1054"/>
                </a:cubicBezTo>
                <a:cubicBezTo>
                  <a:pt x="743" y="1054"/>
                  <a:pt x="741" y="1054"/>
                  <a:pt x="740" y="1055"/>
                </a:cubicBezTo>
                <a:cubicBezTo>
                  <a:pt x="741" y="1054"/>
                  <a:pt x="742" y="1054"/>
                  <a:pt x="743" y="1054"/>
                </a:cubicBezTo>
                <a:close/>
                <a:moveTo>
                  <a:pt x="650" y="1074"/>
                </a:moveTo>
                <a:cubicBezTo>
                  <a:pt x="650" y="1074"/>
                  <a:pt x="650" y="1074"/>
                  <a:pt x="650" y="1074"/>
                </a:cubicBezTo>
                <a:cubicBezTo>
                  <a:pt x="650" y="1074"/>
                  <a:pt x="651" y="1074"/>
                  <a:pt x="651" y="1075"/>
                </a:cubicBezTo>
                <a:cubicBezTo>
                  <a:pt x="651" y="1074"/>
                  <a:pt x="650" y="1074"/>
                  <a:pt x="650" y="1074"/>
                </a:cubicBezTo>
                <a:close/>
                <a:moveTo>
                  <a:pt x="654" y="1118"/>
                </a:moveTo>
                <a:cubicBezTo>
                  <a:pt x="654" y="1118"/>
                  <a:pt x="654" y="1118"/>
                  <a:pt x="654" y="1118"/>
                </a:cubicBezTo>
                <a:cubicBezTo>
                  <a:pt x="654" y="1118"/>
                  <a:pt x="656" y="1119"/>
                  <a:pt x="656" y="1120"/>
                </a:cubicBezTo>
                <a:cubicBezTo>
                  <a:pt x="656" y="1119"/>
                  <a:pt x="654" y="1118"/>
                  <a:pt x="654" y="1118"/>
                </a:cubicBezTo>
                <a:close/>
                <a:moveTo>
                  <a:pt x="676" y="1209"/>
                </a:moveTo>
                <a:cubicBezTo>
                  <a:pt x="676" y="1209"/>
                  <a:pt x="676" y="1209"/>
                  <a:pt x="676" y="1209"/>
                </a:cubicBezTo>
                <a:cubicBezTo>
                  <a:pt x="676" y="1209"/>
                  <a:pt x="679" y="1211"/>
                  <a:pt x="680" y="1211"/>
                </a:cubicBezTo>
                <a:cubicBezTo>
                  <a:pt x="680" y="1211"/>
                  <a:pt x="680" y="1211"/>
                  <a:pt x="680" y="1211"/>
                </a:cubicBezTo>
                <a:cubicBezTo>
                  <a:pt x="680" y="1211"/>
                  <a:pt x="677" y="1209"/>
                  <a:pt x="676" y="1209"/>
                </a:cubicBezTo>
                <a:close/>
                <a:moveTo>
                  <a:pt x="679" y="1203"/>
                </a:moveTo>
                <a:cubicBezTo>
                  <a:pt x="679" y="1203"/>
                  <a:pt x="679" y="1203"/>
                  <a:pt x="677" y="1200"/>
                </a:cubicBezTo>
                <a:cubicBezTo>
                  <a:pt x="677" y="1200"/>
                  <a:pt x="677" y="1200"/>
                  <a:pt x="677" y="1200"/>
                </a:cubicBezTo>
                <a:cubicBezTo>
                  <a:pt x="677" y="1200"/>
                  <a:pt x="677" y="1200"/>
                  <a:pt x="679" y="1203"/>
                </a:cubicBezTo>
                <a:cubicBezTo>
                  <a:pt x="679" y="1203"/>
                  <a:pt x="679" y="1203"/>
                  <a:pt x="679" y="1203"/>
                </a:cubicBezTo>
                <a:close/>
                <a:moveTo>
                  <a:pt x="697" y="679"/>
                </a:moveTo>
                <a:cubicBezTo>
                  <a:pt x="697" y="679"/>
                  <a:pt x="697" y="679"/>
                  <a:pt x="697" y="679"/>
                </a:cubicBezTo>
                <a:cubicBezTo>
                  <a:pt x="697" y="680"/>
                  <a:pt x="697" y="680"/>
                  <a:pt x="697" y="681"/>
                </a:cubicBezTo>
                <a:cubicBezTo>
                  <a:pt x="698" y="681"/>
                  <a:pt x="698" y="681"/>
                  <a:pt x="698" y="681"/>
                </a:cubicBezTo>
                <a:cubicBezTo>
                  <a:pt x="698" y="680"/>
                  <a:pt x="698" y="680"/>
                  <a:pt x="698" y="679"/>
                </a:cubicBezTo>
                <a:cubicBezTo>
                  <a:pt x="698" y="679"/>
                  <a:pt x="697" y="679"/>
                  <a:pt x="697" y="679"/>
                </a:cubicBezTo>
                <a:close/>
                <a:moveTo>
                  <a:pt x="693" y="1242"/>
                </a:moveTo>
                <a:cubicBezTo>
                  <a:pt x="693" y="1242"/>
                  <a:pt x="693" y="1242"/>
                  <a:pt x="694" y="1244"/>
                </a:cubicBezTo>
                <a:cubicBezTo>
                  <a:pt x="694" y="1244"/>
                  <a:pt x="694" y="1244"/>
                  <a:pt x="699" y="1246"/>
                </a:cubicBezTo>
                <a:cubicBezTo>
                  <a:pt x="699" y="1246"/>
                  <a:pt x="699" y="1246"/>
                  <a:pt x="701" y="1248"/>
                </a:cubicBezTo>
                <a:cubicBezTo>
                  <a:pt x="701" y="1248"/>
                  <a:pt x="704" y="1247"/>
                  <a:pt x="707" y="1247"/>
                </a:cubicBezTo>
                <a:cubicBezTo>
                  <a:pt x="708" y="1247"/>
                  <a:pt x="708" y="1247"/>
                  <a:pt x="708" y="1247"/>
                </a:cubicBezTo>
                <a:cubicBezTo>
                  <a:pt x="710" y="1247"/>
                  <a:pt x="711" y="1247"/>
                  <a:pt x="713" y="1247"/>
                </a:cubicBezTo>
                <a:cubicBezTo>
                  <a:pt x="714" y="1247"/>
                  <a:pt x="715" y="1247"/>
                  <a:pt x="715" y="1247"/>
                </a:cubicBezTo>
                <a:cubicBezTo>
                  <a:pt x="715" y="1247"/>
                  <a:pt x="715" y="1247"/>
                  <a:pt x="717" y="1249"/>
                </a:cubicBezTo>
                <a:cubicBezTo>
                  <a:pt x="717" y="1249"/>
                  <a:pt x="717" y="1249"/>
                  <a:pt x="717" y="1249"/>
                </a:cubicBezTo>
                <a:cubicBezTo>
                  <a:pt x="717" y="1249"/>
                  <a:pt x="717" y="1249"/>
                  <a:pt x="715" y="1247"/>
                </a:cubicBezTo>
                <a:cubicBezTo>
                  <a:pt x="715" y="1247"/>
                  <a:pt x="714" y="1247"/>
                  <a:pt x="712" y="1247"/>
                </a:cubicBezTo>
                <a:cubicBezTo>
                  <a:pt x="711" y="1247"/>
                  <a:pt x="710" y="1247"/>
                  <a:pt x="708" y="1247"/>
                </a:cubicBezTo>
                <a:cubicBezTo>
                  <a:pt x="708" y="1247"/>
                  <a:pt x="707" y="1247"/>
                  <a:pt x="707" y="1247"/>
                </a:cubicBezTo>
                <a:cubicBezTo>
                  <a:pt x="704" y="1247"/>
                  <a:pt x="701" y="1248"/>
                  <a:pt x="701" y="1248"/>
                </a:cubicBezTo>
                <a:cubicBezTo>
                  <a:pt x="701" y="1248"/>
                  <a:pt x="701" y="1248"/>
                  <a:pt x="699" y="1246"/>
                </a:cubicBezTo>
                <a:cubicBezTo>
                  <a:pt x="699" y="1246"/>
                  <a:pt x="699" y="1246"/>
                  <a:pt x="694" y="1244"/>
                </a:cubicBezTo>
                <a:cubicBezTo>
                  <a:pt x="694" y="1244"/>
                  <a:pt x="694" y="1244"/>
                  <a:pt x="693" y="1242"/>
                </a:cubicBezTo>
                <a:cubicBezTo>
                  <a:pt x="693" y="1242"/>
                  <a:pt x="693" y="1242"/>
                  <a:pt x="691" y="1239"/>
                </a:cubicBezTo>
                <a:cubicBezTo>
                  <a:pt x="691" y="1239"/>
                  <a:pt x="691" y="1239"/>
                  <a:pt x="691" y="1239"/>
                </a:cubicBezTo>
                <a:cubicBezTo>
                  <a:pt x="691" y="1239"/>
                  <a:pt x="691" y="1239"/>
                  <a:pt x="693" y="1242"/>
                </a:cubicBezTo>
                <a:close/>
                <a:moveTo>
                  <a:pt x="683" y="1236"/>
                </a:moveTo>
                <a:cubicBezTo>
                  <a:pt x="685" y="1236"/>
                  <a:pt x="686" y="1234"/>
                  <a:pt x="687" y="1234"/>
                </a:cubicBezTo>
                <a:cubicBezTo>
                  <a:pt x="688" y="1234"/>
                  <a:pt x="688" y="1234"/>
                  <a:pt x="689" y="1235"/>
                </a:cubicBezTo>
                <a:cubicBezTo>
                  <a:pt x="690" y="1235"/>
                  <a:pt x="690" y="1236"/>
                  <a:pt x="691" y="1237"/>
                </a:cubicBezTo>
                <a:cubicBezTo>
                  <a:pt x="690" y="1236"/>
                  <a:pt x="690" y="1235"/>
                  <a:pt x="689" y="1234"/>
                </a:cubicBezTo>
                <a:cubicBezTo>
                  <a:pt x="688" y="1234"/>
                  <a:pt x="688" y="1234"/>
                  <a:pt x="687" y="1234"/>
                </a:cubicBezTo>
                <a:cubicBezTo>
                  <a:pt x="686" y="1234"/>
                  <a:pt x="685" y="1235"/>
                  <a:pt x="683" y="1235"/>
                </a:cubicBezTo>
                <a:cubicBezTo>
                  <a:pt x="682" y="1235"/>
                  <a:pt x="682" y="1234"/>
                  <a:pt x="681" y="1233"/>
                </a:cubicBezTo>
                <a:cubicBezTo>
                  <a:pt x="682" y="1234"/>
                  <a:pt x="682" y="1236"/>
                  <a:pt x="683" y="1236"/>
                </a:cubicBezTo>
                <a:close/>
                <a:moveTo>
                  <a:pt x="681" y="1231"/>
                </a:moveTo>
                <a:cubicBezTo>
                  <a:pt x="681" y="1231"/>
                  <a:pt x="681" y="1231"/>
                  <a:pt x="681" y="1231"/>
                </a:cubicBezTo>
                <a:cubicBezTo>
                  <a:pt x="681" y="1231"/>
                  <a:pt x="681" y="1231"/>
                  <a:pt x="677" y="1230"/>
                </a:cubicBezTo>
                <a:cubicBezTo>
                  <a:pt x="677" y="1230"/>
                  <a:pt x="677" y="1230"/>
                  <a:pt x="677" y="1230"/>
                </a:cubicBezTo>
                <a:cubicBezTo>
                  <a:pt x="677" y="1230"/>
                  <a:pt x="677" y="1230"/>
                  <a:pt x="681" y="1231"/>
                </a:cubicBezTo>
                <a:close/>
                <a:moveTo>
                  <a:pt x="680" y="1217"/>
                </a:moveTo>
                <a:cubicBezTo>
                  <a:pt x="680" y="1216"/>
                  <a:pt x="678" y="1214"/>
                  <a:pt x="677" y="1214"/>
                </a:cubicBezTo>
                <a:cubicBezTo>
                  <a:pt x="677" y="1214"/>
                  <a:pt x="677" y="1214"/>
                  <a:pt x="677" y="1214"/>
                </a:cubicBezTo>
                <a:cubicBezTo>
                  <a:pt x="677" y="1214"/>
                  <a:pt x="680" y="1216"/>
                  <a:pt x="680" y="1217"/>
                </a:cubicBezTo>
                <a:close/>
                <a:moveTo>
                  <a:pt x="677" y="1226"/>
                </a:moveTo>
                <a:cubicBezTo>
                  <a:pt x="677" y="1226"/>
                  <a:pt x="677" y="1226"/>
                  <a:pt x="677" y="1226"/>
                </a:cubicBezTo>
                <a:cubicBezTo>
                  <a:pt x="677" y="1226"/>
                  <a:pt x="677" y="1226"/>
                  <a:pt x="677" y="1226"/>
                </a:cubicBezTo>
                <a:cubicBezTo>
                  <a:pt x="676" y="1225"/>
                  <a:pt x="676" y="1225"/>
                  <a:pt x="676" y="1224"/>
                </a:cubicBezTo>
                <a:cubicBezTo>
                  <a:pt x="676" y="1225"/>
                  <a:pt x="676" y="1226"/>
                  <a:pt x="677" y="1226"/>
                </a:cubicBezTo>
                <a:close/>
                <a:moveTo>
                  <a:pt x="677" y="1196"/>
                </a:moveTo>
                <a:cubicBezTo>
                  <a:pt x="677" y="1196"/>
                  <a:pt x="677" y="1196"/>
                  <a:pt x="677" y="1196"/>
                </a:cubicBezTo>
                <a:cubicBezTo>
                  <a:pt x="677" y="1196"/>
                  <a:pt x="677" y="1196"/>
                  <a:pt x="675" y="1193"/>
                </a:cubicBezTo>
                <a:cubicBezTo>
                  <a:pt x="675" y="1193"/>
                  <a:pt x="675" y="1193"/>
                  <a:pt x="675" y="1193"/>
                </a:cubicBezTo>
                <a:cubicBezTo>
                  <a:pt x="675" y="1193"/>
                  <a:pt x="675" y="1193"/>
                  <a:pt x="677" y="1196"/>
                </a:cubicBezTo>
                <a:close/>
                <a:moveTo>
                  <a:pt x="675" y="1190"/>
                </a:moveTo>
                <a:cubicBezTo>
                  <a:pt x="675" y="1190"/>
                  <a:pt x="675" y="1190"/>
                  <a:pt x="675" y="1190"/>
                </a:cubicBezTo>
                <a:cubicBezTo>
                  <a:pt x="675" y="1190"/>
                  <a:pt x="675" y="1190"/>
                  <a:pt x="673" y="1188"/>
                </a:cubicBezTo>
                <a:cubicBezTo>
                  <a:pt x="673" y="1188"/>
                  <a:pt x="673" y="1188"/>
                  <a:pt x="673" y="1188"/>
                </a:cubicBezTo>
                <a:cubicBezTo>
                  <a:pt x="673" y="1188"/>
                  <a:pt x="673" y="1188"/>
                  <a:pt x="675" y="1190"/>
                </a:cubicBezTo>
                <a:close/>
                <a:moveTo>
                  <a:pt x="672" y="1181"/>
                </a:moveTo>
                <a:cubicBezTo>
                  <a:pt x="672" y="1181"/>
                  <a:pt x="675" y="1183"/>
                  <a:pt x="675" y="1184"/>
                </a:cubicBezTo>
                <a:cubicBezTo>
                  <a:pt x="675" y="1182"/>
                  <a:pt x="672" y="1181"/>
                  <a:pt x="672" y="1181"/>
                </a:cubicBezTo>
                <a:cubicBezTo>
                  <a:pt x="672" y="1181"/>
                  <a:pt x="668" y="1180"/>
                  <a:pt x="668" y="1180"/>
                </a:cubicBezTo>
                <a:cubicBezTo>
                  <a:pt x="667" y="1180"/>
                  <a:pt x="667" y="1180"/>
                  <a:pt x="667" y="1180"/>
                </a:cubicBezTo>
                <a:cubicBezTo>
                  <a:pt x="668" y="1180"/>
                  <a:pt x="672" y="1181"/>
                  <a:pt x="672" y="1181"/>
                </a:cubicBezTo>
                <a:close/>
                <a:moveTo>
                  <a:pt x="667" y="1175"/>
                </a:moveTo>
                <a:cubicBezTo>
                  <a:pt x="667" y="1175"/>
                  <a:pt x="668" y="1177"/>
                  <a:pt x="669" y="1177"/>
                </a:cubicBezTo>
                <a:cubicBezTo>
                  <a:pt x="670" y="1177"/>
                  <a:pt x="671" y="1176"/>
                  <a:pt x="672" y="1176"/>
                </a:cubicBezTo>
                <a:cubicBezTo>
                  <a:pt x="672" y="1176"/>
                  <a:pt x="673" y="1177"/>
                  <a:pt x="673" y="1177"/>
                </a:cubicBezTo>
                <a:cubicBezTo>
                  <a:pt x="673" y="1176"/>
                  <a:pt x="672" y="1176"/>
                  <a:pt x="672" y="1176"/>
                </a:cubicBezTo>
                <a:cubicBezTo>
                  <a:pt x="671" y="1176"/>
                  <a:pt x="670" y="1176"/>
                  <a:pt x="669" y="1176"/>
                </a:cubicBezTo>
                <a:cubicBezTo>
                  <a:pt x="668" y="1176"/>
                  <a:pt x="667" y="1175"/>
                  <a:pt x="667" y="1175"/>
                </a:cubicBezTo>
                <a:cubicBezTo>
                  <a:pt x="667" y="1175"/>
                  <a:pt x="667" y="1175"/>
                  <a:pt x="667" y="1175"/>
                </a:cubicBezTo>
                <a:close/>
                <a:moveTo>
                  <a:pt x="666" y="1169"/>
                </a:moveTo>
                <a:cubicBezTo>
                  <a:pt x="666" y="1168"/>
                  <a:pt x="664" y="1167"/>
                  <a:pt x="664" y="1167"/>
                </a:cubicBezTo>
                <a:cubicBezTo>
                  <a:pt x="664" y="1168"/>
                  <a:pt x="664" y="1168"/>
                  <a:pt x="664" y="1168"/>
                </a:cubicBezTo>
                <a:cubicBezTo>
                  <a:pt x="664" y="1168"/>
                  <a:pt x="666" y="1168"/>
                  <a:pt x="666" y="1169"/>
                </a:cubicBezTo>
                <a:close/>
                <a:moveTo>
                  <a:pt x="660" y="1161"/>
                </a:moveTo>
                <a:cubicBezTo>
                  <a:pt x="661" y="1163"/>
                  <a:pt x="662" y="1164"/>
                  <a:pt x="662" y="1164"/>
                </a:cubicBezTo>
                <a:cubicBezTo>
                  <a:pt x="662" y="1164"/>
                  <a:pt x="662" y="1164"/>
                  <a:pt x="664" y="1164"/>
                </a:cubicBezTo>
                <a:cubicBezTo>
                  <a:pt x="664" y="1164"/>
                  <a:pt x="664" y="1164"/>
                  <a:pt x="664" y="1164"/>
                </a:cubicBezTo>
                <a:cubicBezTo>
                  <a:pt x="664" y="1164"/>
                  <a:pt x="664" y="1164"/>
                  <a:pt x="662" y="1163"/>
                </a:cubicBezTo>
                <a:cubicBezTo>
                  <a:pt x="662" y="1163"/>
                  <a:pt x="661" y="1163"/>
                  <a:pt x="660" y="1161"/>
                </a:cubicBezTo>
                <a:cubicBezTo>
                  <a:pt x="660" y="1161"/>
                  <a:pt x="660" y="1161"/>
                  <a:pt x="660" y="1161"/>
                </a:cubicBezTo>
                <a:close/>
                <a:moveTo>
                  <a:pt x="657" y="1148"/>
                </a:moveTo>
                <a:cubicBezTo>
                  <a:pt x="657" y="1149"/>
                  <a:pt x="661" y="1152"/>
                  <a:pt x="662" y="1153"/>
                </a:cubicBezTo>
                <a:cubicBezTo>
                  <a:pt x="662" y="1153"/>
                  <a:pt x="657" y="1149"/>
                  <a:pt x="657" y="1148"/>
                </a:cubicBezTo>
                <a:cubicBezTo>
                  <a:pt x="657" y="1148"/>
                  <a:pt x="657" y="1148"/>
                  <a:pt x="657" y="1148"/>
                </a:cubicBezTo>
                <a:cubicBezTo>
                  <a:pt x="657" y="1148"/>
                  <a:pt x="657" y="1148"/>
                  <a:pt x="657" y="1148"/>
                </a:cubicBezTo>
                <a:close/>
                <a:moveTo>
                  <a:pt x="656" y="1144"/>
                </a:moveTo>
                <a:cubicBezTo>
                  <a:pt x="656" y="1144"/>
                  <a:pt x="656" y="1144"/>
                  <a:pt x="656" y="1144"/>
                </a:cubicBezTo>
                <a:cubicBezTo>
                  <a:pt x="656" y="1144"/>
                  <a:pt x="655" y="1142"/>
                  <a:pt x="655" y="1141"/>
                </a:cubicBezTo>
                <a:cubicBezTo>
                  <a:pt x="655" y="1142"/>
                  <a:pt x="656" y="1144"/>
                  <a:pt x="656" y="1144"/>
                </a:cubicBezTo>
                <a:close/>
                <a:moveTo>
                  <a:pt x="656" y="1137"/>
                </a:moveTo>
                <a:cubicBezTo>
                  <a:pt x="656" y="1137"/>
                  <a:pt x="656" y="1136"/>
                  <a:pt x="656" y="1136"/>
                </a:cubicBezTo>
                <a:cubicBezTo>
                  <a:pt x="656" y="1136"/>
                  <a:pt x="656" y="1136"/>
                  <a:pt x="653" y="1135"/>
                </a:cubicBezTo>
                <a:cubicBezTo>
                  <a:pt x="653" y="1135"/>
                  <a:pt x="653" y="1135"/>
                  <a:pt x="653" y="1135"/>
                </a:cubicBezTo>
                <a:cubicBezTo>
                  <a:pt x="653" y="1135"/>
                  <a:pt x="653" y="1135"/>
                  <a:pt x="656" y="1137"/>
                </a:cubicBezTo>
                <a:close/>
                <a:moveTo>
                  <a:pt x="653" y="1131"/>
                </a:moveTo>
                <a:cubicBezTo>
                  <a:pt x="653" y="1131"/>
                  <a:pt x="652" y="1130"/>
                  <a:pt x="652" y="1130"/>
                </a:cubicBezTo>
                <a:cubicBezTo>
                  <a:pt x="652" y="1130"/>
                  <a:pt x="652" y="1130"/>
                  <a:pt x="652" y="1130"/>
                </a:cubicBezTo>
                <a:cubicBezTo>
                  <a:pt x="652" y="1130"/>
                  <a:pt x="653" y="1130"/>
                  <a:pt x="653" y="1131"/>
                </a:cubicBezTo>
                <a:close/>
                <a:moveTo>
                  <a:pt x="650" y="1112"/>
                </a:moveTo>
                <a:cubicBezTo>
                  <a:pt x="650" y="1112"/>
                  <a:pt x="650" y="1112"/>
                  <a:pt x="653" y="1115"/>
                </a:cubicBezTo>
                <a:cubicBezTo>
                  <a:pt x="653" y="1115"/>
                  <a:pt x="653" y="1115"/>
                  <a:pt x="653" y="1115"/>
                </a:cubicBezTo>
                <a:cubicBezTo>
                  <a:pt x="653" y="1115"/>
                  <a:pt x="653" y="1115"/>
                  <a:pt x="650" y="1112"/>
                </a:cubicBezTo>
                <a:cubicBezTo>
                  <a:pt x="650" y="1112"/>
                  <a:pt x="650" y="1112"/>
                  <a:pt x="650" y="1112"/>
                </a:cubicBezTo>
                <a:close/>
                <a:moveTo>
                  <a:pt x="651" y="1093"/>
                </a:moveTo>
                <a:cubicBezTo>
                  <a:pt x="650" y="1091"/>
                  <a:pt x="649" y="1090"/>
                  <a:pt x="649" y="1089"/>
                </a:cubicBezTo>
                <a:cubicBezTo>
                  <a:pt x="649" y="1089"/>
                  <a:pt x="648" y="1089"/>
                  <a:pt x="648" y="1089"/>
                </a:cubicBezTo>
                <a:cubicBezTo>
                  <a:pt x="648" y="1089"/>
                  <a:pt x="650" y="1091"/>
                  <a:pt x="651" y="1093"/>
                </a:cubicBezTo>
                <a:close/>
                <a:moveTo>
                  <a:pt x="647" y="1069"/>
                </a:moveTo>
                <a:cubicBezTo>
                  <a:pt x="648" y="1069"/>
                  <a:pt x="649" y="1069"/>
                  <a:pt x="649" y="1069"/>
                </a:cubicBezTo>
                <a:cubicBezTo>
                  <a:pt x="650" y="1069"/>
                  <a:pt x="650" y="1069"/>
                  <a:pt x="650" y="1069"/>
                </a:cubicBezTo>
                <a:cubicBezTo>
                  <a:pt x="650" y="1069"/>
                  <a:pt x="650" y="1069"/>
                  <a:pt x="650" y="1069"/>
                </a:cubicBezTo>
                <a:cubicBezTo>
                  <a:pt x="650" y="1069"/>
                  <a:pt x="650" y="1069"/>
                  <a:pt x="649" y="1069"/>
                </a:cubicBezTo>
                <a:cubicBezTo>
                  <a:pt x="649" y="1069"/>
                  <a:pt x="648" y="1069"/>
                  <a:pt x="647" y="1069"/>
                </a:cubicBezTo>
                <a:cubicBezTo>
                  <a:pt x="647" y="1069"/>
                  <a:pt x="646" y="1069"/>
                  <a:pt x="646" y="1068"/>
                </a:cubicBezTo>
                <a:cubicBezTo>
                  <a:pt x="646" y="1069"/>
                  <a:pt x="647" y="1069"/>
                  <a:pt x="647" y="1069"/>
                </a:cubicBezTo>
                <a:close/>
                <a:moveTo>
                  <a:pt x="644" y="1060"/>
                </a:moveTo>
                <a:cubicBezTo>
                  <a:pt x="644" y="1060"/>
                  <a:pt x="644" y="1060"/>
                  <a:pt x="644" y="1060"/>
                </a:cubicBezTo>
                <a:cubicBezTo>
                  <a:pt x="644" y="1060"/>
                  <a:pt x="644" y="1060"/>
                  <a:pt x="642" y="1058"/>
                </a:cubicBezTo>
                <a:cubicBezTo>
                  <a:pt x="642" y="1059"/>
                  <a:pt x="642" y="1059"/>
                  <a:pt x="642" y="1059"/>
                </a:cubicBezTo>
                <a:cubicBezTo>
                  <a:pt x="642" y="1059"/>
                  <a:pt x="642" y="1059"/>
                  <a:pt x="644" y="1060"/>
                </a:cubicBezTo>
                <a:close/>
                <a:moveTo>
                  <a:pt x="639" y="1053"/>
                </a:moveTo>
                <a:cubicBezTo>
                  <a:pt x="639" y="1053"/>
                  <a:pt x="642" y="1055"/>
                  <a:pt x="643" y="1056"/>
                </a:cubicBezTo>
                <a:cubicBezTo>
                  <a:pt x="642" y="1055"/>
                  <a:pt x="639" y="1053"/>
                  <a:pt x="639" y="1053"/>
                </a:cubicBezTo>
                <a:cubicBezTo>
                  <a:pt x="639" y="1053"/>
                  <a:pt x="639" y="1053"/>
                  <a:pt x="639" y="1053"/>
                </a:cubicBezTo>
                <a:close/>
                <a:moveTo>
                  <a:pt x="638" y="950"/>
                </a:moveTo>
                <a:cubicBezTo>
                  <a:pt x="638" y="950"/>
                  <a:pt x="642" y="952"/>
                  <a:pt x="643" y="953"/>
                </a:cubicBezTo>
                <a:cubicBezTo>
                  <a:pt x="642" y="952"/>
                  <a:pt x="638" y="950"/>
                  <a:pt x="638" y="950"/>
                </a:cubicBezTo>
                <a:cubicBezTo>
                  <a:pt x="638" y="950"/>
                  <a:pt x="638" y="950"/>
                  <a:pt x="638" y="950"/>
                </a:cubicBezTo>
                <a:close/>
                <a:moveTo>
                  <a:pt x="638" y="947"/>
                </a:moveTo>
                <a:cubicBezTo>
                  <a:pt x="638" y="947"/>
                  <a:pt x="638" y="947"/>
                  <a:pt x="638" y="947"/>
                </a:cubicBezTo>
                <a:cubicBezTo>
                  <a:pt x="638" y="947"/>
                  <a:pt x="637" y="946"/>
                  <a:pt x="637" y="946"/>
                </a:cubicBezTo>
                <a:cubicBezTo>
                  <a:pt x="637" y="946"/>
                  <a:pt x="637" y="947"/>
                  <a:pt x="638" y="947"/>
                </a:cubicBezTo>
                <a:close/>
                <a:moveTo>
                  <a:pt x="638" y="941"/>
                </a:moveTo>
                <a:cubicBezTo>
                  <a:pt x="638" y="941"/>
                  <a:pt x="638" y="941"/>
                  <a:pt x="638" y="941"/>
                </a:cubicBezTo>
                <a:cubicBezTo>
                  <a:pt x="638" y="941"/>
                  <a:pt x="638" y="941"/>
                  <a:pt x="636" y="939"/>
                </a:cubicBezTo>
                <a:cubicBezTo>
                  <a:pt x="636" y="939"/>
                  <a:pt x="636" y="939"/>
                  <a:pt x="636" y="939"/>
                </a:cubicBezTo>
                <a:cubicBezTo>
                  <a:pt x="636" y="939"/>
                  <a:pt x="636" y="939"/>
                  <a:pt x="638" y="941"/>
                </a:cubicBezTo>
                <a:close/>
                <a:moveTo>
                  <a:pt x="633" y="931"/>
                </a:moveTo>
                <a:cubicBezTo>
                  <a:pt x="633" y="931"/>
                  <a:pt x="637" y="933"/>
                  <a:pt x="638" y="935"/>
                </a:cubicBezTo>
                <a:cubicBezTo>
                  <a:pt x="637" y="933"/>
                  <a:pt x="633" y="931"/>
                  <a:pt x="632" y="931"/>
                </a:cubicBezTo>
                <a:cubicBezTo>
                  <a:pt x="632" y="931"/>
                  <a:pt x="633" y="931"/>
                  <a:pt x="633" y="931"/>
                </a:cubicBezTo>
                <a:close/>
                <a:moveTo>
                  <a:pt x="628" y="922"/>
                </a:moveTo>
                <a:cubicBezTo>
                  <a:pt x="628" y="922"/>
                  <a:pt x="628" y="922"/>
                  <a:pt x="631" y="922"/>
                </a:cubicBezTo>
                <a:cubicBezTo>
                  <a:pt x="631" y="922"/>
                  <a:pt x="631" y="922"/>
                  <a:pt x="631" y="922"/>
                </a:cubicBezTo>
                <a:cubicBezTo>
                  <a:pt x="631" y="922"/>
                  <a:pt x="631" y="922"/>
                  <a:pt x="628" y="922"/>
                </a:cubicBezTo>
                <a:cubicBezTo>
                  <a:pt x="628" y="922"/>
                  <a:pt x="628" y="922"/>
                  <a:pt x="626" y="918"/>
                </a:cubicBezTo>
                <a:cubicBezTo>
                  <a:pt x="626" y="918"/>
                  <a:pt x="626" y="918"/>
                  <a:pt x="626" y="918"/>
                </a:cubicBezTo>
                <a:cubicBezTo>
                  <a:pt x="627" y="918"/>
                  <a:pt x="627" y="919"/>
                  <a:pt x="628" y="922"/>
                </a:cubicBezTo>
                <a:close/>
                <a:moveTo>
                  <a:pt x="623" y="902"/>
                </a:moveTo>
                <a:cubicBezTo>
                  <a:pt x="624" y="902"/>
                  <a:pt x="624" y="902"/>
                  <a:pt x="624" y="902"/>
                </a:cubicBezTo>
                <a:cubicBezTo>
                  <a:pt x="624" y="902"/>
                  <a:pt x="625" y="903"/>
                  <a:pt x="626" y="904"/>
                </a:cubicBezTo>
                <a:cubicBezTo>
                  <a:pt x="628" y="905"/>
                  <a:pt x="629" y="906"/>
                  <a:pt x="629" y="906"/>
                </a:cubicBezTo>
                <a:cubicBezTo>
                  <a:pt x="631" y="907"/>
                  <a:pt x="631" y="907"/>
                  <a:pt x="631" y="907"/>
                </a:cubicBezTo>
                <a:cubicBezTo>
                  <a:pt x="631" y="908"/>
                  <a:pt x="631" y="908"/>
                  <a:pt x="631" y="908"/>
                </a:cubicBezTo>
                <a:cubicBezTo>
                  <a:pt x="631" y="908"/>
                  <a:pt x="631" y="908"/>
                  <a:pt x="632" y="909"/>
                </a:cubicBezTo>
                <a:cubicBezTo>
                  <a:pt x="632" y="909"/>
                  <a:pt x="632" y="909"/>
                  <a:pt x="633" y="906"/>
                </a:cubicBezTo>
                <a:cubicBezTo>
                  <a:pt x="633" y="906"/>
                  <a:pt x="633" y="906"/>
                  <a:pt x="631" y="904"/>
                </a:cubicBezTo>
                <a:cubicBezTo>
                  <a:pt x="631" y="904"/>
                  <a:pt x="631" y="904"/>
                  <a:pt x="630" y="902"/>
                </a:cubicBezTo>
                <a:cubicBezTo>
                  <a:pt x="630" y="902"/>
                  <a:pt x="630" y="902"/>
                  <a:pt x="628" y="900"/>
                </a:cubicBezTo>
                <a:cubicBezTo>
                  <a:pt x="628" y="900"/>
                  <a:pt x="627" y="899"/>
                  <a:pt x="626" y="898"/>
                </a:cubicBezTo>
                <a:cubicBezTo>
                  <a:pt x="626" y="898"/>
                  <a:pt x="626" y="898"/>
                  <a:pt x="626" y="898"/>
                </a:cubicBezTo>
                <a:cubicBezTo>
                  <a:pt x="625" y="897"/>
                  <a:pt x="623" y="895"/>
                  <a:pt x="622" y="895"/>
                </a:cubicBezTo>
                <a:cubicBezTo>
                  <a:pt x="622" y="895"/>
                  <a:pt x="622" y="895"/>
                  <a:pt x="622" y="895"/>
                </a:cubicBezTo>
                <a:cubicBezTo>
                  <a:pt x="621" y="896"/>
                  <a:pt x="622" y="899"/>
                  <a:pt x="622" y="899"/>
                </a:cubicBezTo>
                <a:cubicBezTo>
                  <a:pt x="622" y="899"/>
                  <a:pt x="622" y="899"/>
                  <a:pt x="621" y="901"/>
                </a:cubicBezTo>
                <a:cubicBezTo>
                  <a:pt x="621" y="902"/>
                  <a:pt x="622" y="902"/>
                  <a:pt x="623" y="902"/>
                </a:cubicBezTo>
                <a:close/>
                <a:moveTo>
                  <a:pt x="597" y="679"/>
                </a:moveTo>
                <a:cubicBezTo>
                  <a:pt x="596" y="678"/>
                  <a:pt x="596" y="677"/>
                  <a:pt x="596" y="677"/>
                </a:cubicBezTo>
                <a:cubicBezTo>
                  <a:pt x="596" y="677"/>
                  <a:pt x="596" y="677"/>
                  <a:pt x="596" y="677"/>
                </a:cubicBezTo>
                <a:cubicBezTo>
                  <a:pt x="596" y="677"/>
                  <a:pt x="596" y="678"/>
                  <a:pt x="597" y="679"/>
                </a:cubicBezTo>
                <a:close/>
                <a:moveTo>
                  <a:pt x="595" y="677"/>
                </a:moveTo>
                <a:cubicBezTo>
                  <a:pt x="595" y="676"/>
                  <a:pt x="595" y="675"/>
                  <a:pt x="595" y="672"/>
                </a:cubicBezTo>
                <a:cubicBezTo>
                  <a:pt x="595" y="672"/>
                  <a:pt x="596" y="671"/>
                  <a:pt x="596" y="669"/>
                </a:cubicBezTo>
                <a:cubicBezTo>
                  <a:pt x="596" y="669"/>
                  <a:pt x="596" y="668"/>
                  <a:pt x="596" y="668"/>
                </a:cubicBezTo>
                <a:cubicBezTo>
                  <a:pt x="596" y="668"/>
                  <a:pt x="596" y="669"/>
                  <a:pt x="596" y="669"/>
                </a:cubicBezTo>
                <a:cubicBezTo>
                  <a:pt x="596" y="671"/>
                  <a:pt x="595" y="672"/>
                  <a:pt x="595" y="672"/>
                </a:cubicBezTo>
                <a:cubicBezTo>
                  <a:pt x="595" y="672"/>
                  <a:pt x="595" y="672"/>
                  <a:pt x="594" y="677"/>
                </a:cubicBezTo>
                <a:cubicBezTo>
                  <a:pt x="594" y="677"/>
                  <a:pt x="594" y="677"/>
                  <a:pt x="595" y="677"/>
                </a:cubicBezTo>
                <a:close/>
                <a:moveTo>
                  <a:pt x="593" y="662"/>
                </a:moveTo>
                <a:cubicBezTo>
                  <a:pt x="593" y="664"/>
                  <a:pt x="594" y="665"/>
                  <a:pt x="594" y="665"/>
                </a:cubicBezTo>
                <a:cubicBezTo>
                  <a:pt x="594" y="665"/>
                  <a:pt x="594" y="665"/>
                  <a:pt x="594" y="665"/>
                </a:cubicBezTo>
                <a:cubicBezTo>
                  <a:pt x="594" y="665"/>
                  <a:pt x="593" y="664"/>
                  <a:pt x="593" y="663"/>
                </a:cubicBezTo>
                <a:cubicBezTo>
                  <a:pt x="593" y="662"/>
                  <a:pt x="593" y="662"/>
                  <a:pt x="593" y="661"/>
                </a:cubicBezTo>
                <a:cubicBezTo>
                  <a:pt x="593" y="662"/>
                  <a:pt x="593" y="662"/>
                  <a:pt x="593" y="662"/>
                </a:cubicBezTo>
                <a:close/>
                <a:moveTo>
                  <a:pt x="528" y="789"/>
                </a:moveTo>
                <a:cubicBezTo>
                  <a:pt x="528" y="789"/>
                  <a:pt x="527" y="792"/>
                  <a:pt x="525" y="792"/>
                </a:cubicBezTo>
                <a:cubicBezTo>
                  <a:pt x="525" y="792"/>
                  <a:pt x="525" y="792"/>
                  <a:pt x="525" y="792"/>
                </a:cubicBezTo>
                <a:cubicBezTo>
                  <a:pt x="525" y="792"/>
                  <a:pt x="525" y="792"/>
                  <a:pt x="525" y="792"/>
                </a:cubicBezTo>
                <a:cubicBezTo>
                  <a:pt x="527" y="792"/>
                  <a:pt x="528" y="790"/>
                  <a:pt x="528" y="789"/>
                </a:cubicBezTo>
                <a:cubicBezTo>
                  <a:pt x="528" y="789"/>
                  <a:pt x="528" y="789"/>
                  <a:pt x="528" y="789"/>
                </a:cubicBezTo>
                <a:close/>
                <a:moveTo>
                  <a:pt x="532" y="791"/>
                </a:moveTo>
                <a:cubicBezTo>
                  <a:pt x="531" y="791"/>
                  <a:pt x="530" y="791"/>
                  <a:pt x="530" y="791"/>
                </a:cubicBezTo>
                <a:cubicBezTo>
                  <a:pt x="530" y="791"/>
                  <a:pt x="530" y="791"/>
                  <a:pt x="530" y="791"/>
                </a:cubicBezTo>
                <a:cubicBezTo>
                  <a:pt x="530" y="791"/>
                  <a:pt x="531" y="791"/>
                  <a:pt x="532" y="791"/>
                </a:cubicBezTo>
                <a:cubicBezTo>
                  <a:pt x="533" y="791"/>
                  <a:pt x="533" y="791"/>
                  <a:pt x="533" y="791"/>
                </a:cubicBezTo>
                <a:cubicBezTo>
                  <a:pt x="533" y="791"/>
                  <a:pt x="533" y="791"/>
                  <a:pt x="532" y="791"/>
                </a:cubicBezTo>
                <a:close/>
                <a:moveTo>
                  <a:pt x="546" y="779"/>
                </a:moveTo>
                <a:cubicBezTo>
                  <a:pt x="544" y="780"/>
                  <a:pt x="544" y="781"/>
                  <a:pt x="544" y="781"/>
                </a:cubicBezTo>
                <a:cubicBezTo>
                  <a:pt x="544" y="781"/>
                  <a:pt x="544" y="781"/>
                  <a:pt x="543" y="782"/>
                </a:cubicBezTo>
                <a:cubicBezTo>
                  <a:pt x="543" y="782"/>
                  <a:pt x="543" y="782"/>
                  <a:pt x="543" y="784"/>
                </a:cubicBezTo>
                <a:cubicBezTo>
                  <a:pt x="543" y="784"/>
                  <a:pt x="542" y="785"/>
                  <a:pt x="541" y="786"/>
                </a:cubicBezTo>
                <a:cubicBezTo>
                  <a:pt x="541" y="788"/>
                  <a:pt x="541" y="793"/>
                  <a:pt x="541" y="793"/>
                </a:cubicBezTo>
                <a:cubicBezTo>
                  <a:pt x="541" y="793"/>
                  <a:pt x="539" y="793"/>
                  <a:pt x="538" y="794"/>
                </a:cubicBezTo>
                <a:cubicBezTo>
                  <a:pt x="537" y="794"/>
                  <a:pt x="538" y="796"/>
                  <a:pt x="536" y="796"/>
                </a:cubicBezTo>
                <a:cubicBezTo>
                  <a:pt x="536" y="796"/>
                  <a:pt x="535" y="796"/>
                  <a:pt x="535" y="796"/>
                </a:cubicBezTo>
                <a:cubicBezTo>
                  <a:pt x="535" y="796"/>
                  <a:pt x="536" y="796"/>
                  <a:pt x="536" y="796"/>
                </a:cubicBezTo>
                <a:cubicBezTo>
                  <a:pt x="538" y="796"/>
                  <a:pt x="538" y="794"/>
                  <a:pt x="538" y="794"/>
                </a:cubicBezTo>
                <a:cubicBezTo>
                  <a:pt x="539" y="793"/>
                  <a:pt x="541" y="793"/>
                  <a:pt x="541" y="793"/>
                </a:cubicBezTo>
                <a:cubicBezTo>
                  <a:pt x="541" y="793"/>
                  <a:pt x="541" y="788"/>
                  <a:pt x="541" y="786"/>
                </a:cubicBezTo>
                <a:cubicBezTo>
                  <a:pt x="542" y="785"/>
                  <a:pt x="543" y="784"/>
                  <a:pt x="543" y="784"/>
                </a:cubicBezTo>
                <a:cubicBezTo>
                  <a:pt x="543" y="784"/>
                  <a:pt x="543" y="784"/>
                  <a:pt x="543" y="782"/>
                </a:cubicBezTo>
                <a:cubicBezTo>
                  <a:pt x="543" y="782"/>
                  <a:pt x="543" y="782"/>
                  <a:pt x="544" y="781"/>
                </a:cubicBezTo>
                <a:cubicBezTo>
                  <a:pt x="544" y="781"/>
                  <a:pt x="544" y="780"/>
                  <a:pt x="546" y="779"/>
                </a:cubicBezTo>
                <a:cubicBezTo>
                  <a:pt x="546" y="779"/>
                  <a:pt x="546" y="779"/>
                  <a:pt x="546" y="779"/>
                </a:cubicBezTo>
                <a:close/>
                <a:moveTo>
                  <a:pt x="507" y="661"/>
                </a:moveTo>
                <a:cubicBezTo>
                  <a:pt x="507" y="661"/>
                  <a:pt x="508" y="661"/>
                  <a:pt x="509" y="662"/>
                </a:cubicBezTo>
                <a:cubicBezTo>
                  <a:pt x="508" y="661"/>
                  <a:pt x="507" y="661"/>
                  <a:pt x="507" y="661"/>
                </a:cubicBezTo>
                <a:cubicBezTo>
                  <a:pt x="507" y="661"/>
                  <a:pt x="507" y="661"/>
                  <a:pt x="507" y="661"/>
                </a:cubicBezTo>
                <a:close/>
                <a:moveTo>
                  <a:pt x="497" y="643"/>
                </a:moveTo>
                <a:cubicBezTo>
                  <a:pt x="497" y="643"/>
                  <a:pt x="497" y="643"/>
                  <a:pt x="497" y="643"/>
                </a:cubicBezTo>
                <a:cubicBezTo>
                  <a:pt x="497" y="643"/>
                  <a:pt x="497" y="643"/>
                  <a:pt x="497" y="643"/>
                </a:cubicBezTo>
                <a:cubicBezTo>
                  <a:pt x="497" y="643"/>
                  <a:pt x="497" y="643"/>
                  <a:pt x="497" y="643"/>
                </a:cubicBezTo>
                <a:close/>
                <a:moveTo>
                  <a:pt x="487" y="615"/>
                </a:moveTo>
                <a:cubicBezTo>
                  <a:pt x="484" y="615"/>
                  <a:pt x="485" y="613"/>
                  <a:pt x="484" y="613"/>
                </a:cubicBezTo>
                <a:cubicBezTo>
                  <a:pt x="484" y="613"/>
                  <a:pt x="484" y="613"/>
                  <a:pt x="484" y="613"/>
                </a:cubicBezTo>
                <a:cubicBezTo>
                  <a:pt x="484" y="613"/>
                  <a:pt x="484" y="613"/>
                  <a:pt x="484" y="613"/>
                </a:cubicBezTo>
                <a:cubicBezTo>
                  <a:pt x="484" y="613"/>
                  <a:pt x="484" y="613"/>
                  <a:pt x="484" y="613"/>
                </a:cubicBezTo>
                <a:cubicBezTo>
                  <a:pt x="485" y="613"/>
                  <a:pt x="484" y="615"/>
                  <a:pt x="486" y="615"/>
                </a:cubicBezTo>
                <a:cubicBezTo>
                  <a:pt x="486" y="615"/>
                  <a:pt x="486" y="615"/>
                  <a:pt x="487" y="615"/>
                </a:cubicBezTo>
                <a:cubicBezTo>
                  <a:pt x="487" y="615"/>
                  <a:pt x="487" y="615"/>
                  <a:pt x="487" y="615"/>
                </a:cubicBezTo>
                <a:close/>
                <a:moveTo>
                  <a:pt x="494" y="609"/>
                </a:moveTo>
                <a:cubicBezTo>
                  <a:pt x="494" y="609"/>
                  <a:pt x="494" y="609"/>
                  <a:pt x="494" y="609"/>
                </a:cubicBezTo>
                <a:cubicBezTo>
                  <a:pt x="493" y="609"/>
                  <a:pt x="493" y="609"/>
                  <a:pt x="491" y="609"/>
                </a:cubicBezTo>
                <a:cubicBezTo>
                  <a:pt x="491" y="609"/>
                  <a:pt x="491" y="609"/>
                  <a:pt x="491" y="609"/>
                </a:cubicBezTo>
                <a:cubicBezTo>
                  <a:pt x="492" y="609"/>
                  <a:pt x="492" y="609"/>
                  <a:pt x="494" y="609"/>
                </a:cubicBezTo>
                <a:close/>
                <a:moveTo>
                  <a:pt x="484" y="637"/>
                </a:moveTo>
                <a:cubicBezTo>
                  <a:pt x="486" y="636"/>
                  <a:pt x="486" y="636"/>
                  <a:pt x="486" y="636"/>
                </a:cubicBezTo>
                <a:cubicBezTo>
                  <a:pt x="486" y="636"/>
                  <a:pt x="486" y="636"/>
                  <a:pt x="487" y="637"/>
                </a:cubicBezTo>
                <a:cubicBezTo>
                  <a:pt x="488" y="639"/>
                  <a:pt x="485" y="638"/>
                  <a:pt x="484" y="638"/>
                </a:cubicBezTo>
                <a:cubicBezTo>
                  <a:pt x="484" y="639"/>
                  <a:pt x="486" y="640"/>
                  <a:pt x="486" y="640"/>
                </a:cubicBezTo>
                <a:cubicBezTo>
                  <a:pt x="486" y="640"/>
                  <a:pt x="486" y="640"/>
                  <a:pt x="487" y="640"/>
                </a:cubicBezTo>
                <a:cubicBezTo>
                  <a:pt x="488" y="641"/>
                  <a:pt x="491" y="642"/>
                  <a:pt x="491" y="642"/>
                </a:cubicBezTo>
                <a:cubicBezTo>
                  <a:pt x="491" y="642"/>
                  <a:pt x="491" y="641"/>
                  <a:pt x="493" y="641"/>
                </a:cubicBezTo>
                <a:cubicBezTo>
                  <a:pt x="493" y="640"/>
                  <a:pt x="492" y="639"/>
                  <a:pt x="492" y="638"/>
                </a:cubicBezTo>
                <a:cubicBezTo>
                  <a:pt x="491" y="637"/>
                  <a:pt x="485" y="632"/>
                  <a:pt x="484" y="632"/>
                </a:cubicBezTo>
                <a:cubicBezTo>
                  <a:pt x="484" y="632"/>
                  <a:pt x="484" y="632"/>
                  <a:pt x="484" y="632"/>
                </a:cubicBezTo>
                <a:cubicBezTo>
                  <a:pt x="483" y="632"/>
                  <a:pt x="484" y="636"/>
                  <a:pt x="484" y="637"/>
                </a:cubicBezTo>
                <a:close/>
                <a:moveTo>
                  <a:pt x="481" y="616"/>
                </a:moveTo>
                <a:cubicBezTo>
                  <a:pt x="481" y="616"/>
                  <a:pt x="481" y="616"/>
                  <a:pt x="481" y="616"/>
                </a:cubicBezTo>
                <a:cubicBezTo>
                  <a:pt x="481" y="615"/>
                  <a:pt x="480" y="615"/>
                  <a:pt x="478" y="615"/>
                </a:cubicBezTo>
                <a:cubicBezTo>
                  <a:pt x="478" y="615"/>
                  <a:pt x="478" y="615"/>
                  <a:pt x="478" y="615"/>
                </a:cubicBezTo>
                <a:cubicBezTo>
                  <a:pt x="481" y="615"/>
                  <a:pt x="481" y="616"/>
                  <a:pt x="481" y="616"/>
                </a:cubicBezTo>
                <a:close/>
                <a:moveTo>
                  <a:pt x="463" y="615"/>
                </a:moveTo>
                <a:cubicBezTo>
                  <a:pt x="463" y="615"/>
                  <a:pt x="464" y="615"/>
                  <a:pt x="464" y="615"/>
                </a:cubicBezTo>
                <a:cubicBezTo>
                  <a:pt x="464" y="615"/>
                  <a:pt x="464" y="615"/>
                  <a:pt x="464" y="615"/>
                </a:cubicBezTo>
                <a:cubicBezTo>
                  <a:pt x="462" y="615"/>
                  <a:pt x="463" y="612"/>
                  <a:pt x="463" y="612"/>
                </a:cubicBezTo>
                <a:cubicBezTo>
                  <a:pt x="463" y="612"/>
                  <a:pt x="462" y="612"/>
                  <a:pt x="462" y="612"/>
                </a:cubicBezTo>
                <a:cubicBezTo>
                  <a:pt x="462" y="612"/>
                  <a:pt x="462" y="615"/>
                  <a:pt x="463" y="615"/>
                </a:cubicBezTo>
                <a:close/>
                <a:moveTo>
                  <a:pt x="447" y="582"/>
                </a:moveTo>
                <a:cubicBezTo>
                  <a:pt x="446" y="582"/>
                  <a:pt x="445" y="582"/>
                  <a:pt x="443" y="582"/>
                </a:cubicBezTo>
                <a:cubicBezTo>
                  <a:pt x="442" y="582"/>
                  <a:pt x="442" y="582"/>
                  <a:pt x="442" y="582"/>
                </a:cubicBezTo>
                <a:cubicBezTo>
                  <a:pt x="442" y="582"/>
                  <a:pt x="442" y="582"/>
                  <a:pt x="442" y="582"/>
                </a:cubicBezTo>
                <a:cubicBezTo>
                  <a:pt x="443" y="582"/>
                  <a:pt x="443" y="582"/>
                  <a:pt x="443" y="582"/>
                </a:cubicBezTo>
                <a:cubicBezTo>
                  <a:pt x="445" y="582"/>
                  <a:pt x="446" y="582"/>
                  <a:pt x="447" y="582"/>
                </a:cubicBezTo>
                <a:cubicBezTo>
                  <a:pt x="447" y="582"/>
                  <a:pt x="447" y="582"/>
                  <a:pt x="447" y="582"/>
                </a:cubicBezTo>
                <a:close/>
                <a:moveTo>
                  <a:pt x="454" y="611"/>
                </a:moveTo>
                <a:cubicBezTo>
                  <a:pt x="454" y="611"/>
                  <a:pt x="454" y="611"/>
                  <a:pt x="454" y="610"/>
                </a:cubicBezTo>
                <a:cubicBezTo>
                  <a:pt x="454" y="610"/>
                  <a:pt x="454" y="610"/>
                  <a:pt x="454" y="610"/>
                </a:cubicBezTo>
                <a:cubicBezTo>
                  <a:pt x="454" y="610"/>
                  <a:pt x="454" y="610"/>
                  <a:pt x="454" y="611"/>
                </a:cubicBezTo>
                <a:cubicBezTo>
                  <a:pt x="454" y="611"/>
                  <a:pt x="454" y="612"/>
                  <a:pt x="453" y="612"/>
                </a:cubicBezTo>
                <a:cubicBezTo>
                  <a:pt x="454" y="612"/>
                  <a:pt x="454" y="611"/>
                  <a:pt x="454" y="611"/>
                </a:cubicBezTo>
                <a:close/>
                <a:moveTo>
                  <a:pt x="462" y="576"/>
                </a:moveTo>
                <a:cubicBezTo>
                  <a:pt x="462" y="576"/>
                  <a:pt x="462" y="576"/>
                  <a:pt x="462" y="576"/>
                </a:cubicBezTo>
                <a:cubicBezTo>
                  <a:pt x="461" y="576"/>
                  <a:pt x="459" y="576"/>
                  <a:pt x="447" y="576"/>
                </a:cubicBezTo>
                <a:cubicBezTo>
                  <a:pt x="447" y="576"/>
                  <a:pt x="447" y="576"/>
                  <a:pt x="447" y="576"/>
                </a:cubicBezTo>
                <a:cubicBezTo>
                  <a:pt x="447" y="576"/>
                  <a:pt x="450" y="576"/>
                  <a:pt x="462" y="576"/>
                </a:cubicBezTo>
                <a:close/>
                <a:moveTo>
                  <a:pt x="449" y="592"/>
                </a:moveTo>
                <a:cubicBezTo>
                  <a:pt x="449" y="592"/>
                  <a:pt x="449" y="592"/>
                  <a:pt x="449" y="592"/>
                </a:cubicBezTo>
                <a:cubicBezTo>
                  <a:pt x="450" y="592"/>
                  <a:pt x="450" y="592"/>
                  <a:pt x="450" y="591"/>
                </a:cubicBezTo>
                <a:cubicBezTo>
                  <a:pt x="450" y="591"/>
                  <a:pt x="450" y="591"/>
                  <a:pt x="449" y="591"/>
                </a:cubicBezTo>
                <a:cubicBezTo>
                  <a:pt x="449" y="591"/>
                  <a:pt x="449" y="591"/>
                  <a:pt x="449" y="591"/>
                </a:cubicBezTo>
                <a:cubicBezTo>
                  <a:pt x="449" y="591"/>
                  <a:pt x="449" y="591"/>
                  <a:pt x="449" y="592"/>
                </a:cubicBezTo>
                <a:close/>
                <a:moveTo>
                  <a:pt x="449" y="594"/>
                </a:moveTo>
                <a:cubicBezTo>
                  <a:pt x="449" y="594"/>
                  <a:pt x="449" y="594"/>
                  <a:pt x="449" y="593"/>
                </a:cubicBezTo>
                <a:cubicBezTo>
                  <a:pt x="448" y="593"/>
                  <a:pt x="446" y="593"/>
                  <a:pt x="438" y="593"/>
                </a:cubicBezTo>
                <a:cubicBezTo>
                  <a:pt x="438" y="593"/>
                  <a:pt x="438" y="593"/>
                  <a:pt x="438" y="593"/>
                </a:cubicBezTo>
                <a:cubicBezTo>
                  <a:pt x="438" y="593"/>
                  <a:pt x="440" y="594"/>
                  <a:pt x="449" y="594"/>
                </a:cubicBezTo>
                <a:close/>
                <a:moveTo>
                  <a:pt x="297" y="158"/>
                </a:moveTo>
                <a:cubicBezTo>
                  <a:pt x="292" y="163"/>
                  <a:pt x="286" y="168"/>
                  <a:pt x="279" y="173"/>
                </a:cubicBezTo>
                <a:cubicBezTo>
                  <a:pt x="280" y="173"/>
                  <a:pt x="281" y="172"/>
                  <a:pt x="281" y="172"/>
                </a:cubicBezTo>
                <a:cubicBezTo>
                  <a:pt x="281" y="172"/>
                  <a:pt x="281" y="172"/>
                  <a:pt x="298" y="158"/>
                </a:cubicBezTo>
                <a:lnTo>
                  <a:pt x="297" y="158"/>
                </a:lnTo>
                <a:close/>
                <a:moveTo>
                  <a:pt x="312" y="212"/>
                </a:moveTo>
                <a:cubicBezTo>
                  <a:pt x="312" y="212"/>
                  <a:pt x="312" y="212"/>
                  <a:pt x="312" y="212"/>
                </a:cubicBezTo>
                <a:cubicBezTo>
                  <a:pt x="312" y="212"/>
                  <a:pt x="311" y="212"/>
                  <a:pt x="311" y="211"/>
                </a:cubicBezTo>
                <a:cubicBezTo>
                  <a:pt x="311" y="210"/>
                  <a:pt x="306" y="210"/>
                  <a:pt x="307" y="208"/>
                </a:cubicBezTo>
                <a:cubicBezTo>
                  <a:pt x="308" y="205"/>
                  <a:pt x="309" y="202"/>
                  <a:pt x="309" y="202"/>
                </a:cubicBezTo>
                <a:cubicBezTo>
                  <a:pt x="309" y="202"/>
                  <a:pt x="309" y="202"/>
                  <a:pt x="309" y="198"/>
                </a:cubicBezTo>
                <a:cubicBezTo>
                  <a:pt x="309" y="198"/>
                  <a:pt x="312" y="194"/>
                  <a:pt x="311" y="191"/>
                </a:cubicBezTo>
                <a:cubicBezTo>
                  <a:pt x="309" y="188"/>
                  <a:pt x="308" y="188"/>
                  <a:pt x="308" y="188"/>
                </a:cubicBezTo>
                <a:cubicBezTo>
                  <a:pt x="308" y="188"/>
                  <a:pt x="308" y="188"/>
                  <a:pt x="309" y="186"/>
                </a:cubicBezTo>
                <a:cubicBezTo>
                  <a:pt x="309" y="186"/>
                  <a:pt x="309" y="186"/>
                  <a:pt x="309" y="183"/>
                </a:cubicBezTo>
                <a:cubicBezTo>
                  <a:pt x="309" y="183"/>
                  <a:pt x="314" y="181"/>
                  <a:pt x="311" y="180"/>
                </a:cubicBezTo>
                <a:cubicBezTo>
                  <a:pt x="310" y="180"/>
                  <a:pt x="309" y="180"/>
                  <a:pt x="309" y="180"/>
                </a:cubicBezTo>
                <a:cubicBezTo>
                  <a:pt x="306" y="180"/>
                  <a:pt x="302" y="181"/>
                  <a:pt x="302" y="181"/>
                </a:cubicBezTo>
                <a:cubicBezTo>
                  <a:pt x="302" y="181"/>
                  <a:pt x="302" y="181"/>
                  <a:pt x="302" y="182"/>
                </a:cubicBezTo>
                <a:cubicBezTo>
                  <a:pt x="302" y="182"/>
                  <a:pt x="302" y="182"/>
                  <a:pt x="300" y="182"/>
                </a:cubicBezTo>
                <a:cubicBezTo>
                  <a:pt x="300" y="182"/>
                  <a:pt x="299" y="184"/>
                  <a:pt x="297" y="184"/>
                </a:cubicBezTo>
                <a:cubicBezTo>
                  <a:pt x="296" y="184"/>
                  <a:pt x="292" y="185"/>
                  <a:pt x="292" y="185"/>
                </a:cubicBezTo>
                <a:cubicBezTo>
                  <a:pt x="292" y="185"/>
                  <a:pt x="290" y="188"/>
                  <a:pt x="288" y="188"/>
                </a:cubicBezTo>
                <a:cubicBezTo>
                  <a:pt x="288" y="188"/>
                  <a:pt x="291" y="184"/>
                  <a:pt x="291" y="184"/>
                </a:cubicBezTo>
                <a:cubicBezTo>
                  <a:pt x="291" y="184"/>
                  <a:pt x="288" y="183"/>
                  <a:pt x="288" y="181"/>
                </a:cubicBezTo>
                <a:cubicBezTo>
                  <a:pt x="288" y="179"/>
                  <a:pt x="288" y="177"/>
                  <a:pt x="288" y="177"/>
                </a:cubicBezTo>
                <a:cubicBezTo>
                  <a:pt x="288" y="177"/>
                  <a:pt x="288" y="177"/>
                  <a:pt x="290" y="175"/>
                </a:cubicBezTo>
                <a:cubicBezTo>
                  <a:pt x="290" y="175"/>
                  <a:pt x="290" y="175"/>
                  <a:pt x="286" y="175"/>
                </a:cubicBezTo>
                <a:cubicBezTo>
                  <a:pt x="286" y="175"/>
                  <a:pt x="284" y="176"/>
                  <a:pt x="284" y="176"/>
                </a:cubicBezTo>
                <a:cubicBezTo>
                  <a:pt x="284" y="176"/>
                  <a:pt x="282" y="176"/>
                  <a:pt x="280" y="176"/>
                </a:cubicBezTo>
                <a:cubicBezTo>
                  <a:pt x="279" y="176"/>
                  <a:pt x="278" y="176"/>
                  <a:pt x="278" y="176"/>
                </a:cubicBezTo>
                <a:cubicBezTo>
                  <a:pt x="277" y="175"/>
                  <a:pt x="277" y="175"/>
                  <a:pt x="278" y="174"/>
                </a:cubicBezTo>
                <a:cubicBezTo>
                  <a:pt x="277" y="175"/>
                  <a:pt x="276" y="176"/>
                  <a:pt x="275" y="176"/>
                </a:cubicBezTo>
                <a:cubicBezTo>
                  <a:pt x="275" y="176"/>
                  <a:pt x="271" y="179"/>
                  <a:pt x="272" y="180"/>
                </a:cubicBezTo>
                <a:cubicBezTo>
                  <a:pt x="272" y="180"/>
                  <a:pt x="273" y="180"/>
                  <a:pt x="274" y="180"/>
                </a:cubicBezTo>
                <a:cubicBezTo>
                  <a:pt x="276" y="180"/>
                  <a:pt x="278" y="180"/>
                  <a:pt x="278" y="180"/>
                </a:cubicBezTo>
                <a:cubicBezTo>
                  <a:pt x="279" y="180"/>
                  <a:pt x="280" y="179"/>
                  <a:pt x="280" y="179"/>
                </a:cubicBezTo>
                <a:cubicBezTo>
                  <a:pt x="280" y="179"/>
                  <a:pt x="280" y="179"/>
                  <a:pt x="285" y="179"/>
                </a:cubicBezTo>
                <a:cubicBezTo>
                  <a:pt x="285" y="179"/>
                  <a:pt x="285" y="179"/>
                  <a:pt x="282" y="182"/>
                </a:cubicBezTo>
                <a:cubicBezTo>
                  <a:pt x="282" y="182"/>
                  <a:pt x="282" y="183"/>
                  <a:pt x="282" y="185"/>
                </a:cubicBezTo>
                <a:cubicBezTo>
                  <a:pt x="282" y="187"/>
                  <a:pt x="285" y="189"/>
                  <a:pt x="285" y="189"/>
                </a:cubicBezTo>
                <a:cubicBezTo>
                  <a:pt x="285" y="189"/>
                  <a:pt x="282" y="192"/>
                  <a:pt x="283" y="192"/>
                </a:cubicBezTo>
                <a:cubicBezTo>
                  <a:pt x="284" y="192"/>
                  <a:pt x="287" y="190"/>
                  <a:pt x="287" y="190"/>
                </a:cubicBezTo>
                <a:cubicBezTo>
                  <a:pt x="287" y="190"/>
                  <a:pt x="291" y="188"/>
                  <a:pt x="292" y="188"/>
                </a:cubicBezTo>
                <a:cubicBezTo>
                  <a:pt x="293" y="188"/>
                  <a:pt x="294" y="187"/>
                  <a:pt x="294" y="187"/>
                </a:cubicBezTo>
                <a:cubicBezTo>
                  <a:pt x="294" y="187"/>
                  <a:pt x="294" y="187"/>
                  <a:pt x="296" y="187"/>
                </a:cubicBezTo>
                <a:cubicBezTo>
                  <a:pt x="296" y="187"/>
                  <a:pt x="296" y="187"/>
                  <a:pt x="297" y="185"/>
                </a:cubicBezTo>
                <a:cubicBezTo>
                  <a:pt x="297" y="185"/>
                  <a:pt x="300" y="184"/>
                  <a:pt x="303" y="184"/>
                </a:cubicBezTo>
                <a:cubicBezTo>
                  <a:pt x="304" y="184"/>
                  <a:pt x="304" y="184"/>
                  <a:pt x="305" y="184"/>
                </a:cubicBezTo>
                <a:cubicBezTo>
                  <a:pt x="308" y="185"/>
                  <a:pt x="304" y="187"/>
                  <a:pt x="304" y="187"/>
                </a:cubicBezTo>
                <a:cubicBezTo>
                  <a:pt x="304" y="187"/>
                  <a:pt x="304" y="187"/>
                  <a:pt x="304" y="190"/>
                </a:cubicBezTo>
                <a:cubicBezTo>
                  <a:pt x="304" y="190"/>
                  <a:pt x="304" y="190"/>
                  <a:pt x="303" y="192"/>
                </a:cubicBezTo>
                <a:cubicBezTo>
                  <a:pt x="303" y="192"/>
                  <a:pt x="304" y="193"/>
                  <a:pt x="305" y="196"/>
                </a:cubicBezTo>
                <a:cubicBezTo>
                  <a:pt x="306" y="199"/>
                  <a:pt x="303" y="202"/>
                  <a:pt x="303" y="202"/>
                </a:cubicBezTo>
                <a:cubicBezTo>
                  <a:pt x="303" y="202"/>
                  <a:pt x="303" y="202"/>
                  <a:pt x="303" y="207"/>
                </a:cubicBezTo>
                <a:cubicBezTo>
                  <a:pt x="303" y="207"/>
                  <a:pt x="302" y="210"/>
                  <a:pt x="301" y="212"/>
                </a:cubicBezTo>
                <a:cubicBezTo>
                  <a:pt x="300" y="214"/>
                  <a:pt x="305" y="214"/>
                  <a:pt x="305" y="215"/>
                </a:cubicBezTo>
                <a:cubicBezTo>
                  <a:pt x="305" y="216"/>
                  <a:pt x="306" y="216"/>
                  <a:pt x="306" y="216"/>
                </a:cubicBezTo>
                <a:cubicBezTo>
                  <a:pt x="306" y="216"/>
                  <a:pt x="307" y="216"/>
                  <a:pt x="307" y="216"/>
                </a:cubicBezTo>
                <a:cubicBezTo>
                  <a:pt x="307" y="216"/>
                  <a:pt x="308" y="217"/>
                  <a:pt x="308" y="218"/>
                </a:cubicBezTo>
                <a:cubicBezTo>
                  <a:pt x="308" y="219"/>
                  <a:pt x="303" y="221"/>
                  <a:pt x="303" y="221"/>
                </a:cubicBezTo>
                <a:cubicBezTo>
                  <a:pt x="303" y="221"/>
                  <a:pt x="303" y="223"/>
                  <a:pt x="303" y="224"/>
                </a:cubicBezTo>
                <a:cubicBezTo>
                  <a:pt x="305" y="223"/>
                  <a:pt x="307" y="222"/>
                  <a:pt x="307" y="221"/>
                </a:cubicBezTo>
                <a:cubicBezTo>
                  <a:pt x="309" y="220"/>
                  <a:pt x="309" y="217"/>
                  <a:pt x="309" y="217"/>
                </a:cubicBezTo>
                <a:cubicBezTo>
                  <a:pt x="309" y="217"/>
                  <a:pt x="314" y="215"/>
                  <a:pt x="314" y="213"/>
                </a:cubicBezTo>
                <a:cubicBezTo>
                  <a:pt x="314" y="212"/>
                  <a:pt x="313" y="212"/>
                  <a:pt x="312" y="212"/>
                </a:cubicBezTo>
                <a:close/>
                <a:moveTo>
                  <a:pt x="407" y="499"/>
                </a:moveTo>
                <a:cubicBezTo>
                  <a:pt x="406" y="499"/>
                  <a:pt x="406" y="498"/>
                  <a:pt x="405" y="498"/>
                </a:cubicBezTo>
                <a:cubicBezTo>
                  <a:pt x="405" y="498"/>
                  <a:pt x="405" y="498"/>
                  <a:pt x="405" y="498"/>
                </a:cubicBezTo>
                <a:cubicBezTo>
                  <a:pt x="406" y="498"/>
                  <a:pt x="406" y="499"/>
                  <a:pt x="407" y="499"/>
                </a:cubicBezTo>
                <a:cubicBezTo>
                  <a:pt x="407" y="499"/>
                  <a:pt x="408" y="499"/>
                  <a:pt x="408" y="499"/>
                </a:cubicBezTo>
                <a:cubicBezTo>
                  <a:pt x="408" y="499"/>
                  <a:pt x="407" y="499"/>
                  <a:pt x="407" y="499"/>
                </a:cubicBezTo>
                <a:close/>
                <a:moveTo>
                  <a:pt x="538" y="285"/>
                </a:moveTo>
                <a:cubicBezTo>
                  <a:pt x="538" y="285"/>
                  <a:pt x="538" y="285"/>
                  <a:pt x="538" y="285"/>
                </a:cubicBezTo>
                <a:cubicBezTo>
                  <a:pt x="538" y="285"/>
                  <a:pt x="538" y="285"/>
                  <a:pt x="537" y="285"/>
                </a:cubicBezTo>
                <a:cubicBezTo>
                  <a:pt x="537" y="285"/>
                  <a:pt x="536" y="285"/>
                  <a:pt x="535" y="285"/>
                </a:cubicBezTo>
                <a:cubicBezTo>
                  <a:pt x="534" y="285"/>
                  <a:pt x="534" y="281"/>
                  <a:pt x="531" y="281"/>
                </a:cubicBezTo>
                <a:cubicBezTo>
                  <a:pt x="529" y="281"/>
                  <a:pt x="529" y="283"/>
                  <a:pt x="528" y="283"/>
                </a:cubicBezTo>
                <a:cubicBezTo>
                  <a:pt x="529" y="284"/>
                  <a:pt x="529" y="285"/>
                  <a:pt x="530" y="285"/>
                </a:cubicBezTo>
                <a:cubicBezTo>
                  <a:pt x="530" y="285"/>
                  <a:pt x="531" y="285"/>
                  <a:pt x="532" y="285"/>
                </a:cubicBezTo>
                <a:cubicBezTo>
                  <a:pt x="532" y="285"/>
                  <a:pt x="532" y="285"/>
                  <a:pt x="532" y="285"/>
                </a:cubicBezTo>
                <a:cubicBezTo>
                  <a:pt x="532" y="285"/>
                  <a:pt x="532" y="285"/>
                  <a:pt x="532" y="285"/>
                </a:cubicBezTo>
                <a:cubicBezTo>
                  <a:pt x="533" y="285"/>
                  <a:pt x="533" y="286"/>
                  <a:pt x="534" y="286"/>
                </a:cubicBezTo>
                <a:cubicBezTo>
                  <a:pt x="535" y="287"/>
                  <a:pt x="535" y="288"/>
                  <a:pt x="536" y="288"/>
                </a:cubicBezTo>
                <a:cubicBezTo>
                  <a:pt x="536" y="288"/>
                  <a:pt x="536" y="288"/>
                  <a:pt x="536" y="288"/>
                </a:cubicBezTo>
                <a:cubicBezTo>
                  <a:pt x="537" y="287"/>
                  <a:pt x="538" y="286"/>
                  <a:pt x="539" y="285"/>
                </a:cubicBezTo>
                <a:cubicBezTo>
                  <a:pt x="539" y="285"/>
                  <a:pt x="538" y="285"/>
                  <a:pt x="538" y="285"/>
                </a:cubicBezTo>
                <a:close/>
                <a:moveTo>
                  <a:pt x="609" y="333"/>
                </a:moveTo>
                <a:cubicBezTo>
                  <a:pt x="612" y="332"/>
                  <a:pt x="613" y="331"/>
                  <a:pt x="615" y="331"/>
                </a:cubicBezTo>
                <a:cubicBezTo>
                  <a:pt x="615" y="331"/>
                  <a:pt x="615" y="331"/>
                  <a:pt x="615" y="331"/>
                </a:cubicBezTo>
                <a:cubicBezTo>
                  <a:pt x="616" y="331"/>
                  <a:pt x="617" y="332"/>
                  <a:pt x="619" y="332"/>
                </a:cubicBezTo>
                <a:cubicBezTo>
                  <a:pt x="619" y="332"/>
                  <a:pt x="619" y="332"/>
                  <a:pt x="620" y="332"/>
                </a:cubicBezTo>
                <a:cubicBezTo>
                  <a:pt x="622" y="332"/>
                  <a:pt x="623" y="331"/>
                  <a:pt x="623" y="331"/>
                </a:cubicBezTo>
                <a:cubicBezTo>
                  <a:pt x="623" y="331"/>
                  <a:pt x="623" y="332"/>
                  <a:pt x="625" y="332"/>
                </a:cubicBezTo>
                <a:cubicBezTo>
                  <a:pt x="625" y="332"/>
                  <a:pt x="626" y="332"/>
                  <a:pt x="626" y="332"/>
                </a:cubicBezTo>
                <a:cubicBezTo>
                  <a:pt x="628" y="331"/>
                  <a:pt x="628" y="330"/>
                  <a:pt x="628" y="330"/>
                </a:cubicBezTo>
                <a:cubicBezTo>
                  <a:pt x="628" y="330"/>
                  <a:pt x="628" y="330"/>
                  <a:pt x="630" y="330"/>
                </a:cubicBezTo>
                <a:cubicBezTo>
                  <a:pt x="630" y="330"/>
                  <a:pt x="630" y="329"/>
                  <a:pt x="632" y="327"/>
                </a:cubicBezTo>
                <a:cubicBezTo>
                  <a:pt x="632" y="327"/>
                  <a:pt x="632" y="327"/>
                  <a:pt x="632" y="326"/>
                </a:cubicBezTo>
                <a:cubicBezTo>
                  <a:pt x="631" y="326"/>
                  <a:pt x="627" y="325"/>
                  <a:pt x="627" y="325"/>
                </a:cubicBezTo>
                <a:cubicBezTo>
                  <a:pt x="627" y="325"/>
                  <a:pt x="624" y="326"/>
                  <a:pt x="624" y="326"/>
                </a:cubicBezTo>
                <a:cubicBezTo>
                  <a:pt x="623" y="326"/>
                  <a:pt x="619" y="327"/>
                  <a:pt x="617" y="327"/>
                </a:cubicBezTo>
                <a:cubicBezTo>
                  <a:pt x="615" y="327"/>
                  <a:pt x="609" y="331"/>
                  <a:pt x="609" y="332"/>
                </a:cubicBezTo>
                <a:cubicBezTo>
                  <a:pt x="609" y="332"/>
                  <a:pt x="609" y="333"/>
                  <a:pt x="609" y="333"/>
                </a:cubicBezTo>
                <a:close/>
                <a:moveTo>
                  <a:pt x="537" y="344"/>
                </a:moveTo>
                <a:cubicBezTo>
                  <a:pt x="537" y="344"/>
                  <a:pt x="537" y="344"/>
                  <a:pt x="537" y="348"/>
                </a:cubicBezTo>
                <a:cubicBezTo>
                  <a:pt x="537" y="348"/>
                  <a:pt x="545" y="346"/>
                  <a:pt x="549" y="341"/>
                </a:cubicBezTo>
                <a:cubicBezTo>
                  <a:pt x="553" y="335"/>
                  <a:pt x="552" y="334"/>
                  <a:pt x="552" y="334"/>
                </a:cubicBezTo>
                <a:cubicBezTo>
                  <a:pt x="552" y="334"/>
                  <a:pt x="553" y="334"/>
                  <a:pt x="553" y="332"/>
                </a:cubicBezTo>
                <a:cubicBezTo>
                  <a:pt x="553" y="331"/>
                  <a:pt x="550" y="331"/>
                  <a:pt x="552" y="329"/>
                </a:cubicBezTo>
                <a:cubicBezTo>
                  <a:pt x="554" y="326"/>
                  <a:pt x="555" y="326"/>
                  <a:pt x="555" y="326"/>
                </a:cubicBezTo>
                <a:cubicBezTo>
                  <a:pt x="555" y="326"/>
                  <a:pt x="554" y="325"/>
                  <a:pt x="555" y="324"/>
                </a:cubicBezTo>
                <a:cubicBezTo>
                  <a:pt x="556" y="323"/>
                  <a:pt x="557" y="322"/>
                  <a:pt x="558" y="321"/>
                </a:cubicBezTo>
                <a:cubicBezTo>
                  <a:pt x="559" y="320"/>
                  <a:pt x="559" y="318"/>
                  <a:pt x="559" y="318"/>
                </a:cubicBezTo>
                <a:cubicBezTo>
                  <a:pt x="559" y="318"/>
                  <a:pt x="559" y="318"/>
                  <a:pt x="560" y="319"/>
                </a:cubicBezTo>
                <a:cubicBezTo>
                  <a:pt x="560" y="319"/>
                  <a:pt x="560" y="319"/>
                  <a:pt x="561" y="317"/>
                </a:cubicBezTo>
                <a:cubicBezTo>
                  <a:pt x="561" y="317"/>
                  <a:pt x="561" y="317"/>
                  <a:pt x="562" y="316"/>
                </a:cubicBezTo>
                <a:cubicBezTo>
                  <a:pt x="562" y="316"/>
                  <a:pt x="564" y="314"/>
                  <a:pt x="565" y="314"/>
                </a:cubicBezTo>
                <a:cubicBezTo>
                  <a:pt x="565" y="314"/>
                  <a:pt x="565" y="314"/>
                  <a:pt x="565" y="314"/>
                </a:cubicBezTo>
                <a:cubicBezTo>
                  <a:pt x="566" y="315"/>
                  <a:pt x="563" y="318"/>
                  <a:pt x="565" y="318"/>
                </a:cubicBezTo>
                <a:cubicBezTo>
                  <a:pt x="568" y="318"/>
                  <a:pt x="568" y="315"/>
                  <a:pt x="568" y="315"/>
                </a:cubicBezTo>
                <a:cubicBezTo>
                  <a:pt x="568" y="315"/>
                  <a:pt x="567" y="312"/>
                  <a:pt x="568" y="312"/>
                </a:cubicBezTo>
                <a:cubicBezTo>
                  <a:pt x="570" y="312"/>
                  <a:pt x="572" y="313"/>
                  <a:pt x="572" y="313"/>
                </a:cubicBezTo>
                <a:cubicBezTo>
                  <a:pt x="572" y="313"/>
                  <a:pt x="572" y="313"/>
                  <a:pt x="571" y="310"/>
                </a:cubicBezTo>
                <a:cubicBezTo>
                  <a:pt x="571" y="310"/>
                  <a:pt x="571" y="310"/>
                  <a:pt x="574" y="308"/>
                </a:cubicBezTo>
                <a:cubicBezTo>
                  <a:pt x="574" y="308"/>
                  <a:pt x="574" y="306"/>
                  <a:pt x="572" y="306"/>
                </a:cubicBezTo>
                <a:cubicBezTo>
                  <a:pt x="572" y="306"/>
                  <a:pt x="571" y="306"/>
                  <a:pt x="571" y="306"/>
                </a:cubicBezTo>
                <a:cubicBezTo>
                  <a:pt x="569" y="306"/>
                  <a:pt x="566" y="307"/>
                  <a:pt x="566" y="307"/>
                </a:cubicBezTo>
                <a:cubicBezTo>
                  <a:pt x="566" y="307"/>
                  <a:pt x="566" y="307"/>
                  <a:pt x="563" y="306"/>
                </a:cubicBezTo>
                <a:cubicBezTo>
                  <a:pt x="563" y="306"/>
                  <a:pt x="564" y="309"/>
                  <a:pt x="562" y="309"/>
                </a:cubicBezTo>
                <a:cubicBezTo>
                  <a:pt x="562" y="309"/>
                  <a:pt x="562" y="309"/>
                  <a:pt x="562" y="309"/>
                </a:cubicBezTo>
                <a:cubicBezTo>
                  <a:pt x="560" y="309"/>
                  <a:pt x="561" y="308"/>
                  <a:pt x="561" y="308"/>
                </a:cubicBezTo>
                <a:cubicBezTo>
                  <a:pt x="561" y="308"/>
                  <a:pt x="561" y="308"/>
                  <a:pt x="559" y="309"/>
                </a:cubicBezTo>
                <a:cubicBezTo>
                  <a:pt x="559" y="309"/>
                  <a:pt x="559" y="309"/>
                  <a:pt x="558" y="308"/>
                </a:cubicBezTo>
                <a:cubicBezTo>
                  <a:pt x="558" y="308"/>
                  <a:pt x="553" y="311"/>
                  <a:pt x="552" y="313"/>
                </a:cubicBezTo>
                <a:cubicBezTo>
                  <a:pt x="552" y="314"/>
                  <a:pt x="544" y="319"/>
                  <a:pt x="545" y="319"/>
                </a:cubicBezTo>
                <a:cubicBezTo>
                  <a:pt x="545" y="319"/>
                  <a:pt x="545" y="320"/>
                  <a:pt x="545" y="320"/>
                </a:cubicBezTo>
                <a:cubicBezTo>
                  <a:pt x="547" y="320"/>
                  <a:pt x="550" y="317"/>
                  <a:pt x="550" y="317"/>
                </a:cubicBezTo>
                <a:cubicBezTo>
                  <a:pt x="550" y="317"/>
                  <a:pt x="550" y="317"/>
                  <a:pt x="554" y="316"/>
                </a:cubicBezTo>
                <a:cubicBezTo>
                  <a:pt x="554" y="316"/>
                  <a:pt x="548" y="321"/>
                  <a:pt x="547" y="322"/>
                </a:cubicBezTo>
                <a:cubicBezTo>
                  <a:pt x="547" y="324"/>
                  <a:pt x="543" y="326"/>
                  <a:pt x="543" y="326"/>
                </a:cubicBezTo>
                <a:cubicBezTo>
                  <a:pt x="543" y="326"/>
                  <a:pt x="543" y="326"/>
                  <a:pt x="543" y="328"/>
                </a:cubicBezTo>
                <a:cubicBezTo>
                  <a:pt x="543" y="328"/>
                  <a:pt x="539" y="331"/>
                  <a:pt x="539" y="333"/>
                </a:cubicBezTo>
                <a:cubicBezTo>
                  <a:pt x="538" y="335"/>
                  <a:pt x="540" y="336"/>
                  <a:pt x="539" y="337"/>
                </a:cubicBezTo>
                <a:cubicBezTo>
                  <a:pt x="539" y="338"/>
                  <a:pt x="536" y="342"/>
                  <a:pt x="536" y="342"/>
                </a:cubicBezTo>
                <a:cubicBezTo>
                  <a:pt x="536" y="343"/>
                  <a:pt x="537" y="344"/>
                  <a:pt x="537" y="344"/>
                </a:cubicBezTo>
                <a:close/>
                <a:moveTo>
                  <a:pt x="524" y="299"/>
                </a:moveTo>
                <a:cubicBezTo>
                  <a:pt x="524" y="300"/>
                  <a:pt x="525" y="300"/>
                  <a:pt x="525" y="300"/>
                </a:cubicBezTo>
                <a:cubicBezTo>
                  <a:pt x="527" y="300"/>
                  <a:pt x="528" y="298"/>
                  <a:pt x="531" y="298"/>
                </a:cubicBezTo>
                <a:cubicBezTo>
                  <a:pt x="534" y="298"/>
                  <a:pt x="536" y="297"/>
                  <a:pt x="536" y="297"/>
                </a:cubicBezTo>
                <a:cubicBezTo>
                  <a:pt x="536" y="297"/>
                  <a:pt x="531" y="300"/>
                  <a:pt x="533" y="300"/>
                </a:cubicBezTo>
                <a:cubicBezTo>
                  <a:pt x="533" y="300"/>
                  <a:pt x="534" y="300"/>
                  <a:pt x="534" y="300"/>
                </a:cubicBezTo>
                <a:cubicBezTo>
                  <a:pt x="536" y="300"/>
                  <a:pt x="539" y="300"/>
                  <a:pt x="539" y="300"/>
                </a:cubicBezTo>
                <a:cubicBezTo>
                  <a:pt x="539" y="300"/>
                  <a:pt x="539" y="300"/>
                  <a:pt x="540" y="299"/>
                </a:cubicBezTo>
                <a:cubicBezTo>
                  <a:pt x="540" y="299"/>
                  <a:pt x="541" y="299"/>
                  <a:pt x="542" y="299"/>
                </a:cubicBezTo>
                <a:cubicBezTo>
                  <a:pt x="543" y="299"/>
                  <a:pt x="544" y="299"/>
                  <a:pt x="545" y="298"/>
                </a:cubicBezTo>
                <a:cubicBezTo>
                  <a:pt x="548" y="297"/>
                  <a:pt x="552" y="295"/>
                  <a:pt x="553" y="295"/>
                </a:cubicBezTo>
                <a:cubicBezTo>
                  <a:pt x="553" y="295"/>
                  <a:pt x="556" y="293"/>
                  <a:pt x="557" y="293"/>
                </a:cubicBezTo>
                <a:cubicBezTo>
                  <a:pt x="558" y="293"/>
                  <a:pt x="559" y="293"/>
                  <a:pt x="559" y="293"/>
                </a:cubicBezTo>
                <a:cubicBezTo>
                  <a:pt x="559" y="293"/>
                  <a:pt x="559" y="293"/>
                  <a:pt x="553" y="297"/>
                </a:cubicBezTo>
                <a:cubicBezTo>
                  <a:pt x="553" y="298"/>
                  <a:pt x="553" y="298"/>
                  <a:pt x="554" y="298"/>
                </a:cubicBezTo>
                <a:cubicBezTo>
                  <a:pt x="554" y="298"/>
                  <a:pt x="555" y="298"/>
                  <a:pt x="555" y="298"/>
                </a:cubicBezTo>
                <a:cubicBezTo>
                  <a:pt x="556" y="298"/>
                  <a:pt x="556" y="298"/>
                  <a:pt x="557" y="298"/>
                </a:cubicBezTo>
                <a:cubicBezTo>
                  <a:pt x="557" y="298"/>
                  <a:pt x="557" y="298"/>
                  <a:pt x="557" y="298"/>
                </a:cubicBezTo>
                <a:cubicBezTo>
                  <a:pt x="558" y="299"/>
                  <a:pt x="557" y="301"/>
                  <a:pt x="561" y="302"/>
                </a:cubicBezTo>
                <a:cubicBezTo>
                  <a:pt x="561" y="302"/>
                  <a:pt x="562" y="302"/>
                  <a:pt x="562" y="302"/>
                </a:cubicBezTo>
                <a:cubicBezTo>
                  <a:pt x="565" y="302"/>
                  <a:pt x="567" y="300"/>
                  <a:pt x="567" y="300"/>
                </a:cubicBezTo>
                <a:cubicBezTo>
                  <a:pt x="567" y="300"/>
                  <a:pt x="567" y="300"/>
                  <a:pt x="574" y="300"/>
                </a:cubicBezTo>
                <a:cubicBezTo>
                  <a:pt x="574" y="300"/>
                  <a:pt x="574" y="300"/>
                  <a:pt x="576" y="300"/>
                </a:cubicBezTo>
                <a:cubicBezTo>
                  <a:pt x="576" y="300"/>
                  <a:pt x="576" y="300"/>
                  <a:pt x="577" y="299"/>
                </a:cubicBezTo>
                <a:cubicBezTo>
                  <a:pt x="577" y="299"/>
                  <a:pt x="577" y="299"/>
                  <a:pt x="577" y="302"/>
                </a:cubicBezTo>
                <a:cubicBezTo>
                  <a:pt x="577" y="302"/>
                  <a:pt x="577" y="302"/>
                  <a:pt x="580" y="303"/>
                </a:cubicBezTo>
                <a:cubicBezTo>
                  <a:pt x="580" y="303"/>
                  <a:pt x="580" y="303"/>
                  <a:pt x="581" y="301"/>
                </a:cubicBezTo>
                <a:cubicBezTo>
                  <a:pt x="581" y="301"/>
                  <a:pt x="581" y="301"/>
                  <a:pt x="583" y="301"/>
                </a:cubicBezTo>
                <a:cubicBezTo>
                  <a:pt x="583" y="301"/>
                  <a:pt x="583" y="301"/>
                  <a:pt x="582" y="304"/>
                </a:cubicBezTo>
                <a:cubicBezTo>
                  <a:pt x="581" y="304"/>
                  <a:pt x="581" y="304"/>
                  <a:pt x="581" y="305"/>
                </a:cubicBezTo>
                <a:cubicBezTo>
                  <a:pt x="581" y="306"/>
                  <a:pt x="581" y="307"/>
                  <a:pt x="581" y="307"/>
                </a:cubicBezTo>
                <a:cubicBezTo>
                  <a:pt x="581" y="307"/>
                  <a:pt x="581" y="307"/>
                  <a:pt x="576" y="306"/>
                </a:cubicBezTo>
                <a:cubicBezTo>
                  <a:pt x="576" y="306"/>
                  <a:pt x="575" y="308"/>
                  <a:pt x="576" y="309"/>
                </a:cubicBezTo>
                <a:cubicBezTo>
                  <a:pt x="576" y="309"/>
                  <a:pt x="577" y="309"/>
                  <a:pt x="577" y="309"/>
                </a:cubicBezTo>
                <a:cubicBezTo>
                  <a:pt x="577" y="309"/>
                  <a:pt x="577" y="308"/>
                  <a:pt x="577" y="308"/>
                </a:cubicBezTo>
                <a:cubicBezTo>
                  <a:pt x="577" y="308"/>
                  <a:pt x="577" y="309"/>
                  <a:pt x="579" y="311"/>
                </a:cubicBezTo>
                <a:cubicBezTo>
                  <a:pt x="581" y="312"/>
                  <a:pt x="584" y="311"/>
                  <a:pt x="583" y="314"/>
                </a:cubicBezTo>
                <a:cubicBezTo>
                  <a:pt x="582" y="316"/>
                  <a:pt x="581" y="316"/>
                  <a:pt x="581" y="316"/>
                </a:cubicBezTo>
                <a:cubicBezTo>
                  <a:pt x="581" y="316"/>
                  <a:pt x="581" y="316"/>
                  <a:pt x="581" y="316"/>
                </a:cubicBezTo>
                <a:cubicBezTo>
                  <a:pt x="581" y="316"/>
                  <a:pt x="582" y="320"/>
                  <a:pt x="581" y="321"/>
                </a:cubicBezTo>
                <a:cubicBezTo>
                  <a:pt x="579" y="322"/>
                  <a:pt x="577" y="323"/>
                  <a:pt x="577" y="324"/>
                </a:cubicBezTo>
                <a:cubicBezTo>
                  <a:pt x="576" y="324"/>
                  <a:pt x="572" y="327"/>
                  <a:pt x="572" y="328"/>
                </a:cubicBezTo>
                <a:cubicBezTo>
                  <a:pt x="572" y="329"/>
                  <a:pt x="572" y="329"/>
                  <a:pt x="573" y="329"/>
                </a:cubicBezTo>
                <a:cubicBezTo>
                  <a:pt x="575" y="329"/>
                  <a:pt x="578" y="327"/>
                  <a:pt x="578" y="326"/>
                </a:cubicBezTo>
                <a:cubicBezTo>
                  <a:pt x="579" y="326"/>
                  <a:pt x="580" y="325"/>
                  <a:pt x="581" y="325"/>
                </a:cubicBezTo>
                <a:cubicBezTo>
                  <a:pt x="582" y="325"/>
                  <a:pt x="582" y="325"/>
                  <a:pt x="582" y="325"/>
                </a:cubicBezTo>
                <a:cubicBezTo>
                  <a:pt x="583" y="327"/>
                  <a:pt x="580" y="332"/>
                  <a:pt x="581" y="333"/>
                </a:cubicBezTo>
                <a:cubicBezTo>
                  <a:pt x="582" y="333"/>
                  <a:pt x="582" y="333"/>
                  <a:pt x="582" y="333"/>
                </a:cubicBezTo>
                <a:cubicBezTo>
                  <a:pt x="581" y="334"/>
                  <a:pt x="580" y="335"/>
                  <a:pt x="580" y="335"/>
                </a:cubicBezTo>
                <a:cubicBezTo>
                  <a:pt x="580" y="335"/>
                  <a:pt x="581" y="339"/>
                  <a:pt x="579" y="339"/>
                </a:cubicBezTo>
                <a:cubicBezTo>
                  <a:pt x="579" y="339"/>
                  <a:pt x="579" y="339"/>
                  <a:pt x="578" y="339"/>
                </a:cubicBezTo>
                <a:cubicBezTo>
                  <a:pt x="578" y="339"/>
                  <a:pt x="578" y="339"/>
                  <a:pt x="578" y="339"/>
                </a:cubicBezTo>
                <a:cubicBezTo>
                  <a:pt x="578" y="340"/>
                  <a:pt x="579" y="341"/>
                  <a:pt x="578" y="341"/>
                </a:cubicBezTo>
                <a:cubicBezTo>
                  <a:pt x="577" y="341"/>
                  <a:pt x="577" y="341"/>
                  <a:pt x="577" y="341"/>
                </a:cubicBezTo>
                <a:cubicBezTo>
                  <a:pt x="576" y="341"/>
                  <a:pt x="576" y="340"/>
                  <a:pt x="576" y="340"/>
                </a:cubicBezTo>
                <a:cubicBezTo>
                  <a:pt x="573" y="341"/>
                  <a:pt x="570" y="343"/>
                  <a:pt x="572" y="344"/>
                </a:cubicBezTo>
                <a:cubicBezTo>
                  <a:pt x="572" y="345"/>
                  <a:pt x="572" y="345"/>
                  <a:pt x="572" y="345"/>
                </a:cubicBezTo>
                <a:cubicBezTo>
                  <a:pt x="570" y="346"/>
                  <a:pt x="568" y="347"/>
                  <a:pt x="568" y="347"/>
                </a:cubicBezTo>
                <a:cubicBezTo>
                  <a:pt x="568" y="348"/>
                  <a:pt x="572" y="349"/>
                  <a:pt x="572" y="349"/>
                </a:cubicBezTo>
                <a:cubicBezTo>
                  <a:pt x="572" y="349"/>
                  <a:pt x="572" y="350"/>
                  <a:pt x="574" y="350"/>
                </a:cubicBezTo>
                <a:cubicBezTo>
                  <a:pt x="574" y="350"/>
                  <a:pt x="574" y="350"/>
                  <a:pt x="574" y="350"/>
                </a:cubicBezTo>
                <a:cubicBezTo>
                  <a:pt x="576" y="350"/>
                  <a:pt x="576" y="349"/>
                  <a:pt x="576" y="349"/>
                </a:cubicBezTo>
                <a:cubicBezTo>
                  <a:pt x="576" y="349"/>
                  <a:pt x="577" y="349"/>
                  <a:pt x="578" y="349"/>
                </a:cubicBezTo>
                <a:cubicBezTo>
                  <a:pt x="578" y="349"/>
                  <a:pt x="579" y="349"/>
                  <a:pt x="579" y="349"/>
                </a:cubicBezTo>
                <a:cubicBezTo>
                  <a:pt x="581" y="349"/>
                  <a:pt x="582" y="347"/>
                  <a:pt x="586" y="347"/>
                </a:cubicBezTo>
                <a:cubicBezTo>
                  <a:pt x="589" y="346"/>
                  <a:pt x="591" y="345"/>
                  <a:pt x="592" y="345"/>
                </a:cubicBezTo>
                <a:cubicBezTo>
                  <a:pt x="594" y="344"/>
                  <a:pt x="608" y="337"/>
                  <a:pt x="608" y="337"/>
                </a:cubicBezTo>
                <a:cubicBezTo>
                  <a:pt x="608" y="337"/>
                  <a:pt x="608" y="337"/>
                  <a:pt x="606" y="337"/>
                </a:cubicBezTo>
                <a:cubicBezTo>
                  <a:pt x="606" y="337"/>
                  <a:pt x="606" y="337"/>
                  <a:pt x="607" y="337"/>
                </a:cubicBezTo>
                <a:cubicBezTo>
                  <a:pt x="606" y="337"/>
                  <a:pt x="605" y="336"/>
                  <a:pt x="605" y="336"/>
                </a:cubicBezTo>
                <a:cubicBezTo>
                  <a:pt x="605" y="336"/>
                  <a:pt x="605" y="336"/>
                  <a:pt x="602" y="339"/>
                </a:cubicBezTo>
                <a:cubicBezTo>
                  <a:pt x="602" y="339"/>
                  <a:pt x="599" y="338"/>
                  <a:pt x="595" y="338"/>
                </a:cubicBezTo>
                <a:cubicBezTo>
                  <a:pt x="595" y="338"/>
                  <a:pt x="594" y="338"/>
                  <a:pt x="594" y="338"/>
                </a:cubicBezTo>
                <a:cubicBezTo>
                  <a:pt x="590" y="338"/>
                  <a:pt x="589" y="342"/>
                  <a:pt x="589" y="342"/>
                </a:cubicBezTo>
                <a:cubicBezTo>
                  <a:pt x="589" y="342"/>
                  <a:pt x="588" y="342"/>
                  <a:pt x="587" y="342"/>
                </a:cubicBezTo>
                <a:cubicBezTo>
                  <a:pt x="587" y="342"/>
                  <a:pt x="586" y="342"/>
                  <a:pt x="586" y="342"/>
                </a:cubicBezTo>
                <a:cubicBezTo>
                  <a:pt x="584" y="342"/>
                  <a:pt x="582" y="345"/>
                  <a:pt x="582" y="345"/>
                </a:cubicBezTo>
                <a:cubicBezTo>
                  <a:pt x="582" y="345"/>
                  <a:pt x="581" y="344"/>
                  <a:pt x="581" y="344"/>
                </a:cubicBezTo>
                <a:cubicBezTo>
                  <a:pt x="580" y="344"/>
                  <a:pt x="579" y="344"/>
                  <a:pt x="578" y="345"/>
                </a:cubicBezTo>
                <a:cubicBezTo>
                  <a:pt x="577" y="345"/>
                  <a:pt x="577" y="345"/>
                  <a:pt x="577" y="345"/>
                </a:cubicBezTo>
                <a:cubicBezTo>
                  <a:pt x="576" y="343"/>
                  <a:pt x="584" y="339"/>
                  <a:pt x="585" y="339"/>
                </a:cubicBezTo>
                <a:cubicBezTo>
                  <a:pt x="586" y="339"/>
                  <a:pt x="586" y="335"/>
                  <a:pt x="586" y="335"/>
                </a:cubicBezTo>
                <a:cubicBezTo>
                  <a:pt x="586" y="335"/>
                  <a:pt x="587" y="334"/>
                  <a:pt x="587" y="333"/>
                </a:cubicBezTo>
                <a:cubicBezTo>
                  <a:pt x="588" y="334"/>
                  <a:pt x="588" y="334"/>
                  <a:pt x="588" y="334"/>
                </a:cubicBezTo>
                <a:cubicBezTo>
                  <a:pt x="590" y="334"/>
                  <a:pt x="592" y="333"/>
                  <a:pt x="593" y="331"/>
                </a:cubicBezTo>
                <a:cubicBezTo>
                  <a:pt x="594" y="330"/>
                  <a:pt x="595" y="328"/>
                  <a:pt x="596" y="325"/>
                </a:cubicBezTo>
                <a:cubicBezTo>
                  <a:pt x="598" y="323"/>
                  <a:pt x="601" y="322"/>
                  <a:pt x="602" y="320"/>
                </a:cubicBezTo>
                <a:cubicBezTo>
                  <a:pt x="604" y="317"/>
                  <a:pt x="602" y="315"/>
                  <a:pt x="602" y="315"/>
                </a:cubicBezTo>
                <a:cubicBezTo>
                  <a:pt x="602" y="315"/>
                  <a:pt x="602" y="315"/>
                  <a:pt x="602" y="313"/>
                </a:cubicBezTo>
                <a:cubicBezTo>
                  <a:pt x="602" y="313"/>
                  <a:pt x="602" y="313"/>
                  <a:pt x="604" y="314"/>
                </a:cubicBezTo>
                <a:cubicBezTo>
                  <a:pt x="604" y="314"/>
                  <a:pt x="603" y="317"/>
                  <a:pt x="606" y="319"/>
                </a:cubicBezTo>
                <a:cubicBezTo>
                  <a:pt x="609" y="320"/>
                  <a:pt x="610" y="321"/>
                  <a:pt x="610" y="321"/>
                </a:cubicBezTo>
                <a:cubicBezTo>
                  <a:pt x="611" y="321"/>
                  <a:pt x="611" y="321"/>
                  <a:pt x="611" y="321"/>
                </a:cubicBezTo>
                <a:cubicBezTo>
                  <a:pt x="613" y="319"/>
                  <a:pt x="613" y="318"/>
                  <a:pt x="613" y="318"/>
                </a:cubicBezTo>
                <a:cubicBezTo>
                  <a:pt x="613" y="318"/>
                  <a:pt x="613" y="318"/>
                  <a:pt x="615" y="318"/>
                </a:cubicBezTo>
                <a:cubicBezTo>
                  <a:pt x="615" y="318"/>
                  <a:pt x="612" y="316"/>
                  <a:pt x="613" y="315"/>
                </a:cubicBezTo>
                <a:cubicBezTo>
                  <a:pt x="614" y="315"/>
                  <a:pt x="615" y="314"/>
                  <a:pt x="615" y="312"/>
                </a:cubicBezTo>
                <a:cubicBezTo>
                  <a:pt x="615" y="312"/>
                  <a:pt x="614" y="311"/>
                  <a:pt x="614" y="311"/>
                </a:cubicBezTo>
                <a:cubicBezTo>
                  <a:pt x="614" y="311"/>
                  <a:pt x="614" y="311"/>
                  <a:pt x="614" y="311"/>
                </a:cubicBezTo>
                <a:cubicBezTo>
                  <a:pt x="614" y="311"/>
                  <a:pt x="613" y="312"/>
                  <a:pt x="613" y="312"/>
                </a:cubicBezTo>
                <a:cubicBezTo>
                  <a:pt x="613" y="312"/>
                  <a:pt x="613" y="311"/>
                  <a:pt x="613" y="311"/>
                </a:cubicBezTo>
                <a:cubicBezTo>
                  <a:pt x="613" y="309"/>
                  <a:pt x="613" y="307"/>
                  <a:pt x="609" y="307"/>
                </a:cubicBezTo>
                <a:cubicBezTo>
                  <a:pt x="609" y="307"/>
                  <a:pt x="607" y="307"/>
                  <a:pt x="605" y="307"/>
                </a:cubicBezTo>
                <a:cubicBezTo>
                  <a:pt x="603" y="307"/>
                  <a:pt x="601" y="305"/>
                  <a:pt x="599" y="305"/>
                </a:cubicBezTo>
                <a:cubicBezTo>
                  <a:pt x="599" y="305"/>
                  <a:pt x="598" y="305"/>
                  <a:pt x="596" y="305"/>
                </a:cubicBezTo>
                <a:cubicBezTo>
                  <a:pt x="596" y="305"/>
                  <a:pt x="596" y="305"/>
                  <a:pt x="595" y="305"/>
                </a:cubicBezTo>
                <a:cubicBezTo>
                  <a:pt x="593" y="305"/>
                  <a:pt x="592" y="304"/>
                  <a:pt x="591" y="304"/>
                </a:cubicBezTo>
                <a:cubicBezTo>
                  <a:pt x="591" y="304"/>
                  <a:pt x="591" y="304"/>
                  <a:pt x="591" y="304"/>
                </a:cubicBezTo>
                <a:cubicBezTo>
                  <a:pt x="590" y="304"/>
                  <a:pt x="589" y="304"/>
                  <a:pt x="588" y="304"/>
                </a:cubicBezTo>
                <a:cubicBezTo>
                  <a:pt x="588" y="304"/>
                  <a:pt x="588" y="304"/>
                  <a:pt x="589" y="301"/>
                </a:cubicBezTo>
                <a:cubicBezTo>
                  <a:pt x="589" y="301"/>
                  <a:pt x="589" y="301"/>
                  <a:pt x="586" y="301"/>
                </a:cubicBezTo>
                <a:cubicBezTo>
                  <a:pt x="586" y="301"/>
                  <a:pt x="586" y="301"/>
                  <a:pt x="587" y="300"/>
                </a:cubicBezTo>
                <a:cubicBezTo>
                  <a:pt x="587" y="300"/>
                  <a:pt x="588" y="300"/>
                  <a:pt x="588" y="299"/>
                </a:cubicBezTo>
                <a:cubicBezTo>
                  <a:pt x="589" y="298"/>
                  <a:pt x="586" y="298"/>
                  <a:pt x="586" y="297"/>
                </a:cubicBezTo>
                <a:cubicBezTo>
                  <a:pt x="586" y="296"/>
                  <a:pt x="589" y="295"/>
                  <a:pt x="589" y="294"/>
                </a:cubicBezTo>
                <a:cubicBezTo>
                  <a:pt x="589" y="293"/>
                  <a:pt x="587" y="292"/>
                  <a:pt x="587" y="292"/>
                </a:cubicBezTo>
                <a:cubicBezTo>
                  <a:pt x="587" y="291"/>
                  <a:pt x="592" y="289"/>
                  <a:pt x="590" y="288"/>
                </a:cubicBezTo>
                <a:cubicBezTo>
                  <a:pt x="590" y="288"/>
                  <a:pt x="589" y="288"/>
                  <a:pt x="589" y="288"/>
                </a:cubicBezTo>
                <a:cubicBezTo>
                  <a:pt x="586" y="288"/>
                  <a:pt x="581" y="291"/>
                  <a:pt x="581" y="291"/>
                </a:cubicBezTo>
                <a:cubicBezTo>
                  <a:pt x="581" y="291"/>
                  <a:pt x="581" y="291"/>
                  <a:pt x="582" y="288"/>
                </a:cubicBezTo>
                <a:cubicBezTo>
                  <a:pt x="582" y="288"/>
                  <a:pt x="582" y="288"/>
                  <a:pt x="581" y="287"/>
                </a:cubicBezTo>
                <a:cubicBezTo>
                  <a:pt x="581" y="287"/>
                  <a:pt x="583" y="282"/>
                  <a:pt x="582" y="281"/>
                </a:cubicBezTo>
                <a:cubicBezTo>
                  <a:pt x="581" y="280"/>
                  <a:pt x="578" y="280"/>
                  <a:pt x="578" y="280"/>
                </a:cubicBezTo>
                <a:cubicBezTo>
                  <a:pt x="578" y="280"/>
                  <a:pt x="578" y="280"/>
                  <a:pt x="577" y="279"/>
                </a:cubicBezTo>
                <a:cubicBezTo>
                  <a:pt x="577" y="279"/>
                  <a:pt x="577" y="279"/>
                  <a:pt x="574" y="279"/>
                </a:cubicBezTo>
                <a:cubicBezTo>
                  <a:pt x="574" y="279"/>
                  <a:pt x="573" y="278"/>
                  <a:pt x="571" y="278"/>
                </a:cubicBezTo>
                <a:cubicBezTo>
                  <a:pt x="571" y="278"/>
                  <a:pt x="571" y="278"/>
                  <a:pt x="571" y="278"/>
                </a:cubicBezTo>
                <a:cubicBezTo>
                  <a:pt x="569" y="279"/>
                  <a:pt x="571" y="281"/>
                  <a:pt x="571" y="281"/>
                </a:cubicBezTo>
                <a:cubicBezTo>
                  <a:pt x="571" y="281"/>
                  <a:pt x="571" y="281"/>
                  <a:pt x="567" y="282"/>
                </a:cubicBezTo>
                <a:cubicBezTo>
                  <a:pt x="567" y="282"/>
                  <a:pt x="566" y="280"/>
                  <a:pt x="566" y="280"/>
                </a:cubicBezTo>
                <a:cubicBezTo>
                  <a:pt x="566" y="280"/>
                  <a:pt x="566" y="280"/>
                  <a:pt x="566" y="280"/>
                </a:cubicBezTo>
                <a:cubicBezTo>
                  <a:pt x="566" y="280"/>
                  <a:pt x="564" y="283"/>
                  <a:pt x="564" y="283"/>
                </a:cubicBezTo>
                <a:cubicBezTo>
                  <a:pt x="564" y="283"/>
                  <a:pt x="564" y="283"/>
                  <a:pt x="563" y="284"/>
                </a:cubicBezTo>
                <a:cubicBezTo>
                  <a:pt x="563" y="284"/>
                  <a:pt x="561" y="283"/>
                  <a:pt x="560" y="283"/>
                </a:cubicBezTo>
                <a:cubicBezTo>
                  <a:pt x="560" y="283"/>
                  <a:pt x="559" y="283"/>
                  <a:pt x="559" y="283"/>
                </a:cubicBezTo>
                <a:cubicBezTo>
                  <a:pt x="559" y="283"/>
                  <a:pt x="558" y="286"/>
                  <a:pt x="556" y="287"/>
                </a:cubicBezTo>
                <a:cubicBezTo>
                  <a:pt x="551" y="287"/>
                  <a:pt x="551" y="286"/>
                  <a:pt x="551" y="286"/>
                </a:cubicBezTo>
                <a:cubicBezTo>
                  <a:pt x="551" y="286"/>
                  <a:pt x="551" y="286"/>
                  <a:pt x="546" y="286"/>
                </a:cubicBezTo>
                <a:cubicBezTo>
                  <a:pt x="546" y="286"/>
                  <a:pt x="546" y="286"/>
                  <a:pt x="546" y="284"/>
                </a:cubicBezTo>
                <a:cubicBezTo>
                  <a:pt x="546" y="284"/>
                  <a:pt x="545" y="285"/>
                  <a:pt x="544" y="286"/>
                </a:cubicBezTo>
                <a:cubicBezTo>
                  <a:pt x="544" y="286"/>
                  <a:pt x="545" y="286"/>
                  <a:pt x="546" y="286"/>
                </a:cubicBezTo>
                <a:cubicBezTo>
                  <a:pt x="546" y="286"/>
                  <a:pt x="545" y="287"/>
                  <a:pt x="550" y="287"/>
                </a:cubicBezTo>
                <a:cubicBezTo>
                  <a:pt x="549" y="288"/>
                  <a:pt x="549" y="288"/>
                  <a:pt x="548" y="288"/>
                </a:cubicBezTo>
                <a:cubicBezTo>
                  <a:pt x="544" y="289"/>
                  <a:pt x="542" y="290"/>
                  <a:pt x="540" y="291"/>
                </a:cubicBezTo>
                <a:cubicBezTo>
                  <a:pt x="537" y="292"/>
                  <a:pt x="521" y="298"/>
                  <a:pt x="524" y="299"/>
                </a:cubicBezTo>
                <a:close/>
                <a:moveTo>
                  <a:pt x="519" y="282"/>
                </a:moveTo>
                <a:cubicBezTo>
                  <a:pt x="519" y="282"/>
                  <a:pt x="521" y="283"/>
                  <a:pt x="522" y="283"/>
                </a:cubicBezTo>
                <a:cubicBezTo>
                  <a:pt x="523" y="283"/>
                  <a:pt x="523" y="282"/>
                  <a:pt x="524" y="282"/>
                </a:cubicBezTo>
                <a:cubicBezTo>
                  <a:pt x="523" y="281"/>
                  <a:pt x="521" y="281"/>
                  <a:pt x="520" y="280"/>
                </a:cubicBezTo>
                <a:cubicBezTo>
                  <a:pt x="519" y="278"/>
                  <a:pt x="523" y="277"/>
                  <a:pt x="521" y="275"/>
                </a:cubicBezTo>
                <a:cubicBezTo>
                  <a:pt x="521" y="275"/>
                  <a:pt x="521" y="274"/>
                  <a:pt x="521" y="274"/>
                </a:cubicBezTo>
                <a:cubicBezTo>
                  <a:pt x="519" y="274"/>
                  <a:pt x="517" y="279"/>
                  <a:pt x="517" y="279"/>
                </a:cubicBezTo>
                <a:cubicBezTo>
                  <a:pt x="517" y="279"/>
                  <a:pt x="517" y="279"/>
                  <a:pt x="516" y="279"/>
                </a:cubicBezTo>
                <a:cubicBezTo>
                  <a:pt x="516" y="281"/>
                  <a:pt x="516" y="281"/>
                  <a:pt x="516" y="281"/>
                </a:cubicBezTo>
                <a:cubicBezTo>
                  <a:pt x="517" y="281"/>
                  <a:pt x="519" y="282"/>
                  <a:pt x="519" y="282"/>
                </a:cubicBezTo>
                <a:close/>
                <a:moveTo>
                  <a:pt x="512" y="243"/>
                </a:moveTo>
                <a:cubicBezTo>
                  <a:pt x="513" y="245"/>
                  <a:pt x="514" y="246"/>
                  <a:pt x="514" y="246"/>
                </a:cubicBezTo>
                <a:cubicBezTo>
                  <a:pt x="514" y="246"/>
                  <a:pt x="512" y="251"/>
                  <a:pt x="514" y="251"/>
                </a:cubicBezTo>
                <a:cubicBezTo>
                  <a:pt x="516" y="251"/>
                  <a:pt x="516" y="248"/>
                  <a:pt x="517" y="248"/>
                </a:cubicBezTo>
                <a:cubicBezTo>
                  <a:pt x="517" y="248"/>
                  <a:pt x="517" y="248"/>
                  <a:pt x="518" y="248"/>
                </a:cubicBezTo>
                <a:cubicBezTo>
                  <a:pt x="519" y="249"/>
                  <a:pt x="519" y="251"/>
                  <a:pt x="519" y="251"/>
                </a:cubicBezTo>
                <a:cubicBezTo>
                  <a:pt x="519" y="251"/>
                  <a:pt x="519" y="251"/>
                  <a:pt x="516" y="255"/>
                </a:cubicBezTo>
                <a:cubicBezTo>
                  <a:pt x="516" y="255"/>
                  <a:pt x="519" y="253"/>
                  <a:pt x="520" y="253"/>
                </a:cubicBezTo>
                <a:cubicBezTo>
                  <a:pt x="520" y="253"/>
                  <a:pt x="520" y="253"/>
                  <a:pt x="520" y="254"/>
                </a:cubicBezTo>
                <a:cubicBezTo>
                  <a:pt x="520" y="256"/>
                  <a:pt x="510" y="264"/>
                  <a:pt x="513" y="265"/>
                </a:cubicBezTo>
                <a:cubicBezTo>
                  <a:pt x="513" y="265"/>
                  <a:pt x="514" y="265"/>
                  <a:pt x="514" y="265"/>
                </a:cubicBezTo>
                <a:cubicBezTo>
                  <a:pt x="516" y="265"/>
                  <a:pt x="517" y="262"/>
                  <a:pt x="517" y="262"/>
                </a:cubicBezTo>
                <a:cubicBezTo>
                  <a:pt x="517" y="262"/>
                  <a:pt x="517" y="262"/>
                  <a:pt x="519" y="263"/>
                </a:cubicBezTo>
                <a:cubicBezTo>
                  <a:pt x="519" y="263"/>
                  <a:pt x="524" y="258"/>
                  <a:pt x="523" y="256"/>
                </a:cubicBezTo>
                <a:cubicBezTo>
                  <a:pt x="523" y="254"/>
                  <a:pt x="521" y="254"/>
                  <a:pt x="522" y="253"/>
                </a:cubicBezTo>
                <a:cubicBezTo>
                  <a:pt x="522" y="252"/>
                  <a:pt x="523" y="251"/>
                  <a:pt x="523" y="249"/>
                </a:cubicBezTo>
                <a:cubicBezTo>
                  <a:pt x="523" y="247"/>
                  <a:pt x="523" y="242"/>
                  <a:pt x="523" y="242"/>
                </a:cubicBezTo>
                <a:cubicBezTo>
                  <a:pt x="523" y="242"/>
                  <a:pt x="527" y="239"/>
                  <a:pt x="526" y="236"/>
                </a:cubicBezTo>
                <a:cubicBezTo>
                  <a:pt x="524" y="233"/>
                  <a:pt x="522" y="234"/>
                  <a:pt x="522" y="234"/>
                </a:cubicBezTo>
                <a:cubicBezTo>
                  <a:pt x="521" y="233"/>
                  <a:pt x="521" y="233"/>
                  <a:pt x="520" y="233"/>
                </a:cubicBezTo>
                <a:cubicBezTo>
                  <a:pt x="520" y="233"/>
                  <a:pt x="520" y="233"/>
                  <a:pt x="519" y="233"/>
                </a:cubicBezTo>
                <a:cubicBezTo>
                  <a:pt x="518" y="234"/>
                  <a:pt x="512" y="239"/>
                  <a:pt x="512" y="239"/>
                </a:cubicBezTo>
                <a:cubicBezTo>
                  <a:pt x="513" y="240"/>
                  <a:pt x="513" y="240"/>
                  <a:pt x="514" y="240"/>
                </a:cubicBezTo>
                <a:cubicBezTo>
                  <a:pt x="515" y="240"/>
                  <a:pt x="515" y="240"/>
                  <a:pt x="515" y="240"/>
                </a:cubicBezTo>
                <a:cubicBezTo>
                  <a:pt x="515" y="240"/>
                  <a:pt x="516" y="240"/>
                  <a:pt x="516" y="240"/>
                </a:cubicBezTo>
                <a:cubicBezTo>
                  <a:pt x="516" y="240"/>
                  <a:pt x="517" y="240"/>
                  <a:pt x="517" y="241"/>
                </a:cubicBezTo>
                <a:cubicBezTo>
                  <a:pt x="516" y="242"/>
                  <a:pt x="512" y="242"/>
                  <a:pt x="512" y="243"/>
                </a:cubicBezTo>
                <a:close/>
                <a:moveTo>
                  <a:pt x="482" y="121"/>
                </a:moveTo>
                <a:cubicBezTo>
                  <a:pt x="482" y="121"/>
                  <a:pt x="486" y="123"/>
                  <a:pt x="483" y="123"/>
                </a:cubicBezTo>
                <a:cubicBezTo>
                  <a:pt x="481" y="123"/>
                  <a:pt x="476" y="124"/>
                  <a:pt x="476" y="124"/>
                </a:cubicBezTo>
                <a:cubicBezTo>
                  <a:pt x="475" y="124"/>
                  <a:pt x="473" y="123"/>
                  <a:pt x="473" y="123"/>
                </a:cubicBezTo>
                <a:cubicBezTo>
                  <a:pt x="473" y="123"/>
                  <a:pt x="473" y="123"/>
                  <a:pt x="470" y="123"/>
                </a:cubicBezTo>
                <a:cubicBezTo>
                  <a:pt x="470" y="123"/>
                  <a:pt x="470" y="123"/>
                  <a:pt x="470" y="122"/>
                </a:cubicBezTo>
                <a:cubicBezTo>
                  <a:pt x="470" y="122"/>
                  <a:pt x="476" y="121"/>
                  <a:pt x="478" y="121"/>
                </a:cubicBezTo>
                <a:cubicBezTo>
                  <a:pt x="479" y="120"/>
                  <a:pt x="483" y="119"/>
                  <a:pt x="483" y="119"/>
                </a:cubicBezTo>
                <a:cubicBezTo>
                  <a:pt x="483" y="119"/>
                  <a:pt x="480" y="117"/>
                  <a:pt x="478" y="117"/>
                </a:cubicBezTo>
                <a:cubicBezTo>
                  <a:pt x="478" y="117"/>
                  <a:pt x="478" y="118"/>
                  <a:pt x="478" y="118"/>
                </a:cubicBezTo>
                <a:cubicBezTo>
                  <a:pt x="477" y="118"/>
                  <a:pt x="476" y="119"/>
                  <a:pt x="476" y="119"/>
                </a:cubicBezTo>
                <a:cubicBezTo>
                  <a:pt x="476" y="119"/>
                  <a:pt x="475" y="118"/>
                  <a:pt x="473" y="118"/>
                </a:cubicBezTo>
                <a:cubicBezTo>
                  <a:pt x="473" y="118"/>
                  <a:pt x="473" y="118"/>
                  <a:pt x="472" y="118"/>
                </a:cubicBezTo>
                <a:cubicBezTo>
                  <a:pt x="470" y="119"/>
                  <a:pt x="464" y="120"/>
                  <a:pt x="464" y="120"/>
                </a:cubicBezTo>
                <a:cubicBezTo>
                  <a:pt x="464" y="120"/>
                  <a:pt x="464" y="120"/>
                  <a:pt x="451" y="121"/>
                </a:cubicBezTo>
                <a:cubicBezTo>
                  <a:pt x="451" y="121"/>
                  <a:pt x="452" y="123"/>
                  <a:pt x="449" y="123"/>
                </a:cubicBezTo>
                <a:cubicBezTo>
                  <a:pt x="448" y="123"/>
                  <a:pt x="447" y="122"/>
                  <a:pt x="445" y="122"/>
                </a:cubicBezTo>
                <a:cubicBezTo>
                  <a:pt x="445" y="122"/>
                  <a:pt x="444" y="123"/>
                  <a:pt x="444" y="123"/>
                </a:cubicBezTo>
                <a:cubicBezTo>
                  <a:pt x="442" y="124"/>
                  <a:pt x="436" y="125"/>
                  <a:pt x="437" y="126"/>
                </a:cubicBezTo>
                <a:cubicBezTo>
                  <a:pt x="438" y="126"/>
                  <a:pt x="438" y="126"/>
                  <a:pt x="438" y="126"/>
                </a:cubicBezTo>
                <a:cubicBezTo>
                  <a:pt x="440" y="126"/>
                  <a:pt x="443" y="125"/>
                  <a:pt x="443" y="125"/>
                </a:cubicBezTo>
                <a:cubicBezTo>
                  <a:pt x="443" y="125"/>
                  <a:pt x="443" y="125"/>
                  <a:pt x="447" y="125"/>
                </a:cubicBezTo>
                <a:cubicBezTo>
                  <a:pt x="447" y="125"/>
                  <a:pt x="447" y="125"/>
                  <a:pt x="449" y="124"/>
                </a:cubicBezTo>
                <a:cubicBezTo>
                  <a:pt x="449" y="124"/>
                  <a:pt x="449" y="126"/>
                  <a:pt x="450" y="126"/>
                </a:cubicBezTo>
                <a:cubicBezTo>
                  <a:pt x="450" y="126"/>
                  <a:pt x="450" y="125"/>
                  <a:pt x="451" y="125"/>
                </a:cubicBezTo>
                <a:cubicBezTo>
                  <a:pt x="453" y="124"/>
                  <a:pt x="454" y="123"/>
                  <a:pt x="457" y="123"/>
                </a:cubicBezTo>
                <a:cubicBezTo>
                  <a:pt x="460" y="123"/>
                  <a:pt x="464" y="125"/>
                  <a:pt x="460" y="126"/>
                </a:cubicBezTo>
                <a:cubicBezTo>
                  <a:pt x="459" y="127"/>
                  <a:pt x="458" y="127"/>
                  <a:pt x="457" y="127"/>
                </a:cubicBezTo>
                <a:cubicBezTo>
                  <a:pt x="456" y="127"/>
                  <a:pt x="455" y="127"/>
                  <a:pt x="454" y="127"/>
                </a:cubicBezTo>
                <a:cubicBezTo>
                  <a:pt x="454" y="126"/>
                  <a:pt x="453" y="126"/>
                  <a:pt x="452" y="126"/>
                </a:cubicBezTo>
                <a:cubicBezTo>
                  <a:pt x="452" y="126"/>
                  <a:pt x="452" y="126"/>
                  <a:pt x="452" y="126"/>
                </a:cubicBezTo>
                <a:cubicBezTo>
                  <a:pt x="451" y="127"/>
                  <a:pt x="452" y="128"/>
                  <a:pt x="452" y="128"/>
                </a:cubicBezTo>
                <a:cubicBezTo>
                  <a:pt x="452" y="128"/>
                  <a:pt x="447" y="130"/>
                  <a:pt x="445" y="131"/>
                </a:cubicBezTo>
                <a:cubicBezTo>
                  <a:pt x="444" y="132"/>
                  <a:pt x="437" y="132"/>
                  <a:pt x="439" y="133"/>
                </a:cubicBezTo>
                <a:cubicBezTo>
                  <a:pt x="440" y="134"/>
                  <a:pt x="443" y="134"/>
                  <a:pt x="446" y="134"/>
                </a:cubicBezTo>
                <a:cubicBezTo>
                  <a:pt x="446" y="134"/>
                  <a:pt x="447" y="134"/>
                  <a:pt x="447" y="134"/>
                </a:cubicBezTo>
                <a:cubicBezTo>
                  <a:pt x="449" y="134"/>
                  <a:pt x="458" y="129"/>
                  <a:pt x="461" y="129"/>
                </a:cubicBezTo>
                <a:cubicBezTo>
                  <a:pt x="461" y="129"/>
                  <a:pt x="461" y="129"/>
                  <a:pt x="461" y="129"/>
                </a:cubicBezTo>
                <a:cubicBezTo>
                  <a:pt x="463" y="129"/>
                  <a:pt x="460" y="132"/>
                  <a:pt x="457" y="133"/>
                </a:cubicBezTo>
                <a:cubicBezTo>
                  <a:pt x="454" y="134"/>
                  <a:pt x="447" y="135"/>
                  <a:pt x="449" y="136"/>
                </a:cubicBezTo>
                <a:cubicBezTo>
                  <a:pt x="449" y="136"/>
                  <a:pt x="450" y="136"/>
                  <a:pt x="450" y="136"/>
                </a:cubicBezTo>
                <a:cubicBezTo>
                  <a:pt x="453" y="136"/>
                  <a:pt x="459" y="134"/>
                  <a:pt x="459" y="134"/>
                </a:cubicBezTo>
                <a:cubicBezTo>
                  <a:pt x="460" y="134"/>
                  <a:pt x="463" y="132"/>
                  <a:pt x="463" y="132"/>
                </a:cubicBezTo>
                <a:cubicBezTo>
                  <a:pt x="463" y="132"/>
                  <a:pt x="463" y="132"/>
                  <a:pt x="466" y="132"/>
                </a:cubicBezTo>
                <a:cubicBezTo>
                  <a:pt x="466" y="132"/>
                  <a:pt x="464" y="130"/>
                  <a:pt x="465" y="129"/>
                </a:cubicBezTo>
                <a:cubicBezTo>
                  <a:pt x="466" y="129"/>
                  <a:pt x="466" y="129"/>
                  <a:pt x="466" y="129"/>
                </a:cubicBezTo>
                <a:cubicBezTo>
                  <a:pt x="467" y="129"/>
                  <a:pt x="468" y="129"/>
                  <a:pt x="468" y="129"/>
                </a:cubicBezTo>
                <a:cubicBezTo>
                  <a:pt x="468" y="129"/>
                  <a:pt x="468" y="129"/>
                  <a:pt x="470" y="127"/>
                </a:cubicBezTo>
                <a:cubicBezTo>
                  <a:pt x="470" y="127"/>
                  <a:pt x="470" y="127"/>
                  <a:pt x="471" y="129"/>
                </a:cubicBezTo>
                <a:cubicBezTo>
                  <a:pt x="471" y="129"/>
                  <a:pt x="471" y="129"/>
                  <a:pt x="472" y="128"/>
                </a:cubicBezTo>
                <a:cubicBezTo>
                  <a:pt x="472" y="128"/>
                  <a:pt x="476" y="129"/>
                  <a:pt x="477" y="129"/>
                </a:cubicBezTo>
                <a:cubicBezTo>
                  <a:pt x="477" y="129"/>
                  <a:pt x="477" y="129"/>
                  <a:pt x="478" y="129"/>
                </a:cubicBezTo>
                <a:cubicBezTo>
                  <a:pt x="479" y="129"/>
                  <a:pt x="479" y="127"/>
                  <a:pt x="479" y="127"/>
                </a:cubicBezTo>
                <a:cubicBezTo>
                  <a:pt x="479" y="127"/>
                  <a:pt x="481" y="125"/>
                  <a:pt x="485" y="124"/>
                </a:cubicBezTo>
                <a:cubicBezTo>
                  <a:pt x="488" y="123"/>
                  <a:pt x="489" y="121"/>
                  <a:pt x="489" y="121"/>
                </a:cubicBezTo>
                <a:cubicBezTo>
                  <a:pt x="489" y="121"/>
                  <a:pt x="489" y="121"/>
                  <a:pt x="482" y="121"/>
                </a:cubicBezTo>
                <a:close/>
                <a:moveTo>
                  <a:pt x="484" y="160"/>
                </a:moveTo>
                <a:cubicBezTo>
                  <a:pt x="484" y="160"/>
                  <a:pt x="484" y="160"/>
                  <a:pt x="482" y="160"/>
                </a:cubicBezTo>
                <a:cubicBezTo>
                  <a:pt x="482" y="160"/>
                  <a:pt x="482" y="161"/>
                  <a:pt x="478" y="161"/>
                </a:cubicBezTo>
                <a:cubicBezTo>
                  <a:pt x="478" y="161"/>
                  <a:pt x="478" y="161"/>
                  <a:pt x="478" y="161"/>
                </a:cubicBezTo>
                <a:cubicBezTo>
                  <a:pt x="474" y="161"/>
                  <a:pt x="476" y="158"/>
                  <a:pt x="475" y="158"/>
                </a:cubicBezTo>
                <a:cubicBezTo>
                  <a:pt x="475" y="157"/>
                  <a:pt x="474" y="157"/>
                  <a:pt x="473" y="157"/>
                </a:cubicBezTo>
                <a:cubicBezTo>
                  <a:pt x="473" y="157"/>
                  <a:pt x="472" y="157"/>
                  <a:pt x="472" y="157"/>
                </a:cubicBezTo>
                <a:cubicBezTo>
                  <a:pt x="472" y="157"/>
                  <a:pt x="472" y="157"/>
                  <a:pt x="470" y="155"/>
                </a:cubicBezTo>
                <a:cubicBezTo>
                  <a:pt x="470" y="155"/>
                  <a:pt x="470" y="155"/>
                  <a:pt x="469" y="156"/>
                </a:cubicBezTo>
                <a:cubicBezTo>
                  <a:pt x="469" y="156"/>
                  <a:pt x="467" y="154"/>
                  <a:pt x="466" y="154"/>
                </a:cubicBezTo>
                <a:cubicBezTo>
                  <a:pt x="466" y="154"/>
                  <a:pt x="466" y="154"/>
                  <a:pt x="466" y="154"/>
                </a:cubicBezTo>
                <a:cubicBezTo>
                  <a:pt x="464" y="155"/>
                  <a:pt x="468" y="157"/>
                  <a:pt x="468" y="157"/>
                </a:cubicBezTo>
                <a:cubicBezTo>
                  <a:pt x="468" y="157"/>
                  <a:pt x="470" y="161"/>
                  <a:pt x="467" y="163"/>
                </a:cubicBezTo>
                <a:cubicBezTo>
                  <a:pt x="466" y="163"/>
                  <a:pt x="465" y="163"/>
                  <a:pt x="465" y="163"/>
                </a:cubicBezTo>
                <a:cubicBezTo>
                  <a:pt x="464" y="163"/>
                  <a:pt x="464" y="163"/>
                  <a:pt x="463" y="163"/>
                </a:cubicBezTo>
                <a:cubicBezTo>
                  <a:pt x="463" y="163"/>
                  <a:pt x="462" y="162"/>
                  <a:pt x="462" y="162"/>
                </a:cubicBezTo>
                <a:cubicBezTo>
                  <a:pt x="462" y="162"/>
                  <a:pt x="462" y="162"/>
                  <a:pt x="461" y="162"/>
                </a:cubicBezTo>
                <a:cubicBezTo>
                  <a:pt x="460" y="163"/>
                  <a:pt x="458" y="166"/>
                  <a:pt x="458" y="166"/>
                </a:cubicBezTo>
                <a:cubicBezTo>
                  <a:pt x="458" y="166"/>
                  <a:pt x="458" y="166"/>
                  <a:pt x="456" y="166"/>
                </a:cubicBezTo>
                <a:cubicBezTo>
                  <a:pt x="456" y="166"/>
                  <a:pt x="456" y="167"/>
                  <a:pt x="454" y="167"/>
                </a:cubicBezTo>
                <a:cubicBezTo>
                  <a:pt x="452" y="167"/>
                  <a:pt x="451" y="166"/>
                  <a:pt x="450" y="166"/>
                </a:cubicBezTo>
                <a:cubicBezTo>
                  <a:pt x="450" y="166"/>
                  <a:pt x="448" y="168"/>
                  <a:pt x="448" y="168"/>
                </a:cubicBezTo>
                <a:cubicBezTo>
                  <a:pt x="448" y="168"/>
                  <a:pt x="448" y="168"/>
                  <a:pt x="447" y="168"/>
                </a:cubicBezTo>
                <a:cubicBezTo>
                  <a:pt x="446" y="168"/>
                  <a:pt x="444" y="168"/>
                  <a:pt x="444" y="168"/>
                </a:cubicBezTo>
                <a:cubicBezTo>
                  <a:pt x="444" y="169"/>
                  <a:pt x="447" y="169"/>
                  <a:pt x="448" y="169"/>
                </a:cubicBezTo>
                <a:cubicBezTo>
                  <a:pt x="448" y="169"/>
                  <a:pt x="448" y="169"/>
                  <a:pt x="448" y="169"/>
                </a:cubicBezTo>
                <a:cubicBezTo>
                  <a:pt x="448" y="169"/>
                  <a:pt x="448" y="169"/>
                  <a:pt x="448" y="169"/>
                </a:cubicBezTo>
                <a:cubicBezTo>
                  <a:pt x="449" y="169"/>
                  <a:pt x="451" y="170"/>
                  <a:pt x="452" y="171"/>
                </a:cubicBezTo>
                <a:cubicBezTo>
                  <a:pt x="452" y="171"/>
                  <a:pt x="452" y="171"/>
                  <a:pt x="452" y="171"/>
                </a:cubicBezTo>
                <a:cubicBezTo>
                  <a:pt x="454" y="171"/>
                  <a:pt x="457" y="170"/>
                  <a:pt x="458" y="170"/>
                </a:cubicBezTo>
                <a:cubicBezTo>
                  <a:pt x="458" y="170"/>
                  <a:pt x="458" y="170"/>
                  <a:pt x="459" y="170"/>
                </a:cubicBezTo>
                <a:cubicBezTo>
                  <a:pt x="460" y="170"/>
                  <a:pt x="461" y="170"/>
                  <a:pt x="461" y="170"/>
                </a:cubicBezTo>
                <a:cubicBezTo>
                  <a:pt x="461" y="170"/>
                  <a:pt x="461" y="170"/>
                  <a:pt x="463" y="169"/>
                </a:cubicBezTo>
                <a:cubicBezTo>
                  <a:pt x="463" y="169"/>
                  <a:pt x="463" y="169"/>
                  <a:pt x="468" y="169"/>
                </a:cubicBezTo>
                <a:cubicBezTo>
                  <a:pt x="468" y="169"/>
                  <a:pt x="469" y="167"/>
                  <a:pt x="470" y="166"/>
                </a:cubicBezTo>
                <a:cubicBezTo>
                  <a:pt x="471" y="165"/>
                  <a:pt x="472" y="165"/>
                  <a:pt x="473" y="165"/>
                </a:cubicBezTo>
                <a:cubicBezTo>
                  <a:pt x="475" y="165"/>
                  <a:pt x="477" y="166"/>
                  <a:pt x="477" y="166"/>
                </a:cubicBezTo>
                <a:cubicBezTo>
                  <a:pt x="477" y="166"/>
                  <a:pt x="481" y="165"/>
                  <a:pt x="483" y="164"/>
                </a:cubicBezTo>
                <a:cubicBezTo>
                  <a:pt x="486" y="163"/>
                  <a:pt x="491" y="160"/>
                  <a:pt x="494" y="158"/>
                </a:cubicBezTo>
                <a:cubicBezTo>
                  <a:pt x="495" y="157"/>
                  <a:pt x="497" y="157"/>
                  <a:pt x="497" y="157"/>
                </a:cubicBezTo>
                <a:cubicBezTo>
                  <a:pt x="498" y="157"/>
                  <a:pt x="499" y="157"/>
                  <a:pt x="499" y="157"/>
                </a:cubicBezTo>
                <a:cubicBezTo>
                  <a:pt x="499" y="157"/>
                  <a:pt x="499" y="157"/>
                  <a:pt x="502" y="157"/>
                </a:cubicBezTo>
                <a:cubicBezTo>
                  <a:pt x="502" y="157"/>
                  <a:pt x="501" y="156"/>
                  <a:pt x="502" y="155"/>
                </a:cubicBezTo>
                <a:cubicBezTo>
                  <a:pt x="502" y="155"/>
                  <a:pt x="502" y="155"/>
                  <a:pt x="502" y="155"/>
                </a:cubicBezTo>
                <a:cubicBezTo>
                  <a:pt x="504" y="155"/>
                  <a:pt x="506" y="156"/>
                  <a:pt x="506" y="156"/>
                </a:cubicBezTo>
                <a:cubicBezTo>
                  <a:pt x="506" y="156"/>
                  <a:pt x="505" y="155"/>
                  <a:pt x="506" y="154"/>
                </a:cubicBezTo>
                <a:cubicBezTo>
                  <a:pt x="506" y="154"/>
                  <a:pt x="506" y="153"/>
                  <a:pt x="507" y="153"/>
                </a:cubicBezTo>
                <a:cubicBezTo>
                  <a:pt x="508" y="153"/>
                  <a:pt x="509" y="155"/>
                  <a:pt x="509" y="156"/>
                </a:cubicBezTo>
                <a:cubicBezTo>
                  <a:pt x="509" y="156"/>
                  <a:pt x="509" y="156"/>
                  <a:pt x="509" y="156"/>
                </a:cubicBezTo>
                <a:cubicBezTo>
                  <a:pt x="510" y="156"/>
                  <a:pt x="513" y="154"/>
                  <a:pt x="513" y="154"/>
                </a:cubicBezTo>
                <a:cubicBezTo>
                  <a:pt x="514" y="153"/>
                  <a:pt x="508" y="152"/>
                  <a:pt x="505" y="152"/>
                </a:cubicBezTo>
                <a:cubicBezTo>
                  <a:pt x="504" y="152"/>
                  <a:pt x="504" y="152"/>
                  <a:pt x="504" y="152"/>
                </a:cubicBezTo>
                <a:cubicBezTo>
                  <a:pt x="501" y="153"/>
                  <a:pt x="497" y="154"/>
                  <a:pt x="494" y="155"/>
                </a:cubicBezTo>
                <a:cubicBezTo>
                  <a:pt x="492" y="157"/>
                  <a:pt x="484" y="160"/>
                  <a:pt x="484" y="160"/>
                </a:cubicBezTo>
                <a:close/>
                <a:moveTo>
                  <a:pt x="469" y="619"/>
                </a:moveTo>
                <a:cubicBezTo>
                  <a:pt x="469" y="619"/>
                  <a:pt x="469" y="619"/>
                  <a:pt x="469" y="619"/>
                </a:cubicBezTo>
                <a:cubicBezTo>
                  <a:pt x="470" y="619"/>
                  <a:pt x="470" y="619"/>
                  <a:pt x="470" y="619"/>
                </a:cubicBezTo>
                <a:lnTo>
                  <a:pt x="469" y="619"/>
                </a:lnTo>
                <a:close/>
                <a:moveTo>
                  <a:pt x="94" y="184"/>
                </a:moveTo>
                <a:cubicBezTo>
                  <a:pt x="94" y="184"/>
                  <a:pt x="94" y="184"/>
                  <a:pt x="94" y="184"/>
                </a:cubicBezTo>
                <a:cubicBezTo>
                  <a:pt x="92" y="184"/>
                  <a:pt x="91" y="182"/>
                  <a:pt x="92" y="180"/>
                </a:cubicBezTo>
                <a:cubicBezTo>
                  <a:pt x="92" y="179"/>
                  <a:pt x="92" y="179"/>
                  <a:pt x="93" y="179"/>
                </a:cubicBezTo>
                <a:cubicBezTo>
                  <a:pt x="93" y="179"/>
                  <a:pt x="94" y="179"/>
                  <a:pt x="94" y="179"/>
                </a:cubicBezTo>
                <a:cubicBezTo>
                  <a:pt x="94" y="179"/>
                  <a:pt x="95" y="179"/>
                  <a:pt x="95" y="179"/>
                </a:cubicBezTo>
                <a:cubicBezTo>
                  <a:pt x="95" y="179"/>
                  <a:pt x="96" y="179"/>
                  <a:pt x="96" y="179"/>
                </a:cubicBezTo>
                <a:cubicBezTo>
                  <a:pt x="96" y="179"/>
                  <a:pt x="97" y="179"/>
                  <a:pt x="98" y="179"/>
                </a:cubicBezTo>
                <a:cubicBezTo>
                  <a:pt x="100" y="179"/>
                  <a:pt x="102" y="179"/>
                  <a:pt x="104" y="179"/>
                </a:cubicBezTo>
                <a:cubicBezTo>
                  <a:pt x="107" y="180"/>
                  <a:pt x="98" y="184"/>
                  <a:pt x="94" y="184"/>
                </a:cubicBezTo>
                <a:close/>
                <a:moveTo>
                  <a:pt x="59" y="231"/>
                </a:moveTo>
                <a:cubicBezTo>
                  <a:pt x="58" y="231"/>
                  <a:pt x="58" y="231"/>
                  <a:pt x="57" y="231"/>
                </a:cubicBezTo>
                <a:cubicBezTo>
                  <a:pt x="56" y="231"/>
                  <a:pt x="56" y="231"/>
                  <a:pt x="55" y="231"/>
                </a:cubicBezTo>
                <a:cubicBezTo>
                  <a:pt x="54" y="231"/>
                  <a:pt x="53" y="231"/>
                  <a:pt x="52" y="232"/>
                </a:cubicBezTo>
                <a:cubicBezTo>
                  <a:pt x="50" y="232"/>
                  <a:pt x="48" y="233"/>
                  <a:pt x="47" y="233"/>
                </a:cubicBezTo>
                <a:cubicBezTo>
                  <a:pt x="46" y="233"/>
                  <a:pt x="46" y="233"/>
                  <a:pt x="46" y="232"/>
                </a:cubicBezTo>
                <a:cubicBezTo>
                  <a:pt x="46" y="231"/>
                  <a:pt x="52" y="228"/>
                  <a:pt x="52" y="228"/>
                </a:cubicBezTo>
                <a:cubicBezTo>
                  <a:pt x="52" y="228"/>
                  <a:pt x="57" y="226"/>
                  <a:pt x="60" y="226"/>
                </a:cubicBezTo>
                <a:cubicBezTo>
                  <a:pt x="62" y="226"/>
                  <a:pt x="62" y="230"/>
                  <a:pt x="60" y="231"/>
                </a:cubicBezTo>
                <a:cubicBezTo>
                  <a:pt x="60" y="231"/>
                  <a:pt x="59" y="231"/>
                  <a:pt x="59" y="231"/>
                </a:cubicBezTo>
                <a:close/>
                <a:moveTo>
                  <a:pt x="33" y="236"/>
                </a:moveTo>
                <a:cubicBezTo>
                  <a:pt x="33" y="236"/>
                  <a:pt x="33" y="236"/>
                  <a:pt x="40" y="233"/>
                </a:cubicBezTo>
                <a:cubicBezTo>
                  <a:pt x="40" y="233"/>
                  <a:pt x="40" y="233"/>
                  <a:pt x="39" y="236"/>
                </a:cubicBezTo>
                <a:lnTo>
                  <a:pt x="33" y="236"/>
                </a:lnTo>
                <a:close/>
                <a:moveTo>
                  <a:pt x="19" y="241"/>
                </a:moveTo>
                <a:cubicBezTo>
                  <a:pt x="27" y="236"/>
                  <a:pt x="27" y="236"/>
                  <a:pt x="27" y="236"/>
                </a:cubicBezTo>
                <a:cubicBezTo>
                  <a:pt x="27" y="236"/>
                  <a:pt x="27" y="236"/>
                  <a:pt x="29" y="238"/>
                </a:cubicBezTo>
                <a:cubicBezTo>
                  <a:pt x="29" y="238"/>
                  <a:pt x="29" y="238"/>
                  <a:pt x="24" y="241"/>
                </a:cubicBezTo>
                <a:cubicBezTo>
                  <a:pt x="24" y="241"/>
                  <a:pt x="24" y="241"/>
                  <a:pt x="19" y="241"/>
                </a:cubicBezTo>
                <a:close/>
                <a:moveTo>
                  <a:pt x="8" y="245"/>
                </a:moveTo>
                <a:cubicBezTo>
                  <a:pt x="8" y="245"/>
                  <a:pt x="8" y="245"/>
                  <a:pt x="0" y="246"/>
                </a:cubicBezTo>
                <a:cubicBezTo>
                  <a:pt x="14" y="239"/>
                  <a:pt x="14" y="239"/>
                  <a:pt x="14" y="239"/>
                </a:cubicBezTo>
                <a:cubicBezTo>
                  <a:pt x="14" y="239"/>
                  <a:pt x="14" y="239"/>
                  <a:pt x="16" y="242"/>
                </a:cubicBezTo>
                <a:cubicBezTo>
                  <a:pt x="16" y="242"/>
                  <a:pt x="16" y="242"/>
                  <a:pt x="9" y="243"/>
                </a:cubicBezTo>
                <a:cubicBezTo>
                  <a:pt x="9" y="243"/>
                  <a:pt x="9" y="243"/>
                  <a:pt x="8" y="245"/>
                </a:cubicBezTo>
                <a:close/>
                <a:moveTo>
                  <a:pt x="153" y="203"/>
                </a:moveTo>
                <a:cubicBezTo>
                  <a:pt x="154" y="203"/>
                  <a:pt x="154" y="203"/>
                  <a:pt x="154" y="203"/>
                </a:cubicBezTo>
                <a:cubicBezTo>
                  <a:pt x="154" y="203"/>
                  <a:pt x="154" y="203"/>
                  <a:pt x="154" y="206"/>
                </a:cubicBezTo>
                <a:cubicBezTo>
                  <a:pt x="154" y="206"/>
                  <a:pt x="154" y="206"/>
                  <a:pt x="157" y="204"/>
                </a:cubicBezTo>
                <a:cubicBezTo>
                  <a:pt x="157" y="204"/>
                  <a:pt x="157" y="201"/>
                  <a:pt x="158" y="201"/>
                </a:cubicBezTo>
                <a:cubicBezTo>
                  <a:pt x="158" y="201"/>
                  <a:pt x="158" y="201"/>
                  <a:pt x="158" y="201"/>
                </a:cubicBezTo>
                <a:cubicBezTo>
                  <a:pt x="159" y="201"/>
                  <a:pt x="160" y="202"/>
                  <a:pt x="160" y="202"/>
                </a:cubicBezTo>
                <a:cubicBezTo>
                  <a:pt x="160" y="202"/>
                  <a:pt x="163" y="201"/>
                  <a:pt x="163" y="201"/>
                </a:cubicBezTo>
                <a:cubicBezTo>
                  <a:pt x="163" y="201"/>
                  <a:pt x="163" y="201"/>
                  <a:pt x="163" y="201"/>
                </a:cubicBezTo>
                <a:cubicBezTo>
                  <a:pt x="164" y="201"/>
                  <a:pt x="165" y="202"/>
                  <a:pt x="165" y="202"/>
                </a:cubicBezTo>
                <a:cubicBezTo>
                  <a:pt x="165" y="202"/>
                  <a:pt x="165" y="202"/>
                  <a:pt x="167" y="202"/>
                </a:cubicBezTo>
                <a:cubicBezTo>
                  <a:pt x="167" y="202"/>
                  <a:pt x="167" y="202"/>
                  <a:pt x="166" y="204"/>
                </a:cubicBezTo>
                <a:cubicBezTo>
                  <a:pt x="166" y="204"/>
                  <a:pt x="166" y="204"/>
                  <a:pt x="162" y="205"/>
                </a:cubicBezTo>
                <a:cubicBezTo>
                  <a:pt x="162" y="205"/>
                  <a:pt x="162" y="205"/>
                  <a:pt x="161" y="206"/>
                </a:cubicBezTo>
                <a:cubicBezTo>
                  <a:pt x="161" y="206"/>
                  <a:pt x="161" y="206"/>
                  <a:pt x="158" y="206"/>
                </a:cubicBezTo>
                <a:cubicBezTo>
                  <a:pt x="158" y="206"/>
                  <a:pt x="159" y="207"/>
                  <a:pt x="157" y="208"/>
                </a:cubicBezTo>
                <a:cubicBezTo>
                  <a:pt x="155" y="209"/>
                  <a:pt x="149" y="209"/>
                  <a:pt x="149" y="209"/>
                </a:cubicBezTo>
                <a:cubicBezTo>
                  <a:pt x="149" y="209"/>
                  <a:pt x="145" y="209"/>
                  <a:pt x="146" y="208"/>
                </a:cubicBezTo>
                <a:cubicBezTo>
                  <a:pt x="146" y="206"/>
                  <a:pt x="149" y="204"/>
                  <a:pt x="149" y="204"/>
                </a:cubicBezTo>
                <a:cubicBezTo>
                  <a:pt x="151" y="203"/>
                  <a:pt x="152" y="203"/>
                  <a:pt x="153" y="203"/>
                </a:cubicBezTo>
                <a:close/>
                <a:moveTo>
                  <a:pt x="166" y="200"/>
                </a:moveTo>
                <a:cubicBezTo>
                  <a:pt x="165" y="199"/>
                  <a:pt x="169" y="198"/>
                  <a:pt x="171" y="196"/>
                </a:cubicBezTo>
                <a:cubicBezTo>
                  <a:pt x="172" y="196"/>
                  <a:pt x="172" y="196"/>
                  <a:pt x="173" y="196"/>
                </a:cubicBezTo>
                <a:cubicBezTo>
                  <a:pt x="175" y="196"/>
                  <a:pt x="176" y="197"/>
                  <a:pt x="176" y="198"/>
                </a:cubicBezTo>
                <a:cubicBezTo>
                  <a:pt x="176" y="198"/>
                  <a:pt x="176" y="199"/>
                  <a:pt x="175" y="199"/>
                </a:cubicBezTo>
                <a:cubicBezTo>
                  <a:pt x="174" y="199"/>
                  <a:pt x="174" y="198"/>
                  <a:pt x="174" y="198"/>
                </a:cubicBezTo>
                <a:cubicBezTo>
                  <a:pt x="174" y="198"/>
                  <a:pt x="174" y="198"/>
                  <a:pt x="172" y="200"/>
                </a:cubicBezTo>
                <a:cubicBezTo>
                  <a:pt x="172" y="200"/>
                  <a:pt x="170" y="201"/>
                  <a:pt x="168" y="201"/>
                </a:cubicBezTo>
                <a:cubicBezTo>
                  <a:pt x="167" y="201"/>
                  <a:pt x="166" y="201"/>
                  <a:pt x="166" y="200"/>
                </a:cubicBezTo>
                <a:close/>
                <a:moveTo>
                  <a:pt x="650" y="1171"/>
                </a:moveTo>
                <a:cubicBezTo>
                  <a:pt x="651" y="1170"/>
                  <a:pt x="651" y="1170"/>
                  <a:pt x="651" y="1170"/>
                </a:cubicBezTo>
                <a:cubicBezTo>
                  <a:pt x="653" y="1170"/>
                  <a:pt x="652" y="1173"/>
                  <a:pt x="651" y="1174"/>
                </a:cubicBezTo>
                <a:cubicBezTo>
                  <a:pt x="650" y="1174"/>
                  <a:pt x="650" y="1174"/>
                  <a:pt x="650" y="1174"/>
                </a:cubicBezTo>
                <a:cubicBezTo>
                  <a:pt x="649" y="1174"/>
                  <a:pt x="648" y="1172"/>
                  <a:pt x="650" y="1171"/>
                </a:cubicBezTo>
                <a:close/>
                <a:moveTo>
                  <a:pt x="650" y="1178"/>
                </a:moveTo>
                <a:cubicBezTo>
                  <a:pt x="652" y="1178"/>
                  <a:pt x="652" y="1178"/>
                  <a:pt x="652" y="1178"/>
                </a:cubicBezTo>
                <a:cubicBezTo>
                  <a:pt x="652" y="1178"/>
                  <a:pt x="652" y="1178"/>
                  <a:pt x="655" y="1178"/>
                </a:cubicBezTo>
                <a:cubicBezTo>
                  <a:pt x="655" y="1178"/>
                  <a:pt x="655" y="1178"/>
                  <a:pt x="654" y="1180"/>
                </a:cubicBezTo>
                <a:cubicBezTo>
                  <a:pt x="654" y="1180"/>
                  <a:pt x="654" y="1180"/>
                  <a:pt x="651" y="1180"/>
                </a:cubicBezTo>
                <a:cubicBezTo>
                  <a:pt x="651" y="1180"/>
                  <a:pt x="651" y="1180"/>
                  <a:pt x="650" y="1178"/>
                </a:cubicBezTo>
                <a:close/>
                <a:moveTo>
                  <a:pt x="659" y="1176"/>
                </a:moveTo>
                <a:cubicBezTo>
                  <a:pt x="660" y="1176"/>
                  <a:pt x="660" y="1176"/>
                  <a:pt x="660" y="1176"/>
                </a:cubicBezTo>
                <a:cubicBezTo>
                  <a:pt x="664" y="1177"/>
                  <a:pt x="658" y="1180"/>
                  <a:pt x="658" y="1180"/>
                </a:cubicBezTo>
                <a:cubicBezTo>
                  <a:pt x="656" y="1180"/>
                  <a:pt x="656" y="1176"/>
                  <a:pt x="659" y="1176"/>
                </a:cubicBezTo>
                <a:close/>
                <a:moveTo>
                  <a:pt x="654" y="1184"/>
                </a:moveTo>
                <a:cubicBezTo>
                  <a:pt x="651" y="1182"/>
                  <a:pt x="651" y="1182"/>
                  <a:pt x="651" y="1182"/>
                </a:cubicBezTo>
                <a:cubicBezTo>
                  <a:pt x="651" y="1182"/>
                  <a:pt x="651" y="1182"/>
                  <a:pt x="655" y="1182"/>
                </a:cubicBezTo>
                <a:cubicBezTo>
                  <a:pt x="655" y="1182"/>
                  <a:pt x="655" y="1182"/>
                  <a:pt x="657" y="1185"/>
                </a:cubicBezTo>
                <a:cubicBezTo>
                  <a:pt x="657" y="1185"/>
                  <a:pt x="657" y="1185"/>
                  <a:pt x="657" y="1188"/>
                </a:cubicBezTo>
                <a:cubicBezTo>
                  <a:pt x="657" y="1188"/>
                  <a:pt x="657" y="1188"/>
                  <a:pt x="654" y="1186"/>
                </a:cubicBezTo>
                <a:cubicBezTo>
                  <a:pt x="654" y="1186"/>
                  <a:pt x="654" y="1186"/>
                  <a:pt x="654" y="1184"/>
                </a:cubicBezTo>
                <a:close/>
                <a:moveTo>
                  <a:pt x="646" y="1176"/>
                </a:moveTo>
                <a:cubicBezTo>
                  <a:pt x="646" y="1176"/>
                  <a:pt x="646" y="1176"/>
                  <a:pt x="648" y="1176"/>
                </a:cubicBezTo>
                <a:cubicBezTo>
                  <a:pt x="647" y="1178"/>
                  <a:pt x="647" y="1178"/>
                  <a:pt x="647" y="1178"/>
                </a:cubicBezTo>
                <a:cubicBezTo>
                  <a:pt x="647" y="1178"/>
                  <a:pt x="647" y="1178"/>
                  <a:pt x="646" y="1176"/>
                </a:cubicBezTo>
                <a:close/>
                <a:moveTo>
                  <a:pt x="645" y="1153"/>
                </a:moveTo>
                <a:cubicBezTo>
                  <a:pt x="645" y="1153"/>
                  <a:pt x="645" y="1153"/>
                  <a:pt x="648" y="1156"/>
                </a:cubicBezTo>
                <a:cubicBezTo>
                  <a:pt x="648" y="1156"/>
                  <a:pt x="648" y="1156"/>
                  <a:pt x="646" y="1158"/>
                </a:cubicBezTo>
                <a:cubicBezTo>
                  <a:pt x="646" y="1158"/>
                  <a:pt x="646" y="1158"/>
                  <a:pt x="650" y="1162"/>
                </a:cubicBezTo>
                <a:cubicBezTo>
                  <a:pt x="650" y="1162"/>
                  <a:pt x="650" y="1162"/>
                  <a:pt x="650" y="1167"/>
                </a:cubicBezTo>
                <a:cubicBezTo>
                  <a:pt x="644" y="1165"/>
                  <a:pt x="644" y="1165"/>
                  <a:pt x="644" y="1165"/>
                </a:cubicBezTo>
                <a:cubicBezTo>
                  <a:pt x="644" y="1165"/>
                  <a:pt x="644" y="1165"/>
                  <a:pt x="645" y="1163"/>
                </a:cubicBezTo>
                <a:cubicBezTo>
                  <a:pt x="645" y="1163"/>
                  <a:pt x="644" y="1159"/>
                  <a:pt x="642" y="1159"/>
                </a:cubicBezTo>
                <a:cubicBezTo>
                  <a:pt x="641" y="1158"/>
                  <a:pt x="641" y="1152"/>
                  <a:pt x="641" y="1152"/>
                </a:cubicBezTo>
                <a:cubicBezTo>
                  <a:pt x="641" y="1152"/>
                  <a:pt x="641" y="1152"/>
                  <a:pt x="645" y="1153"/>
                </a:cubicBezTo>
                <a:close/>
                <a:moveTo>
                  <a:pt x="658" y="1212"/>
                </a:moveTo>
                <a:cubicBezTo>
                  <a:pt x="658" y="1212"/>
                  <a:pt x="658" y="1210"/>
                  <a:pt x="659" y="1210"/>
                </a:cubicBezTo>
                <a:cubicBezTo>
                  <a:pt x="659" y="1210"/>
                  <a:pt x="659" y="1211"/>
                  <a:pt x="660" y="1211"/>
                </a:cubicBezTo>
                <a:cubicBezTo>
                  <a:pt x="662" y="1212"/>
                  <a:pt x="664" y="1214"/>
                  <a:pt x="664" y="1216"/>
                </a:cubicBezTo>
                <a:cubicBezTo>
                  <a:pt x="664" y="1218"/>
                  <a:pt x="666" y="1222"/>
                  <a:pt x="666" y="1222"/>
                </a:cubicBezTo>
                <a:cubicBezTo>
                  <a:pt x="666" y="1222"/>
                  <a:pt x="666" y="1222"/>
                  <a:pt x="670" y="1226"/>
                </a:cubicBezTo>
                <a:cubicBezTo>
                  <a:pt x="670" y="1226"/>
                  <a:pt x="670" y="1226"/>
                  <a:pt x="670" y="1229"/>
                </a:cubicBezTo>
                <a:cubicBezTo>
                  <a:pt x="670" y="1229"/>
                  <a:pt x="670" y="1229"/>
                  <a:pt x="666" y="1226"/>
                </a:cubicBezTo>
                <a:cubicBezTo>
                  <a:pt x="666" y="1226"/>
                  <a:pt x="666" y="1227"/>
                  <a:pt x="665" y="1228"/>
                </a:cubicBezTo>
                <a:cubicBezTo>
                  <a:pt x="665" y="1228"/>
                  <a:pt x="665" y="1228"/>
                  <a:pt x="665" y="1228"/>
                </a:cubicBezTo>
                <a:cubicBezTo>
                  <a:pt x="664" y="1228"/>
                  <a:pt x="662" y="1221"/>
                  <a:pt x="662" y="1221"/>
                </a:cubicBezTo>
                <a:cubicBezTo>
                  <a:pt x="662" y="1221"/>
                  <a:pt x="662" y="1221"/>
                  <a:pt x="662" y="1218"/>
                </a:cubicBezTo>
                <a:cubicBezTo>
                  <a:pt x="662" y="1218"/>
                  <a:pt x="662" y="1218"/>
                  <a:pt x="659" y="1221"/>
                </a:cubicBezTo>
                <a:cubicBezTo>
                  <a:pt x="659" y="1221"/>
                  <a:pt x="659" y="1221"/>
                  <a:pt x="658" y="1221"/>
                </a:cubicBezTo>
                <a:cubicBezTo>
                  <a:pt x="658" y="1221"/>
                  <a:pt x="658" y="1221"/>
                  <a:pt x="660" y="1216"/>
                </a:cubicBezTo>
                <a:cubicBezTo>
                  <a:pt x="660" y="1216"/>
                  <a:pt x="656" y="1216"/>
                  <a:pt x="655" y="1216"/>
                </a:cubicBezTo>
                <a:cubicBezTo>
                  <a:pt x="653" y="1216"/>
                  <a:pt x="655" y="1211"/>
                  <a:pt x="655" y="1211"/>
                </a:cubicBezTo>
                <a:cubicBezTo>
                  <a:pt x="655" y="1211"/>
                  <a:pt x="655" y="1211"/>
                  <a:pt x="658" y="1212"/>
                </a:cubicBezTo>
                <a:close/>
                <a:moveTo>
                  <a:pt x="668" y="1230"/>
                </a:moveTo>
                <a:cubicBezTo>
                  <a:pt x="668" y="1230"/>
                  <a:pt x="668" y="1230"/>
                  <a:pt x="668" y="1233"/>
                </a:cubicBezTo>
                <a:cubicBezTo>
                  <a:pt x="668" y="1233"/>
                  <a:pt x="668" y="1233"/>
                  <a:pt x="667" y="1236"/>
                </a:cubicBezTo>
                <a:cubicBezTo>
                  <a:pt x="667" y="1236"/>
                  <a:pt x="667" y="1236"/>
                  <a:pt x="666" y="1232"/>
                </a:cubicBezTo>
                <a:cubicBezTo>
                  <a:pt x="666" y="1232"/>
                  <a:pt x="666" y="1232"/>
                  <a:pt x="664" y="1232"/>
                </a:cubicBezTo>
                <a:cubicBezTo>
                  <a:pt x="665" y="1229"/>
                  <a:pt x="665" y="1229"/>
                  <a:pt x="665" y="1229"/>
                </a:cubicBezTo>
                <a:cubicBezTo>
                  <a:pt x="665" y="1229"/>
                  <a:pt x="665" y="1229"/>
                  <a:pt x="668" y="1230"/>
                </a:cubicBezTo>
                <a:close/>
                <a:moveTo>
                  <a:pt x="673" y="1235"/>
                </a:moveTo>
                <a:cubicBezTo>
                  <a:pt x="673" y="1235"/>
                  <a:pt x="673" y="1235"/>
                  <a:pt x="673" y="1233"/>
                </a:cubicBezTo>
                <a:cubicBezTo>
                  <a:pt x="673" y="1233"/>
                  <a:pt x="673" y="1233"/>
                  <a:pt x="675" y="1234"/>
                </a:cubicBezTo>
                <a:cubicBezTo>
                  <a:pt x="675" y="1234"/>
                  <a:pt x="675" y="1234"/>
                  <a:pt x="675" y="1238"/>
                </a:cubicBezTo>
                <a:cubicBezTo>
                  <a:pt x="675" y="1238"/>
                  <a:pt x="675" y="1238"/>
                  <a:pt x="675" y="1242"/>
                </a:cubicBezTo>
                <a:cubicBezTo>
                  <a:pt x="671" y="1244"/>
                  <a:pt x="671" y="1244"/>
                  <a:pt x="671" y="1244"/>
                </a:cubicBezTo>
                <a:cubicBezTo>
                  <a:pt x="671" y="1244"/>
                  <a:pt x="671" y="1244"/>
                  <a:pt x="672" y="1239"/>
                </a:cubicBezTo>
                <a:cubicBezTo>
                  <a:pt x="672" y="1239"/>
                  <a:pt x="672" y="1239"/>
                  <a:pt x="669" y="1235"/>
                </a:cubicBezTo>
                <a:cubicBezTo>
                  <a:pt x="669" y="1235"/>
                  <a:pt x="669" y="1235"/>
                  <a:pt x="673" y="1235"/>
                </a:cubicBezTo>
                <a:close/>
                <a:moveTo>
                  <a:pt x="679" y="1248"/>
                </a:moveTo>
                <a:cubicBezTo>
                  <a:pt x="679" y="1248"/>
                  <a:pt x="679" y="1248"/>
                  <a:pt x="678" y="1249"/>
                </a:cubicBezTo>
                <a:cubicBezTo>
                  <a:pt x="678" y="1249"/>
                  <a:pt x="678" y="1249"/>
                  <a:pt x="673" y="1245"/>
                </a:cubicBezTo>
                <a:cubicBezTo>
                  <a:pt x="675" y="1244"/>
                  <a:pt x="675" y="1244"/>
                  <a:pt x="675" y="1244"/>
                </a:cubicBezTo>
                <a:cubicBezTo>
                  <a:pt x="675" y="1244"/>
                  <a:pt x="675" y="1244"/>
                  <a:pt x="679" y="1248"/>
                </a:cubicBezTo>
                <a:close/>
                <a:moveTo>
                  <a:pt x="682" y="1244"/>
                </a:moveTo>
                <a:cubicBezTo>
                  <a:pt x="681" y="1247"/>
                  <a:pt x="681" y="1247"/>
                  <a:pt x="681" y="1247"/>
                </a:cubicBezTo>
                <a:cubicBezTo>
                  <a:pt x="681" y="1247"/>
                  <a:pt x="681" y="1247"/>
                  <a:pt x="679" y="1245"/>
                </a:cubicBezTo>
                <a:cubicBezTo>
                  <a:pt x="679" y="1245"/>
                  <a:pt x="679" y="1245"/>
                  <a:pt x="680" y="1243"/>
                </a:cubicBezTo>
                <a:cubicBezTo>
                  <a:pt x="680" y="1243"/>
                  <a:pt x="680" y="1243"/>
                  <a:pt x="682" y="1244"/>
                </a:cubicBezTo>
                <a:close/>
                <a:moveTo>
                  <a:pt x="684" y="1245"/>
                </a:moveTo>
                <a:cubicBezTo>
                  <a:pt x="684" y="1245"/>
                  <a:pt x="684" y="1245"/>
                  <a:pt x="686" y="1247"/>
                </a:cubicBezTo>
                <a:cubicBezTo>
                  <a:pt x="686" y="1251"/>
                  <a:pt x="686" y="1251"/>
                  <a:pt x="686" y="1251"/>
                </a:cubicBezTo>
                <a:cubicBezTo>
                  <a:pt x="686" y="1251"/>
                  <a:pt x="686" y="1251"/>
                  <a:pt x="681" y="1249"/>
                </a:cubicBezTo>
                <a:cubicBezTo>
                  <a:pt x="681" y="1249"/>
                  <a:pt x="681" y="1249"/>
                  <a:pt x="683" y="1248"/>
                </a:cubicBezTo>
                <a:cubicBezTo>
                  <a:pt x="683" y="1248"/>
                  <a:pt x="683" y="1248"/>
                  <a:pt x="684" y="1245"/>
                </a:cubicBezTo>
                <a:close/>
                <a:moveTo>
                  <a:pt x="692" y="1255"/>
                </a:moveTo>
                <a:cubicBezTo>
                  <a:pt x="692" y="1255"/>
                  <a:pt x="692" y="1255"/>
                  <a:pt x="692" y="1253"/>
                </a:cubicBezTo>
                <a:cubicBezTo>
                  <a:pt x="692" y="1253"/>
                  <a:pt x="688" y="1254"/>
                  <a:pt x="688" y="1254"/>
                </a:cubicBezTo>
                <a:cubicBezTo>
                  <a:pt x="687" y="1254"/>
                  <a:pt x="688" y="1251"/>
                  <a:pt x="688" y="1249"/>
                </a:cubicBezTo>
                <a:cubicBezTo>
                  <a:pt x="688" y="1248"/>
                  <a:pt x="689" y="1248"/>
                  <a:pt x="690" y="1248"/>
                </a:cubicBezTo>
                <a:cubicBezTo>
                  <a:pt x="691" y="1248"/>
                  <a:pt x="693" y="1249"/>
                  <a:pt x="693" y="1249"/>
                </a:cubicBezTo>
                <a:cubicBezTo>
                  <a:pt x="694" y="1250"/>
                  <a:pt x="694" y="1250"/>
                  <a:pt x="694" y="1250"/>
                </a:cubicBezTo>
                <a:cubicBezTo>
                  <a:pt x="694" y="1250"/>
                  <a:pt x="694" y="1250"/>
                  <a:pt x="694" y="1252"/>
                </a:cubicBezTo>
                <a:cubicBezTo>
                  <a:pt x="694" y="1252"/>
                  <a:pt x="694" y="1252"/>
                  <a:pt x="696" y="1254"/>
                </a:cubicBezTo>
                <a:cubicBezTo>
                  <a:pt x="696" y="1254"/>
                  <a:pt x="696" y="1254"/>
                  <a:pt x="692" y="1255"/>
                </a:cubicBezTo>
                <a:close/>
                <a:moveTo>
                  <a:pt x="691" y="1257"/>
                </a:moveTo>
                <a:cubicBezTo>
                  <a:pt x="691" y="1257"/>
                  <a:pt x="691" y="1257"/>
                  <a:pt x="693" y="1259"/>
                </a:cubicBezTo>
                <a:cubicBezTo>
                  <a:pt x="693" y="1259"/>
                  <a:pt x="693" y="1259"/>
                  <a:pt x="691" y="1258"/>
                </a:cubicBezTo>
                <a:cubicBezTo>
                  <a:pt x="691" y="1258"/>
                  <a:pt x="691" y="1258"/>
                  <a:pt x="685" y="1257"/>
                </a:cubicBezTo>
                <a:cubicBezTo>
                  <a:pt x="685" y="1257"/>
                  <a:pt x="685" y="1257"/>
                  <a:pt x="682" y="1254"/>
                </a:cubicBezTo>
                <a:cubicBezTo>
                  <a:pt x="682" y="1254"/>
                  <a:pt x="682" y="1254"/>
                  <a:pt x="686" y="1256"/>
                </a:cubicBezTo>
                <a:lnTo>
                  <a:pt x="691" y="1257"/>
                </a:lnTo>
                <a:close/>
                <a:moveTo>
                  <a:pt x="712" y="1266"/>
                </a:moveTo>
                <a:cubicBezTo>
                  <a:pt x="712" y="1266"/>
                  <a:pt x="712" y="1266"/>
                  <a:pt x="713" y="1268"/>
                </a:cubicBezTo>
                <a:cubicBezTo>
                  <a:pt x="709" y="1267"/>
                  <a:pt x="709" y="1267"/>
                  <a:pt x="709" y="1267"/>
                </a:cubicBezTo>
                <a:cubicBezTo>
                  <a:pt x="709" y="1267"/>
                  <a:pt x="709" y="1267"/>
                  <a:pt x="705" y="1269"/>
                </a:cubicBezTo>
                <a:cubicBezTo>
                  <a:pt x="705" y="1269"/>
                  <a:pt x="705" y="1269"/>
                  <a:pt x="705" y="1267"/>
                </a:cubicBezTo>
                <a:cubicBezTo>
                  <a:pt x="705" y="1267"/>
                  <a:pt x="705" y="1267"/>
                  <a:pt x="706" y="1265"/>
                </a:cubicBezTo>
                <a:cubicBezTo>
                  <a:pt x="706" y="1265"/>
                  <a:pt x="706" y="1265"/>
                  <a:pt x="712" y="1266"/>
                </a:cubicBezTo>
                <a:close/>
                <a:moveTo>
                  <a:pt x="719" y="1273"/>
                </a:moveTo>
                <a:cubicBezTo>
                  <a:pt x="719" y="1273"/>
                  <a:pt x="719" y="1273"/>
                  <a:pt x="723" y="1277"/>
                </a:cubicBezTo>
                <a:cubicBezTo>
                  <a:pt x="723" y="1277"/>
                  <a:pt x="723" y="1277"/>
                  <a:pt x="717" y="1274"/>
                </a:cubicBezTo>
                <a:cubicBezTo>
                  <a:pt x="717" y="1274"/>
                  <a:pt x="717" y="1274"/>
                  <a:pt x="715" y="1272"/>
                </a:cubicBezTo>
                <a:cubicBezTo>
                  <a:pt x="715" y="1272"/>
                  <a:pt x="715" y="1272"/>
                  <a:pt x="710" y="1272"/>
                </a:cubicBezTo>
                <a:cubicBezTo>
                  <a:pt x="710" y="1272"/>
                  <a:pt x="710" y="1272"/>
                  <a:pt x="709" y="1270"/>
                </a:cubicBezTo>
                <a:cubicBezTo>
                  <a:pt x="709" y="1270"/>
                  <a:pt x="709" y="1270"/>
                  <a:pt x="717" y="1271"/>
                </a:cubicBezTo>
                <a:lnTo>
                  <a:pt x="719" y="1273"/>
                </a:lnTo>
                <a:close/>
                <a:moveTo>
                  <a:pt x="736" y="1275"/>
                </a:moveTo>
                <a:cubicBezTo>
                  <a:pt x="736" y="1275"/>
                  <a:pt x="736" y="1275"/>
                  <a:pt x="735" y="1276"/>
                </a:cubicBezTo>
                <a:cubicBezTo>
                  <a:pt x="740" y="1277"/>
                  <a:pt x="740" y="1277"/>
                  <a:pt x="740" y="1277"/>
                </a:cubicBezTo>
                <a:cubicBezTo>
                  <a:pt x="740" y="1277"/>
                  <a:pt x="740" y="1277"/>
                  <a:pt x="743" y="1280"/>
                </a:cubicBezTo>
                <a:cubicBezTo>
                  <a:pt x="743" y="1280"/>
                  <a:pt x="743" y="1280"/>
                  <a:pt x="741" y="1280"/>
                </a:cubicBezTo>
                <a:cubicBezTo>
                  <a:pt x="741" y="1280"/>
                  <a:pt x="741" y="1280"/>
                  <a:pt x="739" y="1278"/>
                </a:cubicBezTo>
                <a:cubicBezTo>
                  <a:pt x="739" y="1278"/>
                  <a:pt x="739" y="1278"/>
                  <a:pt x="734" y="1278"/>
                </a:cubicBezTo>
                <a:cubicBezTo>
                  <a:pt x="734" y="1278"/>
                  <a:pt x="734" y="1278"/>
                  <a:pt x="732" y="1276"/>
                </a:cubicBezTo>
                <a:cubicBezTo>
                  <a:pt x="732" y="1276"/>
                  <a:pt x="732" y="1276"/>
                  <a:pt x="731" y="1277"/>
                </a:cubicBezTo>
                <a:cubicBezTo>
                  <a:pt x="731" y="1277"/>
                  <a:pt x="731" y="1277"/>
                  <a:pt x="732" y="1279"/>
                </a:cubicBezTo>
                <a:cubicBezTo>
                  <a:pt x="732" y="1279"/>
                  <a:pt x="732" y="1279"/>
                  <a:pt x="728" y="1279"/>
                </a:cubicBezTo>
                <a:cubicBezTo>
                  <a:pt x="728" y="1279"/>
                  <a:pt x="728" y="1279"/>
                  <a:pt x="727" y="1274"/>
                </a:cubicBezTo>
                <a:cubicBezTo>
                  <a:pt x="727" y="1274"/>
                  <a:pt x="727" y="1274"/>
                  <a:pt x="731" y="1274"/>
                </a:cubicBezTo>
                <a:cubicBezTo>
                  <a:pt x="731" y="1274"/>
                  <a:pt x="731" y="1274"/>
                  <a:pt x="736" y="1275"/>
                </a:cubicBezTo>
                <a:close/>
                <a:moveTo>
                  <a:pt x="738" y="1275"/>
                </a:moveTo>
                <a:cubicBezTo>
                  <a:pt x="745" y="1274"/>
                  <a:pt x="745" y="1274"/>
                  <a:pt x="745" y="1274"/>
                </a:cubicBezTo>
                <a:cubicBezTo>
                  <a:pt x="745" y="1274"/>
                  <a:pt x="745" y="1274"/>
                  <a:pt x="748" y="1278"/>
                </a:cubicBezTo>
                <a:cubicBezTo>
                  <a:pt x="748" y="1278"/>
                  <a:pt x="748" y="1278"/>
                  <a:pt x="742" y="1277"/>
                </a:cubicBezTo>
                <a:cubicBezTo>
                  <a:pt x="742" y="1277"/>
                  <a:pt x="742" y="1277"/>
                  <a:pt x="738" y="1275"/>
                </a:cubicBezTo>
                <a:close/>
                <a:moveTo>
                  <a:pt x="718" y="1267"/>
                </a:moveTo>
                <a:cubicBezTo>
                  <a:pt x="718" y="1267"/>
                  <a:pt x="718" y="1267"/>
                  <a:pt x="715" y="1268"/>
                </a:cubicBezTo>
                <a:cubicBezTo>
                  <a:pt x="715" y="1268"/>
                  <a:pt x="715" y="1268"/>
                  <a:pt x="715" y="1265"/>
                </a:cubicBezTo>
                <a:cubicBezTo>
                  <a:pt x="715" y="1265"/>
                  <a:pt x="715" y="1265"/>
                  <a:pt x="716" y="1263"/>
                </a:cubicBezTo>
                <a:lnTo>
                  <a:pt x="718" y="1267"/>
                </a:lnTo>
                <a:close/>
                <a:moveTo>
                  <a:pt x="732" y="1273"/>
                </a:moveTo>
                <a:cubicBezTo>
                  <a:pt x="732" y="1273"/>
                  <a:pt x="731" y="1273"/>
                  <a:pt x="731" y="1273"/>
                </a:cubicBezTo>
                <a:cubicBezTo>
                  <a:pt x="729" y="1273"/>
                  <a:pt x="727" y="1273"/>
                  <a:pt x="727" y="1273"/>
                </a:cubicBezTo>
                <a:cubicBezTo>
                  <a:pt x="727" y="1273"/>
                  <a:pt x="725" y="1273"/>
                  <a:pt x="722" y="1273"/>
                </a:cubicBezTo>
                <a:cubicBezTo>
                  <a:pt x="719" y="1273"/>
                  <a:pt x="718" y="1270"/>
                  <a:pt x="718" y="1270"/>
                </a:cubicBezTo>
                <a:cubicBezTo>
                  <a:pt x="718" y="1270"/>
                  <a:pt x="718" y="1270"/>
                  <a:pt x="722" y="1270"/>
                </a:cubicBezTo>
                <a:cubicBezTo>
                  <a:pt x="722" y="1270"/>
                  <a:pt x="722" y="1270"/>
                  <a:pt x="720" y="1269"/>
                </a:cubicBezTo>
                <a:cubicBezTo>
                  <a:pt x="720" y="1269"/>
                  <a:pt x="720" y="1269"/>
                  <a:pt x="722" y="1268"/>
                </a:cubicBezTo>
                <a:cubicBezTo>
                  <a:pt x="722" y="1268"/>
                  <a:pt x="722" y="1268"/>
                  <a:pt x="724" y="1271"/>
                </a:cubicBezTo>
                <a:cubicBezTo>
                  <a:pt x="724" y="1271"/>
                  <a:pt x="725" y="1269"/>
                  <a:pt x="726" y="1269"/>
                </a:cubicBezTo>
                <a:cubicBezTo>
                  <a:pt x="728" y="1269"/>
                  <a:pt x="729" y="1272"/>
                  <a:pt x="729" y="1272"/>
                </a:cubicBezTo>
                <a:cubicBezTo>
                  <a:pt x="729" y="1272"/>
                  <a:pt x="729" y="1272"/>
                  <a:pt x="731" y="1269"/>
                </a:cubicBezTo>
                <a:cubicBezTo>
                  <a:pt x="731" y="1269"/>
                  <a:pt x="721" y="1266"/>
                  <a:pt x="719" y="1265"/>
                </a:cubicBezTo>
                <a:cubicBezTo>
                  <a:pt x="717" y="1265"/>
                  <a:pt x="723" y="1262"/>
                  <a:pt x="723" y="1262"/>
                </a:cubicBezTo>
                <a:cubicBezTo>
                  <a:pt x="723" y="1262"/>
                  <a:pt x="723" y="1262"/>
                  <a:pt x="723" y="1260"/>
                </a:cubicBezTo>
                <a:cubicBezTo>
                  <a:pt x="723" y="1260"/>
                  <a:pt x="723" y="1260"/>
                  <a:pt x="720" y="1259"/>
                </a:cubicBezTo>
                <a:cubicBezTo>
                  <a:pt x="720" y="1259"/>
                  <a:pt x="718" y="1261"/>
                  <a:pt x="715" y="1261"/>
                </a:cubicBezTo>
                <a:cubicBezTo>
                  <a:pt x="715" y="1261"/>
                  <a:pt x="714" y="1261"/>
                  <a:pt x="714" y="1260"/>
                </a:cubicBezTo>
                <a:cubicBezTo>
                  <a:pt x="714" y="1260"/>
                  <a:pt x="714" y="1260"/>
                  <a:pt x="714" y="1257"/>
                </a:cubicBezTo>
                <a:cubicBezTo>
                  <a:pt x="714" y="1257"/>
                  <a:pt x="714" y="1257"/>
                  <a:pt x="716" y="1257"/>
                </a:cubicBezTo>
                <a:cubicBezTo>
                  <a:pt x="716" y="1257"/>
                  <a:pt x="716" y="1257"/>
                  <a:pt x="715" y="1255"/>
                </a:cubicBezTo>
                <a:cubicBezTo>
                  <a:pt x="715" y="1255"/>
                  <a:pt x="715" y="1255"/>
                  <a:pt x="718" y="1254"/>
                </a:cubicBezTo>
                <a:cubicBezTo>
                  <a:pt x="718" y="1254"/>
                  <a:pt x="718" y="1254"/>
                  <a:pt x="719" y="1252"/>
                </a:cubicBezTo>
                <a:cubicBezTo>
                  <a:pt x="719" y="1252"/>
                  <a:pt x="719" y="1252"/>
                  <a:pt x="721" y="1254"/>
                </a:cubicBezTo>
                <a:cubicBezTo>
                  <a:pt x="721" y="1254"/>
                  <a:pt x="721" y="1254"/>
                  <a:pt x="724" y="1252"/>
                </a:cubicBezTo>
                <a:cubicBezTo>
                  <a:pt x="724" y="1252"/>
                  <a:pt x="724" y="1252"/>
                  <a:pt x="729" y="1257"/>
                </a:cubicBezTo>
                <a:cubicBezTo>
                  <a:pt x="729" y="1257"/>
                  <a:pt x="729" y="1257"/>
                  <a:pt x="728" y="1259"/>
                </a:cubicBezTo>
                <a:cubicBezTo>
                  <a:pt x="728" y="1259"/>
                  <a:pt x="728" y="1259"/>
                  <a:pt x="732" y="1259"/>
                </a:cubicBezTo>
                <a:cubicBezTo>
                  <a:pt x="732" y="1259"/>
                  <a:pt x="732" y="1261"/>
                  <a:pt x="742" y="1266"/>
                </a:cubicBezTo>
                <a:cubicBezTo>
                  <a:pt x="751" y="1271"/>
                  <a:pt x="759" y="1271"/>
                  <a:pt x="759" y="1271"/>
                </a:cubicBezTo>
                <a:cubicBezTo>
                  <a:pt x="759" y="1271"/>
                  <a:pt x="759" y="1271"/>
                  <a:pt x="758" y="1274"/>
                </a:cubicBezTo>
                <a:cubicBezTo>
                  <a:pt x="758" y="1274"/>
                  <a:pt x="758" y="1274"/>
                  <a:pt x="756" y="1274"/>
                </a:cubicBezTo>
                <a:cubicBezTo>
                  <a:pt x="756" y="1274"/>
                  <a:pt x="756" y="1274"/>
                  <a:pt x="754" y="1273"/>
                </a:cubicBezTo>
                <a:cubicBezTo>
                  <a:pt x="754" y="1273"/>
                  <a:pt x="754" y="1273"/>
                  <a:pt x="750" y="1275"/>
                </a:cubicBezTo>
                <a:cubicBezTo>
                  <a:pt x="750" y="1275"/>
                  <a:pt x="747" y="1273"/>
                  <a:pt x="744" y="1273"/>
                </a:cubicBezTo>
                <a:cubicBezTo>
                  <a:pt x="742" y="1273"/>
                  <a:pt x="733" y="1273"/>
                  <a:pt x="732" y="1273"/>
                </a:cubicBezTo>
                <a:close/>
                <a:moveTo>
                  <a:pt x="1257" y="130"/>
                </a:moveTo>
                <a:cubicBezTo>
                  <a:pt x="1258" y="130"/>
                  <a:pt x="1259" y="130"/>
                  <a:pt x="1260" y="130"/>
                </a:cubicBezTo>
                <a:cubicBezTo>
                  <a:pt x="1262" y="131"/>
                  <a:pt x="1258" y="133"/>
                  <a:pt x="1258" y="133"/>
                </a:cubicBezTo>
                <a:cubicBezTo>
                  <a:pt x="1258" y="133"/>
                  <a:pt x="1258" y="133"/>
                  <a:pt x="1260" y="134"/>
                </a:cubicBezTo>
                <a:cubicBezTo>
                  <a:pt x="1260" y="134"/>
                  <a:pt x="1258" y="135"/>
                  <a:pt x="1256" y="136"/>
                </a:cubicBezTo>
                <a:cubicBezTo>
                  <a:pt x="1255" y="137"/>
                  <a:pt x="1253" y="137"/>
                  <a:pt x="1253" y="137"/>
                </a:cubicBezTo>
                <a:cubicBezTo>
                  <a:pt x="1253" y="137"/>
                  <a:pt x="1253" y="139"/>
                  <a:pt x="1252" y="140"/>
                </a:cubicBezTo>
                <a:cubicBezTo>
                  <a:pt x="1252" y="141"/>
                  <a:pt x="1251" y="141"/>
                  <a:pt x="1250" y="141"/>
                </a:cubicBezTo>
                <a:cubicBezTo>
                  <a:pt x="1250" y="141"/>
                  <a:pt x="1249" y="141"/>
                  <a:pt x="1249" y="140"/>
                </a:cubicBezTo>
                <a:cubicBezTo>
                  <a:pt x="1249" y="140"/>
                  <a:pt x="1248" y="140"/>
                  <a:pt x="1248" y="140"/>
                </a:cubicBezTo>
                <a:cubicBezTo>
                  <a:pt x="1247" y="140"/>
                  <a:pt x="1247" y="140"/>
                  <a:pt x="1247" y="140"/>
                </a:cubicBezTo>
                <a:cubicBezTo>
                  <a:pt x="1246" y="140"/>
                  <a:pt x="1239" y="145"/>
                  <a:pt x="1238" y="145"/>
                </a:cubicBezTo>
                <a:cubicBezTo>
                  <a:pt x="1237" y="145"/>
                  <a:pt x="1235" y="144"/>
                  <a:pt x="1235" y="144"/>
                </a:cubicBezTo>
                <a:cubicBezTo>
                  <a:pt x="1235" y="144"/>
                  <a:pt x="1235" y="145"/>
                  <a:pt x="1234" y="146"/>
                </a:cubicBezTo>
                <a:cubicBezTo>
                  <a:pt x="1234" y="146"/>
                  <a:pt x="1233" y="146"/>
                  <a:pt x="1233" y="146"/>
                </a:cubicBezTo>
                <a:cubicBezTo>
                  <a:pt x="1232" y="146"/>
                  <a:pt x="1229" y="145"/>
                  <a:pt x="1229" y="145"/>
                </a:cubicBezTo>
                <a:cubicBezTo>
                  <a:pt x="1229" y="145"/>
                  <a:pt x="1230" y="146"/>
                  <a:pt x="1228" y="147"/>
                </a:cubicBezTo>
                <a:cubicBezTo>
                  <a:pt x="1228" y="147"/>
                  <a:pt x="1228" y="148"/>
                  <a:pt x="1227" y="148"/>
                </a:cubicBezTo>
                <a:cubicBezTo>
                  <a:pt x="1227" y="148"/>
                  <a:pt x="1227" y="148"/>
                  <a:pt x="1227" y="148"/>
                </a:cubicBezTo>
                <a:cubicBezTo>
                  <a:pt x="1227" y="148"/>
                  <a:pt x="1227" y="148"/>
                  <a:pt x="1227" y="148"/>
                </a:cubicBezTo>
                <a:cubicBezTo>
                  <a:pt x="1226" y="148"/>
                  <a:pt x="1225" y="148"/>
                  <a:pt x="1222" y="148"/>
                </a:cubicBezTo>
                <a:cubicBezTo>
                  <a:pt x="1222" y="148"/>
                  <a:pt x="1222" y="148"/>
                  <a:pt x="1222" y="148"/>
                </a:cubicBezTo>
                <a:cubicBezTo>
                  <a:pt x="1220" y="148"/>
                  <a:pt x="1216" y="147"/>
                  <a:pt x="1215" y="146"/>
                </a:cubicBezTo>
                <a:cubicBezTo>
                  <a:pt x="1213" y="145"/>
                  <a:pt x="1214" y="144"/>
                  <a:pt x="1214" y="144"/>
                </a:cubicBezTo>
                <a:cubicBezTo>
                  <a:pt x="1214" y="144"/>
                  <a:pt x="1214" y="144"/>
                  <a:pt x="1212" y="145"/>
                </a:cubicBezTo>
                <a:cubicBezTo>
                  <a:pt x="1212" y="145"/>
                  <a:pt x="1212" y="145"/>
                  <a:pt x="1209" y="143"/>
                </a:cubicBezTo>
                <a:cubicBezTo>
                  <a:pt x="1209" y="143"/>
                  <a:pt x="1207" y="145"/>
                  <a:pt x="1206" y="145"/>
                </a:cubicBezTo>
                <a:cubicBezTo>
                  <a:pt x="1206" y="145"/>
                  <a:pt x="1204" y="145"/>
                  <a:pt x="1203" y="145"/>
                </a:cubicBezTo>
                <a:cubicBezTo>
                  <a:pt x="1201" y="145"/>
                  <a:pt x="1199" y="145"/>
                  <a:pt x="1199" y="144"/>
                </a:cubicBezTo>
                <a:cubicBezTo>
                  <a:pt x="1198" y="143"/>
                  <a:pt x="1200" y="143"/>
                  <a:pt x="1202" y="143"/>
                </a:cubicBezTo>
                <a:cubicBezTo>
                  <a:pt x="1203" y="143"/>
                  <a:pt x="1204" y="143"/>
                  <a:pt x="1205" y="142"/>
                </a:cubicBezTo>
                <a:cubicBezTo>
                  <a:pt x="1206" y="142"/>
                  <a:pt x="1207" y="140"/>
                  <a:pt x="1207" y="140"/>
                </a:cubicBezTo>
                <a:cubicBezTo>
                  <a:pt x="1207" y="140"/>
                  <a:pt x="1207" y="140"/>
                  <a:pt x="1205" y="139"/>
                </a:cubicBezTo>
                <a:cubicBezTo>
                  <a:pt x="1205" y="139"/>
                  <a:pt x="1205" y="139"/>
                  <a:pt x="1207" y="138"/>
                </a:cubicBezTo>
                <a:cubicBezTo>
                  <a:pt x="1207" y="138"/>
                  <a:pt x="1207" y="138"/>
                  <a:pt x="1203" y="138"/>
                </a:cubicBezTo>
                <a:cubicBezTo>
                  <a:pt x="1203" y="138"/>
                  <a:pt x="1201" y="136"/>
                  <a:pt x="1198" y="136"/>
                </a:cubicBezTo>
                <a:cubicBezTo>
                  <a:pt x="1198" y="136"/>
                  <a:pt x="1198" y="136"/>
                  <a:pt x="1198" y="136"/>
                </a:cubicBezTo>
                <a:cubicBezTo>
                  <a:pt x="1197" y="136"/>
                  <a:pt x="1197" y="136"/>
                  <a:pt x="1196" y="136"/>
                </a:cubicBezTo>
                <a:cubicBezTo>
                  <a:pt x="1196" y="136"/>
                  <a:pt x="1195" y="136"/>
                  <a:pt x="1195" y="136"/>
                </a:cubicBezTo>
                <a:cubicBezTo>
                  <a:pt x="1194" y="136"/>
                  <a:pt x="1193" y="136"/>
                  <a:pt x="1193" y="135"/>
                </a:cubicBezTo>
                <a:cubicBezTo>
                  <a:pt x="1192" y="134"/>
                  <a:pt x="1197" y="135"/>
                  <a:pt x="1198" y="134"/>
                </a:cubicBezTo>
                <a:cubicBezTo>
                  <a:pt x="1198" y="134"/>
                  <a:pt x="1206" y="134"/>
                  <a:pt x="1206" y="133"/>
                </a:cubicBezTo>
                <a:cubicBezTo>
                  <a:pt x="1206" y="133"/>
                  <a:pt x="1203" y="132"/>
                  <a:pt x="1203" y="132"/>
                </a:cubicBezTo>
                <a:cubicBezTo>
                  <a:pt x="1203" y="132"/>
                  <a:pt x="1203" y="132"/>
                  <a:pt x="1208" y="130"/>
                </a:cubicBezTo>
                <a:cubicBezTo>
                  <a:pt x="1208" y="130"/>
                  <a:pt x="1208" y="130"/>
                  <a:pt x="1201" y="129"/>
                </a:cubicBezTo>
                <a:cubicBezTo>
                  <a:pt x="1201" y="129"/>
                  <a:pt x="1197" y="131"/>
                  <a:pt x="1195" y="131"/>
                </a:cubicBezTo>
                <a:cubicBezTo>
                  <a:pt x="1194" y="131"/>
                  <a:pt x="1192" y="130"/>
                  <a:pt x="1192" y="130"/>
                </a:cubicBezTo>
                <a:cubicBezTo>
                  <a:pt x="1192" y="130"/>
                  <a:pt x="1193" y="130"/>
                  <a:pt x="1195" y="129"/>
                </a:cubicBezTo>
                <a:cubicBezTo>
                  <a:pt x="1195" y="128"/>
                  <a:pt x="1196" y="128"/>
                  <a:pt x="1197" y="128"/>
                </a:cubicBezTo>
                <a:cubicBezTo>
                  <a:pt x="1197" y="128"/>
                  <a:pt x="1198" y="128"/>
                  <a:pt x="1198" y="128"/>
                </a:cubicBezTo>
                <a:cubicBezTo>
                  <a:pt x="1198" y="128"/>
                  <a:pt x="1198" y="128"/>
                  <a:pt x="1196" y="127"/>
                </a:cubicBezTo>
                <a:cubicBezTo>
                  <a:pt x="1196" y="127"/>
                  <a:pt x="1198" y="125"/>
                  <a:pt x="1199" y="125"/>
                </a:cubicBezTo>
                <a:cubicBezTo>
                  <a:pt x="1200" y="125"/>
                  <a:pt x="1204" y="126"/>
                  <a:pt x="1204" y="126"/>
                </a:cubicBezTo>
                <a:cubicBezTo>
                  <a:pt x="1204" y="126"/>
                  <a:pt x="1203" y="123"/>
                  <a:pt x="1204" y="122"/>
                </a:cubicBezTo>
                <a:cubicBezTo>
                  <a:pt x="1204" y="122"/>
                  <a:pt x="1204" y="122"/>
                  <a:pt x="1204" y="122"/>
                </a:cubicBezTo>
                <a:cubicBezTo>
                  <a:pt x="1206" y="122"/>
                  <a:pt x="1211" y="124"/>
                  <a:pt x="1211" y="126"/>
                </a:cubicBezTo>
                <a:cubicBezTo>
                  <a:pt x="1213" y="128"/>
                  <a:pt x="1210" y="128"/>
                  <a:pt x="1210" y="128"/>
                </a:cubicBezTo>
                <a:cubicBezTo>
                  <a:pt x="1210" y="128"/>
                  <a:pt x="1210" y="128"/>
                  <a:pt x="1211" y="131"/>
                </a:cubicBezTo>
                <a:cubicBezTo>
                  <a:pt x="1211" y="131"/>
                  <a:pt x="1211" y="131"/>
                  <a:pt x="1211" y="133"/>
                </a:cubicBezTo>
                <a:cubicBezTo>
                  <a:pt x="1211" y="133"/>
                  <a:pt x="1214" y="129"/>
                  <a:pt x="1215" y="129"/>
                </a:cubicBezTo>
                <a:cubicBezTo>
                  <a:pt x="1215" y="129"/>
                  <a:pt x="1216" y="130"/>
                  <a:pt x="1217" y="130"/>
                </a:cubicBezTo>
                <a:cubicBezTo>
                  <a:pt x="1217" y="130"/>
                  <a:pt x="1217" y="130"/>
                  <a:pt x="1217" y="130"/>
                </a:cubicBezTo>
                <a:cubicBezTo>
                  <a:pt x="1218" y="130"/>
                  <a:pt x="1217" y="126"/>
                  <a:pt x="1218" y="125"/>
                </a:cubicBezTo>
                <a:cubicBezTo>
                  <a:pt x="1218" y="125"/>
                  <a:pt x="1218" y="125"/>
                  <a:pt x="1219" y="125"/>
                </a:cubicBezTo>
                <a:cubicBezTo>
                  <a:pt x="1220" y="125"/>
                  <a:pt x="1222" y="128"/>
                  <a:pt x="1222" y="128"/>
                </a:cubicBezTo>
                <a:cubicBezTo>
                  <a:pt x="1222" y="128"/>
                  <a:pt x="1222" y="128"/>
                  <a:pt x="1224" y="128"/>
                </a:cubicBezTo>
                <a:cubicBezTo>
                  <a:pt x="1224" y="128"/>
                  <a:pt x="1224" y="126"/>
                  <a:pt x="1224" y="126"/>
                </a:cubicBezTo>
                <a:cubicBezTo>
                  <a:pt x="1224" y="125"/>
                  <a:pt x="1227" y="125"/>
                  <a:pt x="1227" y="125"/>
                </a:cubicBezTo>
                <a:cubicBezTo>
                  <a:pt x="1227" y="125"/>
                  <a:pt x="1226" y="124"/>
                  <a:pt x="1227" y="124"/>
                </a:cubicBezTo>
                <a:cubicBezTo>
                  <a:pt x="1229" y="124"/>
                  <a:pt x="1232" y="129"/>
                  <a:pt x="1232" y="129"/>
                </a:cubicBezTo>
                <a:cubicBezTo>
                  <a:pt x="1232" y="129"/>
                  <a:pt x="1231" y="125"/>
                  <a:pt x="1232" y="125"/>
                </a:cubicBezTo>
                <a:cubicBezTo>
                  <a:pt x="1232" y="125"/>
                  <a:pt x="1232" y="125"/>
                  <a:pt x="1232" y="125"/>
                </a:cubicBezTo>
                <a:cubicBezTo>
                  <a:pt x="1233" y="125"/>
                  <a:pt x="1236" y="126"/>
                  <a:pt x="1236" y="126"/>
                </a:cubicBezTo>
                <a:cubicBezTo>
                  <a:pt x="1236" y="126"/>
                  <a:pt x="1237" y="125"/>
                  <a:pt x="1238" y="125"/>
                </a:cubicBezTo>
                <a:cubicBezTo>
                  <a:pt x="1239" y="125"/>
                  <a:pt x="1241" y="125"/>
                  <a:pt x="1241" y="125"/>
                </a:cubicBezTo>
                <a:cubicBezTo>
                  <a:pt x="1241" y="125"/>
                  <a:pt x="1241" y="125"/>
                  <a:pt x="1244" y="124"/>
                </a:cubicBezTo>
                <a:cubicBezTo>
                  <a:pt x="1244" y="124"/>
                  <a:pt x="1243" y="121"/>
                  <a:pt x="1244" y="121"/>
                </a:cubicBezTo>
                <a:cubicBezTo>
                  <a:pt x="1246" y="121"/>
                  <a:pt x="1249" y="124"/>
                  <a:pt x="1249" y="124"/>
                </a:cubicBezTo>
                <a:cubicBezTo>
                  <a:pt x="1249" y="124"/>
                  <a:pt x="1249" y="124"/>
                  <a:pt x="1253" y="123"/>
                </a:cubicBezTo>
                <a:cubicBezTo>
                  <a:pt x="1253" y="123"/>
                  <a:pt x="1253" y="123"/>
                  <a:pt x="1252" y="126"/>
                </a:cubicBezTo>
                <a:cubicBezTo>
                  <a:pt x="1252" y="126"/>
                  <a:pt x="1252" y="126"/>
                  <a:pt x="1254" y="126"/>
                </a:cubicBezTo>
                <a:cubicBezTo>
                  <a:pt x="1254" y="126"/>
                  <a:pt x="1254" y="126"/>
                  <a:pt x="1252" y="129"/>
                </a:cubicBezTo>
                <a:cubicBezTo>
                  <a:pt x="1252" y="129"/>
                  <a:pt x="1252" y="129"/>
                  <a:pt x="1255" y="128"/>
                </a:cubicBezTo>
                <a:cubicBezTo>
                  <a:pt x="1255" y="128"/>
                  <a:pt x="1255" y="128"/>
                  <a:pt x="1255" y="130"/>
                </a:cubicBezTo>
                <a:cubicBezTo>
                  <a:pt x="1255" y="130"/>
                  <a:pt x="1256" y="130"/>
                  <a:pt x="1257" y="130"/>
                </a:cubicBezTo>
                <a:close/>
                <a:moveTo>
                  <a:pt x="1275" y="195"/>
                </a:moveTo>
                <a:cubicBezTo>
                  <a:pt x="1275" y="195"/>
                  <a:pt x="1275" y="195"/>
                  <a:pt x="1276" y="191"/>
                </a:cubicBezTo>
                <a:cubicBezTo>
                  <a:pt x="1277" y="192"/>
                  <a:pt x="1277" y="192"/>
                  <a:pt x="1277" y="192"/>
                </a:cubicBezTo>
                <a:cubicBezTo>
                  <a:pt x="1277" y="192"/>
                  <a:pt x="1277" y="192"/>
                  <a:pt x="1275" y="195"/>
                </a:cubicBezTo>
                <a:close/>
                <a:moveTo>
                  <a:pt x="1277" y="188"/>
                </a:moveTo>
                <a:cubicBezTo>
                  <a:pt x="1278" y="188"/>
                  <a:pt x="1278" y="190"/>
                  <a:pt x="1278" y="190"/>
                </a:cubicBezTo>
                <a:cubicBezTo>
                  <a:pt x="1278" y="190"/>
                  <a:pt x="1278" y="190"/>
                  <a:pt x="1275" y="190"/>
                </a:cubicBezTo>
                <a:cubicBezTo>
                  <a:pt x="1276" y="188"/>
                  <a:pt x="1276" y="188"/>
                  <a:pt x="1277" y="188"/>
                </a:cubicBezTo>
                <a:close/>
                <a:moveTo>
                  <a:pt x="1287" y="207"/>
                </a:moveTo>
                <a:cubicBezTo>
                  <a:pt x="1288" y="207"/>
                  <a:pt x="1286" y="211"/>
                  <a:pt x="1285" y="211"/>
                </a:cubicBezTo>
                <a:cubicBezTo>
                  <a:pt x="1285" y="211"/>
                  <a:pt x="1285" y="211"/>
                  <a:pt x="1285" y="210"/>
                </a:cubicBezTo>
                <a:cubicBezTo>
                  <a:pt x="1285" y="208"/>
                  <a:pt x="1286" y="207"/>
                  <a:pt x="1287" y="207"/>
                </a:cubicBezTo>
                <a:close/>
                <a:moveTo>
                  <a:pt x="1283" y="201"/>
                </a:moveTo>
                <a:cubicBezTo>
                  <a:pt x="1283" y="201"/>
                  <a:pt x="1283" y="201"/>
                  <a:pt x="1283" y="201"/>
                </a:cubicBezTo>
                <a:cubicBezTo>
                  <a:pt x="1282" y="201"/>
                  <a:pt x="1283" y="198"/>
                  <a:pt x="1284" y="198"/>
                </a:cubicBezTo>
                <a:cubicBezTo>
                  <a:pt x="1285" y="198"/>
                  <a:pt x="1286" y="200"/>
                  <a:pt x="1286" y="200"/>
                </a:cubicBezTo>
                <a:cubicBezTo>
                  <a:pt x="1286" y="200"/>
                  <a:pt x="1284" y="201"/>
                  <a:pt x="1283" y="201"/>
                </a:cubicBezTo>
                <a:close/>
                <a:moveTo>
                  <a:pt x="1283" y="205"/>
                </a:moveTo>
                <a:cubicBezTo>
                  <a:pt x="1285" y="206"/>
                  <a:pt x="1284" y="208"/>
                  <a:pt x="1281" y="208"/>
                </a:cubicBezTo>
                <a:cubicBezTo>
                  <a:pt x="1280" y="208"/>
                  <a:pt x="1281" y="205"/>
                  <a:pt x="1283" y="205"/>
                </a:cubicBezTo>
                <a:cubicBezTo>
                  <a:pt x="1283" y="205"/>
                  <a:pt x="1283" y="205"/>
                  <a:pt x="1283" y="205"/>
                </a:cubicBezTo>
                <a:close/>
                <a:moveTo>
                  <a:pt x="1282" y="187"/>
                </a:moveTo>
                <a:cubicBezTo>
                  <a:pt x="1281" y="187"/>
                  <a:pt x="1281" y="186"/>
                  <a:pt x="1281" y="186"/>
                </a:cubicBezTo>
                <a:cubicBezTo>
                  <a:pt x="1279" y="188"/>
                  <a:pt x="1279" y="188"/>
                  <a:pt x="1279" y="188"/>
                </a:cubicBezTo>
                <a:cubicBezTo>
                  <a:pt x="1279" y="188"/>
                  <a:pt x="1278" y="184"/>
                  <a:pt x="1279" y="184"/>
                </a:cubicBezTo>
                <a:cubicBezTo>
                  <a:pt x="1279" y="184"/>
                  <a:pt x="1279" y="183"/>
                  <a:pt x="1279" y="183"/>
                </a:cubicBezTo>
                <a:cubicBezTo>
                  <a:pt x="1280" y="183"/>
                  <a:pt x="1281" y="185"/>
                  <a:pt x="1281" y="185"/>
                </a:cubicBezTo>
                <a:cubicBezTo>
                  <a:pt x="1281" y="185"/>
                  <a:pt x="1282" y="183"/>
                  <a:pt x="1283" y="183"/>
                </a:cubicBezTo>
                <a:cubicBezTo>
                  <a:pt x="1284" y="182"/>
                  <a:pt x="1285" y="181"/>
                  <a:pt x="1285" y="181"/>
                </a:cubicBezTo>
                <a:cubicBezTo>
                  <a:pt x="1285" y="181"/>
                  <a:pt x="1284" y="186"/>
                  <a:pt x="1283" y="187"/>
                </a:cubicBezTo>
                <a:cubicBezTo>
                  <a:pt x="1283" y="187"/>
                  <a:pt x="1282" y="187"/>
                  <a:pt x="1282" y="187"/>
                </a:cubicBezTo>
                <a:close/>
                <a:moveTo>
                  <a:pt x="1284" y="194"/>
                </a:moveTo>
                <a:cubicBezTo>
                  <a:pt x="1283" y="194"/>
                  <a:pt x="1283" y="194"/>
                  <a:pt x="1283" y="194"/>
                </a:cubicBezTo>
                <a:cubicBezTo>
                  <a:pt x="1282" y="193"/>
                  <a:pt x="1280" y="192"/>
                  <a:pt x="1281" y="191"/>
                </a:cubicBezTo>
                <a:cubicBezTo>
                  <a:pt x="1281" y="191"/>
                  <a:pt x="1281" y="191"/>
                  <a:pt x="1281" y="191"/>
                </a:cubicBezTo>
                <a:cubicBezTo>
                  <a:pt x="1282" y="191"/>
                  <a:pt x="1283" y="191"/>
                  <a:pt x="1283" y="191"/>
                </a:cubicBezTo>
                <a:cubicBezTo>
                  <a:pt x="1283" y="191"/>
                  <a:pt x="1281" y="189"/>
                  <a:pt x="1283" y="189"/>
                </a:cubicBezTo>
                <a:cubicBezTo>
                  <a:pt x="1285" y="189"/>
                  <a:pt x="1284" y="192"/>
                  <a:pt x="1284" y="192"/>
                </a:cubicBezTo>
                <a:cubicBezTo>
                  <a:pt x="1286" y="194"/>
                  <a:pt x="1286" y="194"/>
                  <a:pt x="1286" y="194"/>
                </a:cubicBezTo>
                <a:cubicBezTo>
                  <a:pt x="1286" y="194"/>
                  <a:pt x="1285" y="194"/>
                  <a:pt x="1284" y="194"/>
                </a:cubicBezTo>
                <a:close/>
                <a:moveTo>
                  <a:pt x="1249" y="243"/>
                </a:moveTo>
                <a:cubicBezTo>
                  <a:pt x="1249" y="243"/>
                  <a:pt x="1248" y="243"/>
                  <a:pt x="1248" y="241"/>
                </a:cubicBezTo>
                <a:cubicBezTo>
                  <a:pt x="1248" y="240"/>
                  <a:pt x="1251" y="240"/>
                  <a:pt x="1251" y="240"/>
                </a:cubicBezTo>
                <a:cubicBezTo>
                  <a:pt x="1251" y="240"/>
                  <a:pt x="1249" y="240"/>
                  <a:pt x="1249" y="239"/>
                </a:cubicBezTo>
                <a:cubicBezTo>
                  <a:pt x="1249" y="238"/>
                  <a:pt x="1254" y="238"/>
                  <a:pt x="1254" y="238"/>
                </a:cubicBezTo>
                <a:cubicBezTo>
                  <a:pt x="1254" y="238"/>
                  <a:pt x="1254" y="235"/>
                  <a:pt x="1254" y="234"/>
                </a:cubicBezTo>
                <a:cubicBezTo>
                  <a:pt x="1255" y="233"/>
                  <a:pt x="1255" y="233"/>
                  <a:pt x="1256" y="233"/>
                </a:cubicBezTo>
                <a:cubicBezTo>
                  <a:pt x="1256" y="233"/>
                  <a:pt x="1257" y="233"/>
                  <a:pt x="1257" y="233"/>
                </a:cubicBezTo>
                <a:cubicBezTo>
                  <a:pt x="1257" y="233"/>
                  <a:pt x="1257" y="233"/>
                  <a:pt x="1257" y="231"/>
                </a:cubicBezTo>
                <a:cubicBezTo>
                  <a:pt x="1257" y="231"/>
                  <a:pt x="1260" y="230"/>
                  <a:pt x="1260" y="229"/>
                </a:cubicBezTo>
                <a:cubicBezTo>
                  <a:pt x="1260" y="229"/>
                  <a:pt x="1260" y="228"/>
                  <a:pt x="1259" y="228"/>
                </a:cubicBezTo>
                <a:cubicBezTo>
                  <a:pt x="1258" y="228"/>
                  <a:pt x="1257" y="229"/>
                  <a:pt x="1257" y="229"/>
                </a:cubicBezTo>
                <a:cubicBezTo>
                  <a:pt x="1257" y="229"/>
                  <a:pt x="1254" y="229"/>
                  <a:pt x="1253" y="227"/>
                </a:cubicBezTo>
                <a:cubicBezTo>
                  <a:pt x="1252" y="226"/>
                  <a:pt x="1254" y="225"/>
                  <a:pt x="1254" y="225"/>
                </a:cubicBezTo>
                <a:cubicBezTo>
                  <a:pt x="1254" y="225"/>
                  <a:pt x="1254" y="225"/>
                  <a:pt x="1256" y="224"/>
                </a:cubicBezTo>
                <a:cubicBezTo>
                  <a:pt x="1256" y="224"/>
                  <a:pt x="1255" y="223"/>
                  <a:pt x="1254" y="223"/>
                </a:cubicBezTo>
                <a:cubicBezTo>
                  <a:pt x="1253" y="223"/>
                  <a:pt x="1254" y="220"/>
                  <a:pt x="1254" y="220"/>
                </a:cubicBezTo>
                <a:cubicBezTo>
                  <a:pt x="1254" y="220"/>
                  <a:pt x="1254" y="220"/>
                  <a:pt x="1254" y="220"/>
                </a:cubicBezTo>
                <a:cubicBezTo>
                  <a:pt x="1255" y="220"/>
                  <a:pt x="1256" y="220"/>
                  <a:pt x="1257" y="219"/>
                </a:cubicBezTo>
                <a:cubicBezTo>
                  <a:pt x="1257" y="219"/>
                  <a:pt x="1257" y="219"/>
                  <a:pt x="1257" y="219"/>
                </a:cubicBezTo>
                <a:cubicBezTo>
                  <a:pt x="1259" y="219"/>
                  <a:pt x="1260" y="221"/>
                  <a:pt x="1260" y="221"/>
                </a:cubicBezTo>
                <a:cubicBezTo>
                  <a:pt x="1260" y="221"/>
                  <a:pt x="1260" y="221"/>
                  <a:pt x="1260" y="220"/>
                </a:cubicBezTo>
                <a:cubicBezTo>
                  <a:pt x="1260" y="220"/>
                  <a:pt x="1260" y="220"/>
                  <a:pt x="1264" y="220"/>
                </a:cubicBezTo>
                <a:cubicBezTo>
                  <a:pt x="1264" y="220"/>
                  <a:pt x="1264" y="219"/>
                  <a:pt x="1265" y="219"/>
                </a:cubicBezTo>
                <a:cubicBezTo>
                  <a:pt x="1265" y="218"/>
                  <a:pt x="1266" y="219"/>
                  <a:pt x="1266" y="218"/>
                </a:cubicBezTo>
                <a:cubicBezTo>
                  <a:pt x="1267" y="217"/>
                  <a:pt x="1263" y="217"/>
                  <a:pt x="1263" y="216"/>
                </a:cubicBezTo>
                <a:cubicBezTo>
                  <a:pt x="1263" y="215"/>
                  <a:pt x="1265" y="215"/>
                  <a:pt x="1265" y="215"/>
                </a:cubicBezTo>
                <a:cubicBezTo>
                  <a:pt x="1266" y="215"/>
                  <a:pt x="1266" y="215"/>
                  <a:pt x="1266" y="215"/>
                </a:cubicBezTo>
                <a:cubicBezTo>
                  <a:pt x="1266" y="215"/>
                  <a:pt x="1266" y="213"/>
                  <a:pt x="1267" y="212"/>
                </a:cubicBezTo>
                <a:cubicBezTo>
                  <a:pt x="1268" y="211"/>
                  <a:pt x="1272" y="211"/>
                  <a:pt x="1272" y="211"/>
                </a:cubicBezTo>
                <a:cubicBezTo>
                  <a:pt x="1272" y="211"/>
                  <a:pt x="1272" y="211"/>
                  <a:pt x="1273" y="212"/>
                </a:cubicBezTo>
                <a:cubicBezTo>
                  <a:pt x="1273" y="212"/>
                  <a:pt x="1274" y="210"/>
                  <a:pt x="1275" y="210"/>
                </a:cubicBezTo>
                <a:cubicBezTo>
                  <a:pt x="1275" y="210"/>
                  <a:pt x="1275" y="210"/>
                  <a:pt x="1275" y="210"/>
                </a:cubicBezTo>
                <a:cubicBezTo>
                  <a:pt x="1276" y="211"/>
                  <a:pt x="1277" y="211"/>
                  <a:pt x="1277" y="211"/>
                </a:cubicBezTo>
                <a:cubicBezTo>
                  <a:pt x="1277" y="211"/>
                  <a:pt x="1277" y="211"/>
                  <a:pt x="1276" y="212"/>
                </a:cubicBezTo>
                <a:cubicBezTo>
                  <a:pt x="1276" y="212"/>
                  <a:pt x="1276" y="212"/>
                  <a:pt x="1276" y="212"/>
                </a:cubicBezTo>
                <a:cubicBezTo>
                  <a:pt x="1276" y="212"/>
                  <a:pt x="1276" y="212"/>
                  <a:pt x="1277" y="211"/>
                </a:cubicBezTo>
                <a:cubicBezTo>
                  <a:pt x="1277" y="211"/>
                  <a:pt x="1277" y="211"/>
                  <a:pt x="1277" y="211"/>
                </a:cubicBezTo>
                <a:cubicBezTo>
                  <a:pt x="1277" y="211"/>
                  <a:pt x="1279" y="211"/>
                  <a:pt x="1280" y="211"/>
                </a:cubicBezTo>
                <a:cubicBezTo>
                  <a:pt x="1281" y="211"/>
                  <a:pt x="1281" y="211"/>
                  <a:pt x="1281" y="211"/>
                </a:cubicBezTo>
                <a:cubicBezTo>
                  <a:pt x="1283" y="212"/>
                  <a:pt x="1283" y="214"/>
                  <a:pt x="1283" y="214"/>
                </a:cubicBezTo>
                <a:cubicBezTo>
                  <a:pt x="1283" y="214"/>
                  <a:pt x="1283" y="214"/>
                  <a:pt x="1284" y="213"/>
                </a:cubicBezTo>
                <a:cubicBezTo>
                  <a:pt x="1284" y="213"/>
                  <a:pt x="1284" y="215"/>
                  <a:pt x="1286" y="216"/>
                </a:cubicBezTo>
                <a:cubicBezTo>
                  <a:pt x="1287" y="217"/>
                  <a:pt x="1286" y="219"/>
                  <a:pt x="1285" y="220"/>
                </a:cubicBezTo>
                <a:cubicBezTo>
                  <a:pt x="1285" y="220"/>
                  <a:pt x="1285" y="220"/>
                  <a:pt x="1284" y="220"/>
                </a:cubicBezTo>
                <a:cubicBezTo>
                  <a:pt x="1284" y="220"/>
                  <a:pt x="1284" y="220"/>
                  <a:pt x="1284" y="220"/>
                </a:cubicBezTo>
                <a:cubicBezTo>
                  <a:pt x="1284" y="220"/>
                  <a:pt x="1283" y="221"/>
                  <a:pt x="1283" y="221"/>
                </a:cubicBezTo>
                <a:cubicBezTo>
                  <a:pt x="1282" y="222"/>
                  <a:pt x="1282" y="222"/>
                  <a:pt x="1282" y="222"/>
                </a:cubicBezTo>
                <a:cubicBezTo>
                  <a:pt x="1282" y="222"/>
                  <a:pt x="1282" y="222"/>
                  <a:pt x="1282" y="222"/>
                </a:cubicBezTo>
                <a:cubicBezTo>
                  <a:pt x="1281" y="222"/>
                  <a:pt x="1279" y="222"/>
                  <a:pt x="1279" y="223"/>
                </a:cubicBezTo>
                <a:cubicBezTo>
                  <a:pt x="1280" y="224"/>
                  <a:pt x="1280" y="226"/>
                  <a:pt x="1280" y="226"/>
                </a:cubicBezTo>
                <a:cubicBezTo>
                  <a:pt x="1280" y="226"/>
                  <a:pt x="1281" y="227"/>
                  <a:pt x="1281" y="229"/>
                </a:cubicBezTo>
                <a:cubicBezTo>
                  <a:pt x="1281" y="230"/>
                  <a:pt x="1280" y="233"/>
                  <a:pt x="1280" y="234"/>
                </a:cubicBezTo>
                <a:cubicBezTo>
                  <a:pt x="1279" y="235"/>
                  <a:pt x="1280" y="235"/>
                  <a:pt x="1280" y="236"/>
                </a:cubicBezTo>
                <a:cubicBezTo>
                  <a:pt x="1280" y="236"/>
                  <a:pt x="1279" y="236"/>
                  <a:pt x="1279" y="236"/>
                </a:cubicBezTo>
                <a:cubicBezTo>
                  <a:pt x="1278" y="236"/>
                  <a:pt x="1278" y="236"/>
                  <a:pt x="1278" y="236"/>
                </a:cubicBezTo>
                <a:cubicBezTo>
                  <a:pt x="1278" y="236"/>
                  <a:pt x="1278" y="236"/>
                  <a:pt x="1278" y="239"/>
                </a:cubicBezTo>
                <a:cubicBezTo>
                  <a:pt x="1278" y="239"/>
                  <a:pt x="1278" y="239"/>
                  <a:pt x="1274" y="238"/>
                </a:cubicBezTo>
                <a:cubicBezTo>
                  <a:pt x="1274" y="238"/>
                  <a:pt x="1274" y="238"/>
                  <a:pt x="1273" y="239"/>
                </a:cubicBezTo>
                <a:cubicBezTo>
                  <a:pt x="1273" y="239"/>
                  <a:pt x="1272" y="239"/>
                  <a:pt x="1270" y="240"/>
                </a:cubicBezTo>
                <a:cubicBezTo>
                  <a:pt x="1268" y="240"/>
                  <a:pt x="1268" y="241"/>
                  <a:pt x="1266" y="242"/>
                </a:cubicBezTo>
                <a:cubicBezTo>
                  <a:pt x="1266" y="242"/>
                  <a:pt x="1265" y="242"/>
                  <a:pt x="1265" y="242"/>
                </a:cubicBezTo>
                <a:cubicBezTo>
                  <a:pt x="1264" y="242"/>
                  <a:pt x="1263" y="242"/>
                  <a:pt x="1263" y="242"/>
                </a:cubicBezTo>
                <a:cubicBezTo>
                  <a:pt x="1263" y="242"/>
                  <a:pt x="1263" y="243"/>
                  <a:pt x="1261" y="244"/>
                </a:cubicBezTo>
                <a:cubicBezTo>
                  <a:pt x="1260" y="245"/>
                  <a:pt x="1256" y="246"/>
                  <a:pt x="1253" y="246"/>
                </a:cubicBezTo>
                <a:cubicBezTo>
                  <a:pt x="1251" y="246"/>
                  <a:pt x="1254" y="244"/>
                  <a:pt x="1254" y="244"/>
                </a:cubicBezTo>
                <a:cubicBezTo>
                  <a:pt x="1254" y="244"/>
                  <a:pt x="1254" y="244"/>
                  <a:pt x="1254" y="244"/>
                </a:cubicBezTo>
                <a:cubicBezTo>
                  <a:pt x="1253" y="244"/>
                  <a:pt x="1252" y="244"/>
                  <a:pt x="1252" y="244"/>
                </a:cubicBezTo>
                <a:cubicBezTo>
                  <a:pt x="1252" y="244"/>
                  <a:pt x="1252" y="244"/>
                  <a:pt x="1254" y="242"/>
                </a:cubicBezTo>
                <a:cubicBezTo>
                  <a:pt x="1254" y="242"/>
                  <a:pt x="1254" y="242"/>
                  <a:pt x="1249" y="243"/>
                </a:cubicBezTo>
                <a:cubicBezTo>
                  <a:pt x="1249" y="243"/>
                  <a:pt x="1249" y="243"/>
                  <a:pt x="1249" y="243"/>
                </a:cubicBezTo>
                <a:close/>
                <a:moveTo>
                  <a:pt x="1278" y="221"/>
                </a:moveTo>
                <a:cubicBezTo>
                  <a:pt x="1278" y="221"/>
                  <a:pt x="1278" y="221"/>
                  <a:pt x="1278" y="221"/>
                </a:cubicBezTo>
                <a:cubicBezTo>
                  <a:pt x="1278" y="221"/>
                  <a:pt x="1277" y="220"/>
                  <a:pt x="1276" y="218"/>
                </a:cubicBezTo>
                <a:cubicBezTo>
                  <a:pt x="1276" y="218"/>
                  <a:pt x="1276" y="218"/>
                  <a:pt x="1276" y="218"/>
                </a:cubicBezTo>
                <a:cubicBezTo>
                  <a:pt x="1276" y="218"/>
                  <a:pt x="1276" y="218"/>
                  <a:pt x="1278" y="221"/>
                </a:cubicBezTo>
                <a:close/>
                <a:moveTo>
                  <a:pt x="1271" y="217"/>
                </a:moveTo>
                <a:cubicBezTo>
                  <a:pt x="1271" y="217"/>
                  <a:pt x="1271" y="217"/>
                  <a:pt x="1271" y="217"/>
                </a:cubicBezTo>
                <a:cubicBezTo>
                  <a:pt x="1271" y="217"/>
                  <a:pt x="1271" y="217"/>
                  <a:pt x="1271" y="215"/>
                </a:cubicBezTo>
                <a:cubicBezTo>
                  <a:pt x="1271" y="215"/>
                  <a:pt x="1271" y="215"/>
                  <a:pt x="1271" y="215"/>
                </a:cubicBezTo>
                <a:cubicBezTo>
                  <a:pt x="1271" y="215"/>
                  <a:pt x="1271" y="215"/>
                  <a:pt x="1271" y="217"/>
                </a:cubicBezTo>
                <a:close/>
                <a:moveTo>
                  <a:pt x="1333" y="373"/>
                </a:moveTo>
                <a:cubicBezTo>
                  <a:pt x="1333" y="373"/>
                  <a:pt x="1334" y="370"/>
                  <a:pt x="1335" y="370"/>
                </a:cubicBezTo>
                <a:cubicBezTo>
                  <a:pt x="1335" y="370"/>
                  <a:pt x="1336" y="371"/>
                  <a:pt x="1336" y="371"/>
                </a:cubicBezTo>
                <a:cubicBezTo>
                  <a:pt x="1336" y="372"/>
                  <a:pt x="1336" y="374"/>
                  <a:pt x="1334" y="374"/>
                </a:cubicBezTo>
                <a:cubicBezTo>
                  <a:pt x="1334" y="374"/>
                  <a:pt x="1334" y="373"/>
                  <a:pt x="1333" y="373"/>
                </a:cubicBezTo>
                <a:close/>
                <a:moveTo>
                  <a:pt x="1345" y="367"/>
                </a:moveTo>
                <a:cubicBezTo>
                  <a:pt x="1345" y="367"/>
                  <a:pt x="1344" y="367"/>
                  <a:pt x="1344" y="367"/>
                </a:cubicBezTo>
                <a:cubicBezTo>
                  <a:pt x="1344" y="367"/>
                  <a:pt x="1343" y="367"/>
                  <a:pt x="1343" y="366"/>
                </a:cubicBezTo>
                <a:cubicBezTo>
                  <a:pt x="1342" y="365"/>
                  <a:pt x="1346" y="363"/>
                  <a:pt x="1348" y="363"/>
                </a:cubicBezTo>
                <a:cubicBezTo>
                  <a:pt x="1349" y="363"/>
                  <a:pt x="1349" y="364"/>
                  <a:pt x="1349" y="364"/>
                </a:cubicBezTo>
                <a:cubicBezTo>
                  <a:pt x="1349" y="364"/>
                  <a:pt x="1349" y="364"/>
                  <a:pt x="1349" y="364"/>
                </a:cubicBezTo>
                <a:cubicBezTo>
                  <a:pt x="1350" y="364"/>
                  <a:pt x="1351" y="364"/>
                  <a:pt x="1351" y="365"/>
                </a:cubicBezTo>
                <a:cubicBezTo>
                  <a:pt x="1351" y="367"/>
                  <a:pt x="1349" y="368"/>
                  <a:pt x="1348" y="369"/>
                </a:cubicBezTo>
                <a:cubicBezTo>
                  <a:pt x="1348" y="369"/>
                  <a:pt x="1347" y="369"/>
                  <a:pt x="1346" y="369"/>
                </a:cubicBezTo>
                <a:cubicBezTo>
                  <a:pt x="1345" y="368"/>
                  <a:pt x="1345" y="367"/>
                  <a:pt x="1345" y="367"/>
                </a:cubicBezTo>
                <a:close/>
                <a:moveTo>
                  <a:pt x="1353" y="362"/>
                </a:moveTo>
                <a:cubicBezTo>
                  <a:pt x="1354" y="362"/>
                  <a:pt x="1354" y="362"/>
                  <a:pt x="1355" y="362"/>
                </a:cubicBezTo>
                <a:cubicBezTo>
                  <a:pt x="1356" y="362"/>
                  <a:pt x="1359" y="364"/>
                  <a:pt x="1357" y="365"/>
                </a:cubicBezTo>
                <a:cubicBezTo>
                  <a:pt x="1357" y="365"/>
                  <a:pt x="1357" y="365"/>
                  <a:pt x="1357" y="365"/>
                </a:cubicBezTo>
                <a:cubicBezTo>
                  <a:pt x="1355" y="365"/>
                  <a:pt x="1353" y="362"/>
                  <a:pt x="1353" y="362"/>
                </a:cubicBezTo>
                <a:close/>
                <a:moveTo>
                  <a:pt x="1388" y="353"/>
                </a:moveTo>
                <a:cubicBezTo>
                  <a:pt x="1388" y="353"/>
                  <a:pt x="1390" y="355"/>
                  <a:pt x="1391" y="355"/>
                </a:cubicBezTo>
                <a:cubicBezTo>
                  <a:pt x="1393" y="355"/>
                  <a:pt x="1395" y="352"/>
                  <a:pt x="1397" y="352"/>
                </a:cubicBezTo>
                <a:cubicBezTo>
                  <a:pt x="1397" y="352"/>
                  <a:pt x="1397" y="352"/>
                  <a:pt x="1397" y="352"/>
                </a:cubicBezTo>
                <a:cubicBezTo>
                  <a:pt x="1399" y="352"/>
                  <a:pt x="1401" y="358"/>
                  <a:pt x="1401" y="359"/>
                </a:cubicBezTo>
                <a:cubicBezTo>
                  <a:pt x="1401" y="360"/>
                  <a:pt x="1399" y="360"/>
                  <a:pt x="1399" y="361"/>
                </a:cubicBezTo>
                <a:cubicBezTo>
                  <a:pt x="1399" y="362"/>
                  <a:pt x="1400" y="362"/>
                  <a:pt x="1400" y="362"/>
                </a:cubicBezTo>
                <a:cubicBezTo>
                  <a:pt x="1400" y="362"/>
                  <a:pt x="1400" y="362"/>
                  <a:pt x="1400" y="365"/>
                </a:cubicBezTo>
                <a:cubicBezTo>
                  <a:pt x="1400" y="365"/>
                  <a:pt x="1400" y="365"/>
                  <a:pt x="1399" y="367"/>
                </a:cubicBezTo>
                <a:cubicBezTo>
                  <a:pt x="1399" y="367"/>
                  <a:pt x="1400" y="370"/>
                  <a:pt x="1398" y="372"/>
                </a:cubicBezTo>
                <a:cubicBezTo>
                  <a:pt x="1396" y="373"/>
                  <a:pt x="1394" y="370"/>
                  <a:pt x="1394" y="370"/>
                </a:cubicBezTo>
                <a:cubicBezTo>
                  <a:pt x="1394" y="370"/>
                  <a:pt x="1393" y="374"/>
                  <a:pt x="1391" y="374"/>
                </a:cubicBezTo>
                <a:cubicBezTo>
                  <a:pt x="1391" y="374"/>
                  <a:pt x="1391" y="374"/>
                  <a:pt x="1388" y="372"/>
                </a:cubicBezTo>
                <a:cubicBezTo>
                  <a:pt x="1388" y="372"/>
                  <a:pt x="1388" y="372"/>
                  <a:pt x="1390" y="372"/>
                </a:cubicBezTo>
                <a:cubicBezTo>
                  <a:pt x="1390" y="372"/>
                  <a:pt x="1390" y="372"/>
                  <a:pt x="1389" y="366"/>
                </a:cubicBezTo>
                <a:cubicBezTo>
                  <a:pt x="1389" y="366"/>
                  <a:pt x="1389" y="366"/>
                  <a:pt x="1390" y="365"/>
                </a:cubicBezTo>
                <a:cubicBezTo>
                  <a:pt x="1390" y="365"/>
                  <a:pt x="1390" y="365"/>
                  <a:pt x="1389" y="364"/>
                </a:cubicBezTo>
                <a:cubicBezTo>
                  <a:pt x="1389" y="364"/>
                  <a:pt x="1390" y="361"/>
                  <a:pt x="1390" y="359"/>
                </a:cubicBezTo>
                <a:cubicBezTo>
                  <a:pt x="1390" y="357"/>
                  <a:pt x="1387" y="355"/>
                  <a:pt x="1387" y="355"/>
                </a:cubicBezTo>
                <a:cubicBezTo>
                  <a:pt x="1387" y="355"/>
                  <a:pt x="1387" y="355"/>
                  <a:pt x="1388" y="353"/>
                </a:cubicBezTo>
                <a:close/>
                <a:moveTo>
                  <a:pt x="1436" y="399"/>
                </a:moveTo>
                <a:cubicBezTo>
                  <a:pt x="1438" y="399"/>
                  <a:pt x="1439" y="402"/>
                  <a:pt x="1438" y="403"/>
                </a:cubicBezTo>
                <a:cubicBezTo>
                  <a:pt x="1438" y="403"/>
                  <a:pt x="1434" y="403"/>
                  <a:pt x="1435" y="400"/>
                </a:cubicBezTo>
                <a:cubicBezTo>
                  <a:pt x="1436" y="400"/>
                  <a:pt x="1436" y="399"/>
                  <a:pt x="1436" y="399"/>
                </a:cubicBezTo>
                <a:close/>
                <a:moveTo>
                  <a:pt x="1433" y="392"/>
                </a:moveTo>
                <a:cubicBezTo>
                  <a:pt x="1433" y="392"/>
                  <a:pt x="1429" y="390"/>
                  <a:pt x="1428" y="389"/>
                </a:cubicBezTo>
                <a:cubicBezTo>
                  <a:pt x="1428" y="389"/>
                  <a:pt x="1427" y="387"/>
                  <a:pt x="1426" y="387"/>
                </a:cubicBezTo>
                <a:cubicBezTo>
                  <a:pt x="1425" y="386"/>
                  <a:pt x="1423" y="387"/>
                  <a:pt x="1421" y="384"/>
                </a:cubicBezTo>
                <a:cubicBezTo>
                  <a:pt x="1420" y="382"/>
                  <a:pt x="1423" y="381"/>
                  <a:pt x="1423" y="381"/>
                </a:cubicBezTo>
                <a:cubicBezTo>
                  <a:pt x="1423" y="381"/>
                  <a:pt x="1423" y="381"/>
                  <a:pt x="1426" y="383"/>
                </a:cubicBezTo>
                <a:cubicBezTo>
                  <a:pt x="1426" y="383"/>
                  <a:pt x="1427" y="381"/>
                  <a:pt x="1428" y="381"/>
                </a:cubicBezTo>
                <a:cubicBezTo>
                  <a:pt x="1428" y="380"/>
                  <a:pt x="1431" y="383"/>
                  <a:pt x="1432" y="383"/>
                </a:cubicBezTo>
                <a:cubicBezTo>
                  <a:pt x="1433" y="383"/>
                  <a:pt x="1437" y="382"/>
                  <a:pt x="1437" y="382"/>
                </a:cubicBezTo>
                <a:cubicBezTo>
                  <a:pt x="1437" y="382"/>
                  <a:pt x="1439" y="381"/>
                  <a:pt x="1440" y="381"/>
                </a:cubicBezTo>
                <a:cubicBezTo>
                  <a:pt x="1441" y="380"/>
                  <a:pt x="1443" y="382"/>
                  <a:pt x="1443" y="382"/>
                </a:cubicBezTo>
                <a:cubicBezTo>
                  <a:pt x="1444" y="380"/>
                  <a:pt x="1444" y="380"/>
                  <a:pt x="1444" y="380"/>
                </a:cubicBezTo>
                <a:cubicBezTo>
                  <a:pt x="1444" y="380"/>
                  <a:pt x="1445" y="383"/>
                  <a:pt x="1444" y="384"/>
                </a:cubicBezTo>
                <a:cubicBezTo>
                  <a:pt x="1443" y="385"/>
                  <a:pt x="1442" y="387"/>
                  <a:pt x="1442" y="388"/>
                </a:cubicBezTo>
                <a:cubicBezTo>
                  <a:pt x="1442" y="389"/>
                  <a:pt x="1443" y="392"/>
                  <a:pt x="1443" y="392"/>
                </a:cubicBezTo>
                <a:cubicBezTo>
                  <a:pt x="1443" y="392"/>
                  <a:pt x="1444" y="395"/>
                  <a:pt x="1441" y="395"/>
                </a:cubicBezTo>
                <a:cubicBezTo>
                  <a:pt x="1437" y="395"/>
                  <a:pt x="1435" y="391"/>
                  <a:pt x="1435" y="391"/>
                </a:cubicBezTo>
                <a:cubicBezTo>
                  <a:pt x="1435" y="391"/>
                  <a:pt x="1435" y="391"/>
                  <a:pt x="1433" y="392"/>
                </a:cubicBezTo>
                <a:close/>
                <a:moveTo>
                  <a:pt x="1486" y="377"/>
                </a:moveTo>
                <a:cubicBezTo>
                  <a:pt x="1488" y="381"/>
                  <a:pt x="1488" y="381"/>
                  <a:pt x="1488" y="381"/>
                </a:cubicBezTo>
                <a:cubicBezTo>
                  <a:pt x="1488" y="381"/>
                  <a:pt x="1488" y="381"/>
                  <a:pt x="1483" y="380"/>
                </a:cubicBezTo>
                <a:cubicBezTo>
                  <a:pt x="1483" y="380"/>
                  <a:pt x="1483" y="380"/>
                  <a:pt x="1486" y="377"/>
                </a:cubicBezTo>
                <a:close/>
                <a:moveTo>
                  <a:pt x="1488" y="386"/>
                </a:moveTo>
                <a:cubicBezTo>
                  <a:pt x="1488" y="386"/>
                  <a:pt x="1484" y="385"/>
                  <a:pt x="1486" y="383"/>
                </a:cubicBezTo>
                <a:cubicBezTo>
                  <a:pt x="1486" y="383"/>
                  <a:pt x="1486" y="383"/>
                  <a:pt x="1487" y="383"/>
                </a:cubicBezTo>
                <a:cubicBezTo>
                  <a:pt x="1488" y="383"/>
                  <a:pt x="1489" y="385"/>
                  <a:pt x="1488" y="386"/>
                </a:cubicBezTo>
                <a:close/>
                <a:moveTo>
                  <a:pt x="1506" y="400"/>
                </a:moveTo>
                <a:cubicBezTo>
                  <a:pt x="1506" y="400"/>
                  <a:pt x="1506" y="400"/>
                  <a:pt x="1506" y="400"/>
                </a:cubicBezTo>
                <a:cubicBezTo>
                  <a:pt x="1505" y="400"/>
                  <a:pt x="1504" y="398"/>
                  <a:pt x="1505" y="398"/>
                </a:cubicBezTo>
                <a:cubicBezTo>
                  <a:pt x="1505" y="398"/>
                  <a:pt x="1505" y="398"/>
                  <a:pt x="1505" y="398"/>
                </a:cubicBezTo>
                <a:cubicBezTo>
                  <a:pt x="1507" y="398"/>
                  <a:pt x="1507" y="399"/>
                  <a:pt x="1506" y="400"/>
                </a:cubicBezTo>
                <a:close/>
                <a:moveTo>
                  <a:pt x="1493" y="381"/>
                </a:moveTo>
                <a:cubicBezTo>
                  <a:pt x="1493" y="381"/>
                  <a:pt x="1493" y="381"/>
                  <a:pt x="1494" y="381"/>
                </a:cubicBezTo>
                <a:cubicBezTo>
                  <a:pt x="1494" y="381"/>
                  <a:pt x="1494" y="381"/>
                  <a:pt x="1497" y="380"/>
                </a:cubicBezTo>
                <a:cubicBezTo>
                  <a:pt x="1497" y="380"/>
                  <a:pt x="1504" y="383"/>
                  <a:pt x="1506" y="384"/>
                </a:cubicBezTo>
                <a:cubicBezTo>
                  <a:pt x="1508" y="386"/>
                  <a:pt x="1510" y="387"/>
                  <a:pt x="1510" y="387"/>
                </a:cubicBezTo>
                <a:cubicBezTo>
                  <a:pt x="1510" y="387"/>
                  <a:pt x="1510" y="387"/>
                  <a:pt x="1508" y="388"/>
                </a:cubicBezTo>
                <a:cubicBezTo>
                  <a:pt x="1508" y="388"/>
                  <a:pt x="1505" y="386"/>
                  <a:pt x="1504" y="386"/>
                </a:cubicBezTo>
                <a:cubicBezTo>
                  <a:pt x="1504" y="386"/>
                  <a:pt x="1503" y="386"/>
                  <a:pt x="1503" y="386"/>
                </a:cubicBezTo>
                <a:cubicBezTo>
                  <a:pt x="1503" y="387"/>
                  <a:pt x="1506" y="391"/>
                  <a:pt x="1506" y="391"/>
                </a:cubicBezTo>
                <a:cubicBezTo>
                  <a:pt x="1506" y="391"/>
                  <a:pt x="1506" y="391"/>
                  <a:pt x="1506" y="394"/>
                </a:cubicBezTo>
                <a:cubicBezTo>
                  <a:pt x="1506" y="394"/>
                  <a:pt x="1506" y="394"/>
                  <a:pt x="1505" y="395"/>
                </a:cubicBezTo>
                <a:cubicBezTo>
                  <a:pt x="1505" y="395"/>
                  <a:pt x="1505" y="395"/>
                  <a:pt x="1507" y="397"/>
                </a:cubicBezTo>
                <a:cubicBezTo>
                  <a:pt x="1507" y="397"/>
                  <a:pt x="1507" y="397"/>
                  <a:pt x="1504" y="396"/>
                </a:cubicBezTo>
                <a:cubicBezTo>
                  <a:pt x="1504" y="396"/>
                  <a:pt x="1504" y="396"/>
                  <a:pt x="1503" y="393"/>
                </a:cubicBezTo>
                <a:cubicBezTo>
                  <a:pt x="1503" y="393"/>
                  <a:pt x="1503" y="393"/>
                  <a:pt x="1502" y="396"/>
                </a:cubicBezTo>
                <a:cubicBezTo>
                  <a:pt x="1502" y="396"/>
                  <a:pt x="1502" y="396"/>
                  <a:pt x="1499" y="392"/>
                </a:cubicBezTo>
                <a:cubicBezTo>
                  <a:pt x="1499" y="392"/>
                  <a:pt x="1499" y="392"/>
                  <a:pt x="1499" y="392"/>
                </a:cubicBezTo>
                <a:cubicBezTo>
                  <a:pt x="1498" y="392"/>
                  <a:pt x="1497" y="392"/>
                  <a:pt x="1497" y="393"/>
                </a:cubicBezTo>
                <a:cubicBezTo>
                  <a:pt x="1497" y="393"/>
                  <a:pt x="1496" y="393"/>
                  <a:pt x="1496" y="393"/>
                </a:cubicBezTo>
                <a:cubicBezTo>
                  <a:pt x="1495" y="393"/>
                  <a:pt x="1494" y="393"/>
                  <a:pt x="1494" y="391"/>
                </a:cubicBezTo>
                <a:cubicBezTo>
                  <a:pt x="1494" y="390"/>
                  <a:pt x="1494" y="386"/>
                  <a:pt x="1494" y="386"/>
                </a:cubicBezTo>
                <a:cubicBezTo>
                  <a:pt x="1494" y="386"/>
                  <a:pt x="1494" y="386"/>
                  <a:pt x="1491" y="383"/>
                </a:cubicBezTo>
                <a:cubicBezTo>
                  <a:pt x="1491" y="383"/>
                  <a:pt x="1491" y="383"/>
                  <a:pt x="1493" y="381"/>
                </a:cubicBezTo>
                <a:close/>
                <a:moveTo>
                  <a:pt x="1532" y="381"/>
                </a:moveTo>
                <a:cubicBezTo>
                  <a:pt x="1532" y="381"/>
                  <a:pt x="1532" y="381"/>
                  <a:pt x="1532" y="381"/>
                </a:cubicBezTo>
                <a:cubicBezTo>
                  <a:pt x="1531" y="379"/>
                  <a:pt x="1531" y="376"/>
                  <a:pt x="1532" y="376"/>
                </a:cubicBezTo>
                <a:cubicBezTo>
                  <a:pt x="1532" y="376"/>
                  <a:pt x="1532" y="376"/>
                  <a:pt x="1532" y="376"/>
                </a:cubicBezTo>
                <a:cubicBezTo>
                  <a:pt x="1533" y="377"/>
                  <a:pt x="1535" y="378"/>
                  <a:pt x="1534" y="379"/>
                </a:cubicBezTo>
                <a:cubicBezTo>
                  <a:pt x="1534" y="379"/>
                  <a:pt x="1533" y="381"/>
                  <a:pt x="1532" y="381"/>
                </a:cubicBezTo>
                <a:close/>
                <a:moveTo>
                  <a:pt x="1528" y="395"/>
                </a:moveTo>
                <a:cubicBezTo>
                  <a:pt x="1528" y="395"/>
                  <a:pt x="1528" y="395"/>
                  <a:pt x="1528" y="393"/>
                </a:cubicBezTo>
                <a:cubicBezTo>
                  <a:pt x="1530" y="393"/>
                  <a:pt x="1530" y="393"/>
                  <a:pt x="1530" y="393"/>
                </a:cubicBezTo>
                <a:cubicBezTo>
                  <a:pt x="1530" y="393"/>
                  <a:pt x="1530" y="393"/>
                  <a:pt x="1528" y="395"/>
                </a:cubicBezTo>
                <a:close/>
                <a:moveTo>
                  <a:pt x="1528" y="376"/>
                </a:moveTo>
                <a:cubicBezTo>
                  <a:pt x="1528" y="376"/>
                  <a:pt x="1528" y="376"/>
                  <a:pt x="1530" y="376"/>
                </a:cubicBezTo>
                <a:cubicBezTo>
                  <a:pt x="1529" y="381"/>
                  <a:pt x="1529" y="381"/>
                  <a:pt x="1529" y="381"/>
                </a:cubicBezTo>
                <a:cubicBezTo>
                  <a:pt x="1529" y="381"/>
                  <a:pt x="1529" y="381"/>
                  <a:pt x="1527" y="379"/>
                </a:cubicBezTo>
                <a:cubicBezTo>
                  <a:pt x="1527" y="379"/>
                  <a:pt x="1527" y="379"/>
                  <a:pt x="1528" y="376"/>
                </a:cubicBezTo>
                <a:close/>
                <a:moveTo>
                  <a:pt x="1531" y="385"/>
                </a:moveTo>
                <a:cubicBezTo>
                  <a:pt x="1531" y="385"/>
                  <a:pt x="1531" y="386"/>
                  <a:pt x="1532" y="386"/>
                </a:cubicBezTo>
                <a:cubicBezTo>
                  <a:pt x="1532" y="386"/>
                  <a:pt x="1530" y="387"/>
                  <a:pt x="1529" y="387"/>
                </a:cubicBezTo>
                <a:cubicBezTo>
                  <a:pt x="1529" y="387"/>
                  <a:pt x="1529" y="387"/>
                  <a:pt x="1529" y="387"/>
                </a:cubicBezTo>
                <a:cubicBezTo>
                  <a:pt x="1529" y="386"/>
                  <a:pt x="1530" y="385"/>
                  <a:pt x="1531" y="385"/>
                </a:cubicBezTo>
                <a:close/>
                <a:moveTo>
                  <a:pt x="1533" y="395"/>
                </a:moveTo>
                <a:cubicBezTo>
                  <a:pt x="1533" y="395"/>
                  <a:pt x="1533" y="395"/>
                  <a:pt x="1533" y="395"/>
                </a:cubicBezTo>
                <a:cubicBezTo>
                  <a:pt x="1535" y="396"/>
                  <a:pt x="1534" y="397"/>
                  <a:pt x="1533" y="397"/>
                </a:cubicBezTo>
                <a:cubicBezTo>
                  <a:pt x="1533" y="397"/>
                  <a:pt x="1532" y="397"/>
                  <a:pt x="1532" y="396"/>
                </a:cubicBezTo>
                <a:cubicBezTo>
                  <a:pt x="1531" y="396"/>
                  <a:pt x="1532" y="395"/>
                  <a:pt x="1533" y="395"/>
                </a:cubicBezTo>
                <a:close/>
                <a:moveTo>
                  <a:pt x="1516" y="386"/>
                </a:moveTo>
                <a:cubicBezTo>
                  <a:pt x="1517" y="386"/>
                  <a:pt x="1518" y="387"/>
                  <a:pt x="1516" y="388"/>
                </a:cubicBezTo>
                <a:cubicBezTo>
                  <a:pt x="1516" y="388"/>
                  <a:pt x="1516" y="388"/>
                  <a:pt x="1516" y="388"/>
                </a:cubicBezTo>
                <a:cubicBezTo>
                  <a:pt x="1515" y="388"/>
                  <a:pt x="1515" y="387"/>
                  <a:pt x="1516" y="386"/>
                </a:cubicBezTo>
                <a:cubicBezTo>
                  <a:pt x="1516" y="386"/>
                  <a:pt x="1516" y="386"/>
                  <a:pt x="1516" y="386"/>
                </a:cubicBezTo>
                <a:close/>
                <a:moveTo>
                  <a:pt x="1512" y="359"/>
                </a:moveTo>
                <a:cubicBezTo>
                  <a:pt x="1516" y="360"/>
                  <a:pt x="1516" y="360"/>
                  <a:pt x="1516" y="360"/>
                </a:cubicBezTo>
                <a:cubicBezTo>
                  <a:pt x="1516" y="360"/>
                  <a:pt x="1516" y="360"/>
                  <a:pt x="1515" y="362"/>
                </a:cubicBezTo>
                <a:cubicBezTo>
                  <a:pt x="1515" y="362"/>
                  <a:pt x="1515" y="362"/>
                  <a:pt x="1512" y="359"/>
                </a:cubicBezTo>
                <a:close/>
                <a:moveTo>
                  <a:pt x="1516" y="372"/>
                </a:moveTo>
                <a:cubicBezTo>
                  <a:pt x="1517" y="375"/>
                  <a:pt x="1517" y="375"/>
                  <a:pt x="1517" y="375"/>
                </a:cubicBezTo>
                <a:cubicBezTo>
                  <a:pt x="1515" y="375"/>
                  <a:pt x="1516" y="372"/>
                  <a:pt x="1516" y="372"/>
                </a:cubicBezTo>
                <a:close/>
                <a:moveTo>
                  <a:pt x="1523" y="364"/>
                </a:moveTo>
                <a:cubicBezTo>
                  <a:pt x="1523" y="364"/>
                  <a:pt x="1523" y="364"/>
                  <a:pt x="1520" y="365"/>
                </a:cubicBezTo>
                <a:cubicBezTo>
                  <a:pt x="1520" y="363"/>
                  <a:pt x="1520" y="363"/>
                  <a:pt x="1520" y="363"/>
                </a:cubicBezTo>
                <a:cubicBezTo>
                  <a:pt x="1520" y="363"/>
                  <a:pt x="1520" y="363"/>
                  <a:pt x="1523" y="363"/>
                </a:cubicBezTo>
                <a:cubicBezTo>
                  <a:pt x="1523" y="363"/>
                  <a:pt x="1523" y="363"/>
                  <a:pt x="1523" y="364"/>
                </a:cubicBezTo>
                <a:close/>
                <a:moveTo>
                  <a:pt x="1521" y="396"/>
                </a:moveTo>
                <a:cubicBezTo>
                  <a:pt x="1521" y="396"/>
                  <a:pt x="1520" y="396"/>
                  <a:pt x="1520" y="396"/>
                </a:cubicBezTo>
                <a:cubicBezTo>
                  <a:pt x="1520" y="395"/>
                  <a:pt x="1521" y="395"/>
                  <a:pt x="1521" y="395"/>
                </a:cubicBezTo>
                <a:cubicBezTo>
                  <a:pt x="1521" y="395"/>
                  <a:pt x="1522" y="395"/>
                  <a:pt x="1522" y="396"/>
                </a:cubicBezTo>
                <a:cubicBezTo>
                  <a:pt x="1522" y="396"/>
                  <a:pt x="1521" y="396"/>
                  <a:pt x="1521" y="396"/>
                </a:cubicBezTo>
                <a:close/>
                <a:moveTo>
                  <a:pt x="1518" y="393"/>
                </a:moveTo>
                <a:cubicBezTo>
                  <a:pt x="1518" y="393"/>
                  <a:pt x="1518" y="393"/>
                  <a:pt x="1519" y="392"/>
                </a:cubicBezTo>
                <a:cubicBezTo>
                  <a:pt x="1519" y="392"/>
                  <a:pt x="1519" y="392"/>
                  <a:pt x="1520" y="393"/>
                </a:cubicBezTo>
                <a:lnTo>
                  <a:pt x="1518" y="393"/>
                </a:lnTo>
                <a:close/>
                <a:moveTo>
                  <a:pt x="1521" y="386"/>
                </a:moveTo>
                <a:cubicBezTo>
                  <a:pt x="1521" y="386"/>
                  <a:pt x="1521" y="386"/>
                  <a:pt x="1518" y="381"/>
                </a:cubicBezTo>
                <a:cubicBezTo>
                  <a:pt x="1522" y="384"/>
                  <a:pt x="1522" y="384"/>
                  <a:pt x="1522" y="384"/>
                </a:cubicBezTo>
                <a:cubicBezTo>
                  <a:pt x="1522" y="384"/>
                  <a:pt x="1522" y="384"/>
                  <a:pt x="1521" y="386"/>
                </a:cubicBezTo>
                <a:close/>
                <a:moveTo>
                  <a:pt x="1529" y="409"/>
                </a:moveTo>
                <a:cubicBezTo>
                  <a:pt x="1529" y="409"/>
                  <a:pt x="1529" y="409"/>
                  <a:pt x="1529" y="409"/>
                </a:cubicBezTo>
                <a:cubicBezTo>
                  <a:pt x="1529" y="409"/>
                  <a:pt x="1531" y="408"/>
                  <a:pt x="1532" y="408"/>
                </a:cubicBezTo>
                <a:cubicBezTo>
                  <a:pt x="1532" y="408"/>
                  <a:pt x="1533" y="409"/>
                  <a:pt x="1533" y="410"/>
                </a:cubicBezTo>
                <a:cubicBezTo>
                  <a:pt x="1532" y="411"/>
                  <a:pt x="1530" y="411"/>
                  <a:pt x="1528" y="411"/>
                </a:cubicBezTo>
                <a:cubicBezTo>
                  <a:pt x="1527" y="411"/>
                  <a:pt x="1526" y="411"/>
                  <a:pt x="1526" y="411"/>
                </a:cubicBezTo>
                <a:cubicBezTo>
                  <a:pt x="1526" y="411"/>
                  <a:pt x="1526" y="411"/>
                  <a:pt x="1525" y="412"/>
                </a:cubicBezTo>
                <a:cubicBezTo>
                  <a:pt x="1525" y="412"/>
                  <a:pt x="1525" y="412"/>
                  <a:pt x="1521" y="412"/>
                </a:cubicBezTo>
                <a:cubicBezTo>
                  <a:pt x="1521" y="412"/>
                  <a:pt x="1521" y="412"/>
                  <a:pt x="1519" y="409"/>
                </a:cubicBezTo>
                <a:cubicBezTo>
                  <a:pt x="1519" y="409"/>
                  <a:pt x="1519" y="409"/>
                  <a:pt x="1515" y="409"/>
                </a:cubicBezTo>
                <a:cubicBezTo>
                  <a:pt x="1515" y="409"/>
                  <a:pt x="1515" y="409"/>
                  <a:pt x="1514" y="408"/>
                </a:cubicBezTo>
                <a:cubicBezTo>
                  <a:pt x="1514" y="408"/>
                  <a:pt x="1513" y="409"/>
                  <a:pt x="1513" y="409"/>
                </a:cubicBezTo>
                <a:cubicBezTo>
                  <a:pt x="1512" y="409"/>
                  <a:pt x="1512" y="408"/>
                  <a:pt x="1511" y="408"/>
                </a:cubicBezTo>
                <a:cubicBezTo>
                  <a:pt x="1510" y="406"/>
                  <a:pt x="1512" y="405"/>
                  <a:pt x="1512" y="405"/>
                </a:cubicBezTo>
                <a:cubicBezTo>
                  <a:pt x="1512" y="405"/>
                  <a:pt x="1512" y="405"/>
                  <a:pt x="1516" y="407"/>
                </a:cubicBezTo>
                <a:cubicBezTo>
                  <a:pt x="1516" y="407"/>
                  <a:pt x="1516" y="407"/>
                  <a:pt x="1520" y="407"/>
                </a:cubicBezTo>
                <a:cubicBezTo>
                  <a:pt x="1520" y="407"/>
                  <a:pt x="1520" y="407"/>
                  <a:pt x="1524" y="407"/>
                </a:cubicBezTo>
                <a:cubicBezTo>
                  <a:pt x="1524" y="407"/>
                  <a:pt x="1524" y="407"/>
                  <a:pt x="1527" y="408"/>
                </a:cubicBezTo>
                <a:cubicBezTo>
                  <a:pt x="1527" y="408"/>
                  <a:pt x="1528" y="409"/>
                  <a:pt x="1529" y="409"/>
                </a:cubicBezTo>
                <a:close/>
                <a:moveTo>
                  <a:pt x="1527" y="392"/>
                </a:moveTo>
                <a:cubicBezTo>
                  <a:pt x="1526" y="392"/>
                  <a:pt x="1526" y="393"/>
                  <a:pt x="1525" y="393"/>
                </a:cubicBezTo>
                <a:cubicBezTo>
                  <a:pt x="1525" y="393"/>
                  <a:pt x="1524" y="392"/>
                  <a:pt x="1524" y="391"/>
                </a:cubicBezTo>
                <a:cubicBezTo>
                  <a:pt x="1523" y="390"/>
                  <a:pt x="1524" y="390"/>
                  <a:pt x="1524" y="390"/>
                </a:cubicBezTo>
                <a:cubicBezTo>
                  <a:pt x="1526" y="390"/>
                  <a:pt x="1527" y="391"/>
                  <a:pt x="1527" y="392"/>
                </a:cubicBezTo>
                <a:close/>
                <a:moveTo>
                  <a:pt x="1526" y="360"/>
                </a:moveTo>
                <a:cubicBezTo>
                  <a:pt x="1527" y="360"/>
                  <a:pt x="1527" y="360"/>
                  <a:pt x="1527" y="361"/>
                </a:cubicBezTo>
                <a:cubicBezTo>
                  <a:pt x="1527" y="362"/>
                  <a:pt x="1527" y="363"/>
                  <a:pt x="1526" y="363"/>
                </a:cubicBezTo>
                <a:cubicBezTo>
                  <a:pt x="1526" y="363"/>
                  <a:pt x="1525" y="362"/>
                  <a:pt x="1525" y="361"/>
                </a:cubicBezTo>
                <a:cubicBezTo>
                  <a:pt x="1525" y="361"/>
                  <a:pt x="1526" y="360"/>
                  <a:pt x="1526" y="360"/>
                </a:cubicBezTo>
                <a:close/>
                <a:moveTo>
                  <a:pt x="1529" y="360"/>
                </a:moveTo>
                <a:cubicBezTo>
                  <a:pt x="1529" y="360"/>
                  <a:pt x="1529" y="360"/>
                  <a:pt x="1528" y="362"/>
                </a:cubicBezTo>
                <a:cubicBezTo>
                  <a:pt x="1528" y="362"/>
                  <a:pt x="1528" y="362"/>
                  <a:pt x="1528" y="359"/>
                </a:cubicBezTo>
                <a:cubicBezTo>
                  <a:pt x="1528" y="359"/>
                  <a:pt x="1528" y="359"/>
                  <a:pt x="1531" y="359"/>
                </a:cubicBezTo>
                <a:lnTo>
                  <a:pt x="1529" y="360"/>
                </a:lnTo>
                <a:close/>
                <a:moveTo>
                  <a:pt x="1532" y="373"/>
                </a:moveTo>
                <a:cubicBezTo>
                  <a:pt x="1532" y="373"/>
                  <a:pt x="1532" y="373"/>
                  <a:pt x="1531" y="373"/>
                </a:cubicBezTo>
                <a:cubicBezTo>
                  <a:pt x="1530" y="373"/>
                  <a:pt x="1530" y="372"/>
                  <a:pt x="1530" y="372"/>
                </a:cubicBezTo>
                <a:cubicBezTo>
                  <a:pt x="1530" y="372"/>
                  <a:pt x="1529" y="372"/>
                  <a:pt x="1529" y="372"/>
                </a:cubicBezTo>
                <a:cubicBezTo>
                  <a:pt x="1528" y="372"/>
                  <a:pt x="1527" y="372"/>
                  <a:pt x="1527" y="370"/>
                </a:cubicBezTo>
                <a:cubicBezTo>
                  <a:pt x="1527" y="370"/>
                  <a:pt x="1527" y="370"/>
                  <a:pt x="1531" y="369"/>
                </a:cubicBezTo>
                <a:cubicBezTo>
                  <a:pt x="1531" y="369"/>
                  <a:pt x="1534" y="372"/>
                  <a:pt x="1532" y="373"/>
                </a:cubicBezTo>
                <a:close/>
                <a:moveTo>
                  <a:pt x="1534" y="386"/>
                </a:moveTo>
                <a:cubicBezTo>
                  <a:pt x="1534" y="386"/>
                  <a:pt x="1534" y="384"/>
                  <a:pt x="1535" y="384"/>
                </a:cubicBezTo>
                <a:cubicBezTo>
                  <a:pt x="1535" y="384"/>
                  <a:pt x="1536" y="384"/>
                  <a:pt x="1536" y="384"/>
                </a:cubicBezTo>
                <a:cubicBezTo>
                  <a:pt x="1537" y="385"/>
                  <a:pt x="1537" y="386"/>
                  <a:pt x="1536" y="386"/>
                </a:cubicBezTo>
                <a:cubicBezTo>
                  <a:pt x="1536" y="386"/>
                  <a:pt x="1535" y="386"/>
                  <a:pt x="1534" y="386"/>
                </a:cubicBezTo>
                <a:close/>
                <a:moveTo>
                  <a:pt x="1536" y="391"/>
                </a:moveTo>
                <a:cubicBezTo>
                  <a:pt x="1535" y="389"/>
                  <a:pt x="1535" y="389"/>
                  <a:pt x="1535" y="389"/>
                </a:cubicBezTo>
                <a:cubicBezTo>
                  <a:pt x="1535" y="389"/>
                  <a:pt x="1535" y="389"/>
                  <a:pt x="1537" y="389"/>
                </a:cubicBezTo>
                <a:cubicBezTo>
                  <a:pt x="1537" y="389"/>
                  <a:pt x="1537" y="389"/>
                  <a:pt x="1536" y="391"/>
                </a:cubicBezTo>
                <a:close/>
                <a:moveTo>
                  <a:pt x="1538" y="408"/>
                </a:moveTo>
                <a:cubicBezTo>
                  <a:pt x="1539" y="402"/>
                  <a:pt x="1539" y="402"/>
                  <a:pt x="1539" y="402"/>
                </a:cubicBezTo>
                <a:cubicBezTo>
                  <a:pt x="1539" y="402"/>
                  <a:pt x="1539" y="402"/>
                  <a:pt x="1540" y="407"/>
                </a:cubicBezTo>
                <a:cubicBezTo>
                  <a:pt x="1540" y="407"/>
                  <a:pt x="1540" y="407"/>
                  <a:pt x="1538" y="408"/>
                </a:cubicBezTo>
                <a:close/>
                <a:moveTo>
                  <a:pt x="1538" y="393"/>
                </a:moveTo>
                <a:cubicBezTo>
                  <a:pt x="1541" y="391"/>
                  <a:pt x="1541" y="391"/>
                  <a:pt x="1541" y="391"/>
                </a:cubicBezTo>
                <a:cubicBezTo>
                  <a:pt x="1541" y="391"/>
                  <a:pt x="1541" y="391"/>
                  <a:pt x="1542" y="392"/>
                </a:cubicBezTo>
                <a:cubicBezTo>
                  <a:pt x="1542" y="392"/>
                  <a:pt x="1542" y="392"/>
                  <a:pt x="1538" y="395"/>
                </a:cubicBezTo>
                <a:cubicBezTo>
                  <a:pt x="1538" y="395"/>
                  <a:pt x="1538" y="395"/>
                  <a:pt x="1538" y="393"/>
                </a:cubicBezTo>
                <a:close/>
                <a:moveTo>
                  <a:pt x="1544" y="403"/>
                </a:moveTo>
                <a:cubicBezTo>
                  <a:pt x="1544" y="403"/>
                  <a:pt x="1544" y="402"/>
                  <a:pt x="1544" y="402"/>
                </a:cubicBezTo>
                <a:cubicBezTo>
                  <a:pt x="1543" y="401"/>
                  <a:pt x="1545" y="396"/>
                  <a:pt x="1547" y="396"/>
                </a:cubicBezTo>
                <a:cubicBezTo>
                  <a:pt x="1547" y="396"/>
                  <a:pt x="1547" y="397"/>
                  <a:pt x="1547" y="397"/>
                </a:cubicBezTo>
                <a:cubicBezTo>
                  <a:pt x="1548" y="398"/>
                  <a:pt x="1545" y="403"/>
                  <a:pt x="1544" y="403"/>
                </a:cubicBezTo>
                <a:close/>
                <a:moveTo>
                  <a:pt x="1587" y="408"/>
                </a:moveTo>
                <a:cubicBezTo>
                  <a:pt x="1587" y="408"/>
                  <a:pt x="1587" y="408"/>
                  <a:pt x="1588" y="408"/>
                </a:cubicBezTo>
                <a:cubicBezTo>
                  <a:pt x="1590" y="408"/>
                  <a:pt x="1593" y="408"/>
                  <a:pt x="1593" y="408"/>
                </a:cubicBezTo>
                <a:cubicBezTo>
                  <a:pt x="1593" y="408"/>
                  <a:pt x="1593" y="408"/>
                  <a:pt x="1598" y="405"/>
                </a:cubicBezTo>
                <a:cubicBezTo>
                  <a:pt x="1598" y="405"/>
                  <a:pt x="1598" y="405"/>
                  <a:pt x="1594" y="409"/>
                </a:cubicBezTo>
                <a:cubicBezTo>
                  <a:pt x="1594" y="409"/>
                  <a:pt x="1595" y="411"/>
                  <a:pt x="1594" y="412"/>
                </a:cubicBezTo>
                <a:cubicBezTo>
                  <a:pt x="1594" y="412"/>
                  <a:pt x="1594" y="413"/>
                  <a:pt x="1593" y="413"/>
                </a:cubicBezTo>
                <a:cubicBezTo>
                  <a:pt x="1592" y="413"/>
                  <a:pt x="1591" y="412"/>
                  <a:pt x="1591" y="412"/>
                </a:cubicBezTo>
                <a:cubicBezTo>
                  <a:pt x="1591" y="412"/>
                  <a:pt x="1588" y="415"/>
                  <a:pt x="1586" y="415"/>
                </a:cubicBezTo>
                <a:cubicBezTo>
                  <a:pt x="1586" y="415"/>
                  <a:pt x="1586" y="415"/>
                  <a:pt x="1586" y="415"/>
                </a:cubicBezTo>
                <a:cubicBezTo>
                  <a:pt x="1584" y="415"/>
                  <a:pt x="1580" y="413"/>
                  <a:pt x="1580" y="411"/>
                </a:cubicBezTo>
                <a:cubicBezTo>
                  <a:pt x="1580" y="410"/>
                  <a:pt x="1581" y="409"/>
                  <a:pt x="1583" y="409"/>
                </a:cubicBezTo>
                <a:cubicBezTo>
                  <a:pt x="1584" y="409"/>
                  <a:pt x="1586" y="410"/>
                  <a:pt x="1586" y="410"/>
                </a:cubicBezTo>
                <a:cubicBezTo>
                  <a:pt x="1586" y="410"/>
                  <a:pt x="1585" y="408"/>
                  <a:pt x="1587" y="408"/>
                </a:cubicBezTo>
                <a:close/>
                <a:moveTo>
                  <a:pt x="1654" y="794"/>
                </a:moveTo>
                <a:cubicBezTo>
                  <a:pt x="1655" y="794"/>
                  <a:pt x="1657" y="800"/>
                  <a:pt x="1654" y="801"/>
                </a:cubicBezTo>
                <a:cubicBezTo>
                  <a:pt x="1654" y="801"/>
                  <a:pt x="1654" y="801"/>
                  <a:pt x="1654" y="801"/>
                </a:cubicBezTo>
                <a:cubicBezTo>
                  <a:pt x="1652" y="801"/>
                  <a:pt x="1652" y="796"/>
                  <a:pt x="1653" y="795"/>
                </a:cubicBezTo>
                <a:cubicBezTo>
                  <a:pt x="1654" y="795"/>
                  <a:pt x="1654" y="794"/>
                  <a:pt x="1654" y="794"/>
                </a:cubicBezTo>
                <a:close/>
                <a:moveTo>
                  <a:pt x="1654" y="811"/>
                </a:moveTo>
                <a:cubicBezTo>
                  <a:pt x="1654" y="811"/>
                  <a:pt x="1654" y="811"/>
                  <a:pt x="1654" y="811"/>
                </a:cubicBezTo>
                <a:cubicBezTo>
                  <a:pt x="1652" y="811"/>
                  <a:pt x="1649" y="808"/>
                  <a:pt x="1649" y="808"/>
                </a:cubicBezTo>
                <a:cubicBezTo>
                  <a:pt x="1649" y="808"/>
                  <a:pt x="1647" y="803"/>
                  <a:pt x="1650" y="803"/>
                </a:cubicBezTo>
                <a:cubicBezTo>
                  <a:pt x="1653" y="803"/>
                  <a:pt x="1652" y="807"/>
                  <a:pt x="1652" y="807"/>
                </a:cubicBezTo>
                <a:cubicBezTo>
                  <a:pt x="1652" y="807"/>
                  <a:pt x="1655" y="810"/>
                  <a:pt x="1654" y="811"/>
                </a:cubicBezTo>
                <a:close/>
                <a:moveTo>
                  <a:pt x="1179" y="597"/>
                </a:moveTo>
                <a:cubicBezTo>
                  <a:pt x="1179" y="597"/>
                  <a:pt x="1179" y="596"/>
                  <a:pt x="1179" y="595"/>
                </a:cubicBezTo>
                <a:cubicBezTo>
                  <a:pt x="1179" y="595"/>
                  <a:pt x="1179" y="594"/>
                  <a:pt x="1179" y="594"/>
                </a:cubicBezTo>
                <a:cubicBezTo>
                  <a:pt x="1179" y="593"/>
                  <a:pt x="1179" y="590"/>
                  <a:pt x="1179" y="589"/>
                </a:cubicBezTo>
                <a:cubicBezTo>
                  <a:pt x="1180" y="586"/>
                  <a:pt x="1183" y="583"/>
                  <a:pt x="1183" y="583"/>
                </a:cubicBezTo>
                <a:cubicBezTo>
                  <a:pt x="1183" y="583"/>
                  <a:pt x="1183" y="583"/>
                  <a:pt x="1183" y="578"/>
                </a:cubicBezTo>
                <a:cubicBezTo>
                  <a:pt x="1183" y="578"/>
                  <a:pt x="1184" y="574"/>
                  <a:pt x="1184" y="571"/>
                </a:cubicBezTo>
                <a:cubicBezTo>
                  <a:pt x="1184" y="567"/>
                  <a:pt x="1180" y="562"/>
                  <a:pt x="1180" y="562"/>
                </a:cubicBezTo>
                <a:cubicBezTo>
                  <a:pt x="1180" y="562"/>
                  <a:pt x="1180" y="562"/>
                  <a:pt x="1181" y="561"/>
                </a:cubicBezTo>
                <a:cubicBezTo>
                  <a:pt x="1181" y="561"/>
                  <a:pt x="1181" y="561"/>
                  <a:pt x="1181" y="559"/>
                </a:cubicBezTo>
                <a:cubicBezTo>
                  <a:pt x="1181" y="559"/>
                  <a:pt x="1181" y="559"/>
                  <a:pt x="1182" y="559"/>
                </a:cubicBezTo>
                <a:cubicBezTo>
                  <a:pt x="1182" y="559"/>
                  <a:pt x="1182" y="559"/>
                  <a:pt x="1183" y="553"/>
                </a:cubicBezTo>
                <a:cubicBezTo>
                  <a:pt x="1183" y="553"/>
                  <a:pt x="1183" y="553"/>
                  <a:pt x="1181" y="549"/>
                </a:cubicBezTo>
                <a:cubicBezTo>
                  <a:pt x="1181" y="549"/>
                  <a:pt x="1181" y="551"/>
                  <a:pt x="1180" y="551"/>
                </a:cubicBezTo>
                <a:cubicBezTo>
                  <a:pt x="1180" y="551"/>
                  <a:pt x="1180" y="550"/>
                  <a:pt x="1180" y="550"/>
                </a:cubicBezTo>
                <a:cubicBezTo>
                  <a:pt x="1179" y="550"/>
                  <a:pt x="1179" y="548"/>
                  <a:pt x="1179" y="547"/>
                </a:cubicBezTo>
                <a:cubicBezTo>
                  <a:pt x="1179" y="546"/>
                  <a:pt x="1178" y="546"/>
                  <a:pt x="1178" y="546"/>
                </a:cubicBezTo>
                <a:cubicBezTo>
                  <a:pt x="1177" y="546"/>
                  <a:pt x="1177" y="546"/>
                  <a:pt x="1177" y="546"/>
                </a:cubicBezTo>
                <a:cubicBezTo>
                  <a:pt x="1177" y="546"/>
                  <a:pt x="1177" y="545"/>
                  <a:pt x="1177" y="544"/>
                </a:cubicBezTo>
                <a:cubicBezTo>
                  <a:pt x="1177" y="544"/>
                  <a:pt x="1177" y="544"/>
                  <a:pt x="1199" y="543"/>
                </a:cubicBezTo>
                <a:cubicBezTo>
                  <a:pt x="1199" y="543"/>
                  <a:pt x="1199" y="543"/>
                  <a:pt x="1199" y="543"/>
                </a:cubicBezTo>
                <a:cubicBezTo>
                  <a:pt x="1194" y="543"/>
                  <a:pt x="1187" y="543"/>
                  <a:pt x="1177" y="544"/>
                </a:cubicBezTo>
                <a:cubicBezTo>
                  <a:pt x="1177" y="542"/>
                  <a:pt x="1177" y="540"/>
                  <a:pt x="1177" y="539"/>
                </a:cubicBezTo>
                <a:cubicBezTo>
                  <a:pt x="1177" y="537"/>
                  <a:pt x="1180" y="533"/>
                  <a:pt x="1180" y="533"/>
                </a:cubicBezTo>
                <a:cubicBezTo>
                  <a:pt x="1180" y="533"/>
                  <a:pt x="1180" y="534"/>
                  <a:pt x="1181" y="534"/>
                </a:cubicBezTo>
                <a:cubicBezTo>
                  <a:pt x="1181" y="534"/>
                  <a:pt x="1182" y="533"/>
                  <a:pt x="1183" y="532"/>
                </a:cubicBezTo>
                <a:cubicBezTo>
                  <a:pt x="1185" y="531"/>
                  <a:pt x="1183" y="529"/>
                  <a:pt x="1183" y="529"/>
                </a:cubicBezTo>
                <a:cubicBezTo>
                  <a:pt x="1183" y="529"/>
                  <a:pt x="1183" y="529"/>
                  <a:pt x="1184" y="529"/>
                </a:cubicBezTo>
                <a:cubicBezTo>
                  <a:pt x="1184" y="529"/>
                  <a:pt x="1184" y="526"/>
                  <a:pt x="1185" y="525"/>
                </a:cubicBezTo>
                <a:cubicBezTo>
                  <a:pt x="1186" y="523"/>
                  <a:pt x="1188" y="521"/>
                  <a:pt x="1188" y="521"/>
                </a:cubicBezTo>
                <a:cubicBezTo>
                  <a:pt x="1188" y="521"/>
                  <a:pt x="1188" y="521"/>
                  <a:pt x="1186" y="520"/>
                </a:cubicBezTo>
                <a:cubicBezTo>
                  <a:pt x="1186" y="520"/>
                  <a:pt x="1187" y="519"/>
                  <a:pt x="1187" y="518"/>
                </a:cubicBezTo>
                <a:cubicBezTo>
                  <a:pt x="1188" y="517"/>
                  <a:pt x="1190" y="517"/>
                  <a:pt x="1191" y="516"/>
                </a:cubicBezTo>
                <a:cubicBezTo>
                  <a:pt x="1192" y="515"/>
                  <a:pt x="1194" y="513"/>
                  <a:pt x="1194" y="513"/>
                </a:cubicBezTo>
                <a:cubicBezTo>
                  <a:pt x="1194" y="513"/>
                  <a:pt x="1195" y="513"/>
                  <a:pt x="1196" y="510"/>
                </a:cubicBezTo>
                <a:cubicBezTo>
                  <a:pt x="1198" y="508"/>
                  <a:pt x="1196" y="505"/>
                  <a:pt x="1196" y="504"/>
                </a:cubicBezTo>
                <a:cubicBezTo>
                  <a:pt x="1196" y="503"/>
                  <a:pt x="1199" y="500"/>
                  <a:pt x="1199" y="500"/>
                </a:cubicBezTo>
                <a:cubicBezTo>
                  <a:pt x="1199" y="500"/>
                  <a:pt x="1199" y="497"/>
                  <a:pt x="1199" y="495"/>
                </a:cubicBezTo>
                <a:cubicBezTo>
                  <a:pt x="1200" y="494"/>
                  <a:pt x="1201" y="494"/>
                  <a:pt x="1201" y="494"/>
                </a:cubicBezTo>
                <a:cubicBezTo>
                  <a:pt x="1202" y="494"/>
                  <a:pt x="1202" y="494"/>
                  <a:pt x="1202" y="494"/>
                </a:cubicBezTo>
                <a:cubicBezTo>
                  <a:pt x="1202" y="494"/>
                  <a:pt x="1205" y="494"/>
                  <a:pt x="1206" y="493"/>
                </a:cubicBezTo>
                <a:cubicBezTo>
                  <a:pt x="1206" y="492"/>
                  <a:pt x="1209" y="491"/>
                  <a:pt x="1209" y="491"/>
                </a:cubicBezTo>
                <a:cubicBezTo>
                  <a:pt x="1209" y="491"/>
                  <a:pt x="1209" y="487"/>
                  <a:pt x="1210" y="484"/>
                </a:cubicBezTo>
                <a:cubicBezTo>
                  <a:pt x="1211" y="484"/>
                  <a:pt x="1211" y="483"/>
                  <a:pt x="1211" y="482"/>
                </a:cubicBezTo>
                <a:cubicBezTo>
                  <a:pt x="1211" y="482"/>
                  <a:pt x="1211" y="482"/>
                  <a:pt x="1238" y="482"/>
                </a:cubicBezTo>
                <a:cubicBezTo>
                  <a:pt x="1238" y="482"/>
                  <a:pt x="1238" y="482"/>
                  <a:pt x="1238" y="482"/>
                </a:cubicBezTo>
                <a:cubicBezTo>
                  <a:pt x="1233" y="482"/>
                  <a:pt x="1224" y="482"/>
                  <a:pt x="1212" y="482"/>
                </a:cubicBezTo>
                <a:cubicBezTo>
                  <a:pt x="1212" y="481"/>
                  <a:pt x="1213" y="479"/>
                  <a:pt x="1213" y="479"/>
                </a:cubicBezTo>
                <a:cubicBezTo>
                  <a:pt x="1213" y="479"/>
                  <a:pt x="1217" y="479"/>
                  <a:pt x="1217" y="479"/>
                </a:cubicBezTo>
                <a:cubicBezTo>
                  <a:pt x="1218" y="479"/>
                  <a:pt x="1225" y="477"/>
                  <a:pt x="1226" y="476"/>
                </a:cubicBezTo>
                <a:cubicBezTo>
                  <a:pt x="1227" y="475"/>
                  <a:pt x="1228" y="473"/>
                  <a:pt x="1230" y="471"/>
                </a:cubicBezTo>
                <a:cubicBezTo>
                  <a:pt x="1231" y="469"/>
                  <a:pt x="1233" y="470"/>
                  <a:pt x="1235" y="468"/>
                </a:cubicBezTo>
                <a:cubicBezTo>
                  <a:pt x="1236" y="466"/>
                  <a:pt x="1238" y="463"/>
                  <a:pt x="1239" y="461"/>
                </a:cubicBezTo>
                <a:cubicBezTo>
                  <a:pt x="1240" y="460"/>
                  <a:pt x="1241" y="460"/>
                  <a:pt x="1241" y="460"/>
                </a:cubicBezTo>
                <a:cubicBezTo>
                  <a:pt x="1242" y="460"/>
                  <a:pt x="1242" y="460"/>
                  <a:pt x="1242" y="460"/>
                </a:cubicBezTo>
                <a:cubicBezTo>
                  <a:pt x="1242" y="460"/>
                  <a:pt x="1241" y="458"/>
                  <a:pt x="1242" y="456"/>
                </a:cubicBezTo>
                <a:cubicBezTo>
                  <a:pt x="1243" y="453"/>
                  <a:pt x="1240" y="453"/>
                  <a:pt x="1240" y="453"/>
                </a:cubicBezTo>
                <a:cubicBezTo>
                  <a:pt x="1240" y="452"/>
                  <a:pt x="1241" y="452"/>
                  <a:pt x="1241" y="452"/>
                </a:cubicBezTo>
                <a:cubicBezTo>
                  <a:pt x="1241" y="452"/>
                  <a:pt x="1241" y="450"/>
                  <a:pt x="1241" y="447"/>
                </a:cubicBezTo>
                <a:cubicBezTo>
                  <a:pt x="1241" y="445"/>
                  <a:pt x="1244" y="440"/>
                  <a:pt x="1245" y="439"/>
                </a:cubicBezTo>
                <a:cubicBezTo>
                  <a:pt x="1246" y="438"/>
                  <a:pt x="1246" y="435"/>
                  <a:pt x="1246" y="434"/>
                </a:cubicBezTo>
                <a:cubicBezTo>
                  <a:pt x="1246" y="434"/>
                  <a:pt x="1249" y="432"/>
                  <a:pt x="1249" y="432"/>
                </a:cubicBezTo>
                <a:cubicBezTo>
                  <a:pt x="1250" y="430"/>
                  <a:pt x="1251" y="428"/>
                  <a:pt x="1251" y="428"/>
                </a:cubicBezTo>
                <a:cubicBezTo>
                  <a:pt x="1251" y="428"/>
                  <a:pt x="1251" y="428"/>
                  <a:pt x="1254" y="426"/>
                </a:cubicBezTo>
                <a:cubicBezTo>
                  <a:pt x="1254" y="426"/>
                  <a:pt x="1254" y="426"/>
                  <a:pt x="1256" y="427"/>
                </a:cubicBezTo>
                <a:cubicBezTo>
                  <a:pt x="1256" y="427"/>
                  <a:pt x="1258" y="425"/>
                  <a:pt x="1259" y="424"/>
                </a:cubicBezTo>
                <a:cubicBezTo>
                  <a:pt x="1260" y="423"/>
                  <a:pt x="1263" y="424"/>
                  <a:pt x="1265" y="422"/>
                </a:cubicBezTo>
                <a:cubicBezTo>
                  <a:pt x="1267" y="421"/>
                  <a:pt x="1271" y="414"/>
                  <a:pt x="1272" y="412"/>
                </a:cubicBezTo>
                <a:cubicBezTo>
                  <a:pt x="1273" y="409"/>
                  <a:pt x="1275" y="403"/>
                  <a:pt x="1275" y="403"/>
                </a:cubicBezTo>
                <a:cubicBezTo>
                  <a:pt x="1275" y="403"/>
                  <a:pt x="1278" y="403"/>
                  <a:pt x="1278" y="403"/>
                </a:cubicBezTo>
                <a:cubicBezTo>
                  <a:pt x="1279" y="404"/>
                  <a:pt x="1282" y="408"/>
                  <a:pt x="1284" y="409"/>
                </a:cubicBezTo>
                <a:cubicBezTo>
                  <a:pt x="1285" y="409"/>
                  <a:pt x="1286" y="409"/>
                  <a:pt x="1286" y="409"/>
                </a:cubicBezTo>
                <a:cubicBezTo>
                  <a:pt x="1288" y="409"/>
                  <a:pt x="1289" y="408"/>
                  <a:pt x="1290" y="408"/>
                </a:cubicBezTo>
                <a:cubicBezTo>
                  <a:pt x="1291" y="408"/>
                  <a:pt x="1296" y="409"/>
                  <a:pt x="1296" y="409"/>
                </a:cubicBezTo>
                <a:cubicBezTo>
                  <a:pt x="1296" y="409"/>
                  <a:pt x="1297" y="408"/>
                  <a:pt x="1299" y="408"/>
                </a:cubicBezTo>
                <a:cubicBezTo>
                  <a:pt x="1300" y="408"/>
                  <a:pt x="1302" y="409"/>
                  <a:pt x="1305" y="410"/>
                </a:cubicBezTo>
                <a:cubicBezTo>
                  <a:pt x="1305" y="410"/>
                  <a:pt x="1305" y="411"/>
                  <a:pt x="1305" y="411"/>
                </a:cubicBezTo>
                <a:cubicBezTo>
                  <a:pt x="1305" y="411"/>
                  <a:pt x="1305" y="411"/>
                  <a:pt x="1305" y="411"/>
                </a:cubicBezTo>
                <a:cubicBezTo>
                  <a:pt x="1306" y="411"/>
                  <a:pt x="1306" y="411"/>
                  <a:pt x="1306" y="411"/>
                </a:cubicBezTo>
                <a:cubicBezTo>
                  <a:pt x="1309" y="411"/>
                  <a:pt x="1313" y="407"/>
                  <a:pt x="1313" y="405"/>
                </a:cubicBezTo>
                <a:cubicBezTo>
                  <a:pt x="1313" y="404"/>
                  <a:pt x="1322" y="403"/>
                  <a:pt x="1322" y="403"/>
                </a:cubicBezTo>
                <a:cubicBezTo>
                  <a:pt x="1322" y="403"/>
                  <a:pt x="1324" y="401"/>
                  <a:pt x="1324" y="400"/>
                </a:cubicBezTo>
                <a:cubicBezTo>
                  <a:pt x="1324" y="398"/>
                  <a:pt x="1333" y="396"/>
                  <a:pt x="1333" y="396"/>
                </a:cubicBezTo>
                <a:cubicBezTo>
                  <a:pt x="1333" y="396"/>
                  <a:pt x="1333" y="396"/>
                  <a:pt x="1340" y="397"/>
                </a:cubicBezTo>
                <a:cubicBezTo>
                  <a:pt x="1340" y="397"/>
                  <a:pt x="1340" y="397"/>
                  <a:pt x="1340" y="395"/>
                </a:cubicBezTo>
                <a:cubicBezTo>
                  <a:pt x="1340" y="395"/>
                  <a:pt x="1342" y="395"/>
                  <a:pt x="1344" y="395"/>
                </a:cubicBezTo>
                <a:cubicBezTo>
                  <a:pt x="1345" y="395"/>
                  <a:pt x="1346" y="395"/>
                  <a:pt x="1347" y="395"/>
                </a:cubicBezTo>
                <a:cubicBezTo>
                  <a:pt x="1350" y="395"/>
                  <a:pt x="1350" y="394"/>
                  <a:pt x="1355" y="394"/>
                </a:cubicBezTo>
                <a:cubicBezTo>
                  <a:pt x="1356" y="394"/>
                  <a:pt x="1356" y="394"/>
                  <a:pt x="1356" y="394"/>
                </a:cubicBezTo>
                <a:cubicBezTo>
                  <a:pt x="1361" y="394"/>
                  <a:pt x="1365" y="396"/>
                  <a:pt x="1365" y="396"/>
                </a:cubicBezTo>
                <a:cubicBezTo>
                  <a:pt x="1365" y="396"/>
                  <a:pt x="1365" y="396"/>
                  <a:pt x="1369" y="393"/>
                </a:cubicBezTo>
                <a:cubicBezTo>
                  <a:pt x="1369" y="393"/>
                  <a:pt x="1369" y="393"/>
                  <a:pt x="1372" y="394"/>
                </a:cubicBezTo>
                <a:cubicBezTo>
                  <a:pt x="1372" y="394"/>
                  <a:pt x="1372" y="394"/>
                  <a:pt x="1373" y="390"/>
                </a:cubicBezTo>
                <a:cubicBezTo>
                  <a:pt x="1373" y="390"/>
                  <a:pt x="1373" y="390"/>
                  <a:pt x="1376" y="393"/>
                </a:cubicBezTo>
                <a:cubicBezTo>
                  <a:pt x="1376" y="393"/>
                  <a:pt x="1376" y="393"/>
                  <a:pt x="1380" y="393"/>
                </a:cubicBezTo>
                <a:cubicBezTo>
                  <a:pt x="1380" y="393"/>
                  <a:pt x="1380" y="393"/>
                  <a:pt x="1380" y="391"/>
                </a:cubicBezTo>
                <a:cubicBezTo>
                  <a:pt x="1380" y="391"/>
                  <a:pt x="1380" y="391"/>
                  <a:pt x="1382" y="391"/>
                </a:cubicBezTo>
                <a:cubicBezTo>
                  <a:pt x="1382" y="391"/>
                  <a:pt x="1382" y="391"/>
                  <a:pt x="1387" y="393"/>
                </a:cubicBezTo>
                <a:cubicBezTo>
                  <a:pt x="1387" y="393"/>
                  <a:pt x="1387" y="393"/>
                  <a:pt x="1388" y="392"/>
                </a:cubicBezTo>
                <a:cubicBezTo>
                  <a:pt x="1388" y="392"/>
                  <a:pt x="1390" y="392"/>
                  <a:pt x="1392" y="392"/>
                </a:cubicBezTo>
                <a:cubicBezTo>
                  <a:pt x="1392" y="392"/>
                  <a:pt x="1392" y="392"/>
                  <a:pt x="1392" y="394"/>
                </a:cubicBezTo>
                <a:cubicBezTo>
                  <a:pt x="1392" y="394"/>
                  <a:pt x="1392" y="394"/>
                  <a:pt x="1392" y="394"/>
                </a:cubicBezTo>
                <a:cubicBezTo>
                  <a:pt x="1392" y="394"/>
                  <a:pt x="1392" y="394"/>
                  <a:pt x="1392" y="392"/>
                </a:cubicBezTo>
                <a:cubicBezTo>
                  <a:pt x="1393" y="392"/>
                  <a:pt x="1393" y="392"/>
                  <a:pt x="1393" y="392"/>
                </a:cubicBezTo>
                <a:cubicBezTo>
                  <a:pt x="1394" y="391"/>
                  <a:pt x="1398" y="389"/>
                  <a:pt x="1401" y="389"/>
                </a:cubicBezTo>
                <a:cubicBezTo>
                  <a:pt x="1401" y="389"/>
                  <a:pt x="1402" y="389"/>
                  <a:pt x="1402" y="389"/>
                </a:cubicBezTo>
                <a:cubicBezTo>
                  <a:pt x="1405" y="390"/>
                  <a:pt x="1402" y="394"/>
                  <a:pt x="1402" y="394"/>
                </a:cubicBezTo>
                <a:cubicBezTo>
                  <a:pt x="1402" y="394"/>
                  <a:pt x="1404" y="396"/>
                  <a:pt x="1405" y="396"/>
                </a:cubicBezTo>
                <a:cubicBezTo>
                  <a:pt x="1405" y="396"/>
                  <a:pt x="1405" y="396"/>
                  <a:pt x="1405" y="396"/>
                </a:cubicBezTo>
                <a:cubicBezTo>
                  <a:pt x="1406" y="395"/>
                  <a:pt x="1409" y="391"/>
                  <a:pt x="1411" y="391"/>
                </a:cubicBezTo>
                <a:cubicBezTo>
                  <a:pt x="1411" y="391"/>
                  <a:pt x="1411" y="391"/>
                  <a:pt x="1411" y="391"/>
                </a:cubicBezTo>
                <a:cubicBezTo>
                  <a:pt x="1412" y="391"/>
                  <a:pt x="1410" y="395"/>
                  <a:pt x="1409" y="397"/>
                </a:cubicBezTo>
                <a:cubicBezTo>
                  <a:pt x="1407" y="398"/>
                  <a:pt x="1407" y="398"/>
                  <a:pt x="1406" y="401"/>
                </a:cubicBezTo>
                <a:cubicBezTo>
                  <a:pt x="1406" y="404"/>
                  <a:pt x="1408" y="403"/>
                  <a:pt x="1411" y="406"/>
                </a:cubicBezTo>
                <a:cubicBezTo>
                  <a:pt x="1413" y="409"/>
                  <a:pt x="1410" y="412"/>
                  <a:pt x="1406" y="415"/>
                </a:cubicBezTo>
                <a:cubicBezTo>
                  <a:pt x="1402" y="419"/>
                  <a:pt x="1403" y="417"/>
                  <a:pt x="1403" y="421"/>
                </a:cubicBezTo>
                <a:cubicBezTo>
                  <a:pt x="1403" y="424"/>
                  <a:pt x="1408" y="424"/>
                  <a:pt x="1408" y="424"/>
                </a:cubicBezTo>
                <a:cubicBezTo>
                  <a:pt x="1408" y="424"/>
                  <a:pt x="1408" y="424"/>
                  <a:pt x="1409" y="426"/>
                </a:cubicBezTo>
                <a:cubicBezTo>
                  <a:pt x="1409" y="426"/>
                  <a:pt x="1409" y="426"/>
                  <a:pt x="1410" y="424"/>
                </a:cubicBezTo>
                <a:cubicBezTo>
                  <a:pt x="1410" y="424"/>
                  <a:pt x="1410" y="424"/>
                  <a:pt x="1411" y="425"/>
                </a:cubicBezTo>
                <a:cubicBezTo>
                  <a:pt x="1411" y="425"/>
                  <a:pt x="1411" y="425"/>
                  <a:pt x="1413" y="428"/>
                </a:cubicBezTo>
                <a:cubicBezTo>
                  <a:pt x="1413" y="428"/>
                  <a:pt x="1413" y="428"/>
                  <a:pt x="1414" y="429"/>
                </a:cubicBezTo>
                <a:cubicBezTo>
                  <a:pt x="1414" y="429"/>
                  <a:pt x="1414" y="429"/>
                  <a:pt x="1414" y="429"/>
                </a:cubicBezTo>
                <a:cubicBezTo>
                  <a:pt x="1415" y="429"/>
                  <a:pt x="1415" y="429"/>
                  <a:pt x="1416" y="429"/>
                </a:cubicBezTo>
                <a:cubicBezTo>
                  <a:pt x="1417" y="430"/>
                  <a:pt x="1420" y="432"/>
                  <a:pt x="1422" y="433"/>
                </a:cubicBezTo>
                <a:cubicBezTo>
                  <a:pt x="1423" y="433"/>
                  <a:pt x="1423" y="433"/>
                  <a:pt x="1423" y="433"/>
                </a:cubicBezTo>
                <a:cubicBezTo>
                  <a:pt x="1425" y="433"/>
                  <a:pt x="1427" y="433"/>
                  <a:pt x="1428" y="432"/>
                </a:cubicBezTo>
                <a:cubicBezTo>
                  <a:pt x="1428" y="432"/>
                  <a:pt x="1428" y="432"/>
                  <a:pt x="1429" y="432"/>
                </a:cubicBezTo>
                <a:cubicBezTo>
                  <a:pt x="1431" y="432"/>
                  <a:pt x="1433" y="433"/>
                  <a:pt x="1434" y="433"/>
                </a:cubicBezTo>
                <a:cubicBezTo>
                  <a:pt x="1436" y="433"/>
                  <a:pt x="1440" y="436"/>
                  <a:pt x="1440" y="436"/>
                </a:cubicBezTo>
                <a:cubicBezTo>
                  <a:pt x="1440" y="436"/>
                  <a:pt x="1440" y="436"/>
                  <a:pt x="1441" y="436"/>
                </a:cubicBezTo>
                <a:cubicBezTo>
                  <a:pt x="1442" y="436"/>
                  <a:pt x="1444" y="436"/>
                  <a:pt x="1445" y="438"/>
                </a:cubicBezTo>
                <a:cubicBezTo>
                  <a:pt x="1447" y="441"/>
                  <a:pt x="1446" y="443"/>
                  <a:pt x="1448" y="446"/>
                </a:cubicBezTo>
                <a:cubicBezTo>
                  <a:pt x="1449" y="448"/>
                  <a:pt x="1451" y="448"/>
                  <a:pt x="1454" y="448"/>
                </a:cubicBezTo>
                <a:cubicBezTo>
                  <a:pt x="1454" y="448"/>
                  <a:pt x="1456" y="448"/>
                  <a:pt x="1456" y="448"/>
                </a:cubicBezTo>
                <a:cubicBezTo>
                  <a:pt x="1457" y="448"/>
                  <a:pt x="1458" y="448"/>
                  <a:pt x="1459" y="448"/>
                </a:cubicBezTo>
                <a:cubicBezTo>
                  <a:pt x="1459" y="448"/>
                  <a:pt x="1459" y="448"/>
                  <a:pt x="1459" y="448"/>
                </a:cubicBezTo>
                <a:cubicBezTo>
                  <a:pt x="1462" y="448"/>
                  <a:pt x="1469" y="452"/>
                  <a:pt x="1472" y="455"/>
                </a:cubicBezTo>
                <a:cubicBezTo>
                  <a:pt x="1473" y="456"/>
                  <a:pt x="1475" y="457"/>
                  <a:pt x="1477" y="457"/>
                </a:cubicBezTo>
                <a:cubicBezTo>
                  <a:pt x="1478" y="457"/>
                  <a:pt x="1479" y="456"/>
                  <a:pt x="1479" y="456"/>
                </a:cubicBezTo>
                <a:cubicBezTo>
                  <a:pt x="1482" y="456"/>
                  <a:pt x="1485" y="451"/>
                  <a:pt x="1485" y="449"/>
                </a:cubicBezTo>
                <a:cubicBezTo>
                  <a:pt x="1485" y="448"/>
                  <a:pt x="1483" y="444"/>
                  <a:pt x="1483" y="441"/>
                </a:cubicBezTo>
                <a:cubicBezTo>
                  <a:pt x="1483" y="439"/>
                  <a:pt x="1486" y="436"/>
                  <a:pt x="1488" y="434"/>
                </a:cubicBezTo>
                <a:cubicBezTo>
                  <a:pt x="1490" y="433"/>
                  <a:pt x="1493" y="433"/>
                  <a:pt x="1495" y="433"/>
                </a:cubicBezTo>
                <a:cubicBezTo>
                  <a:pt x="1495" y="433"/>
                  <a:pt x="1496" y="433"/>
                  <a:pt x="1496" y="433"/>
                </a:cubicBezTo>
                <a:cubicBezTo>
                  <a:pt x="1496" y="433"/>
                  <a:pt x="1496" y="432"/>
                  <a:pt x="1497" y="432"/>
                </a:cubicBezTo>
                <a:cubicBezTo>
                  <a:pt x="1498" y="432"/>
                  <a:pt x="1502" y="433"/>
                  <a:pt x="1502" y="433"/>
                </a:cubicBezTo>
                <a:cubicBezTo>
                  <a:pt x="1502" y="433"/>
                  <a:pt x="1505" y="433"/>
                  <a:pt x="1507" y="434"/>
                </a:cubicBezTo>
                <a:cubicBezTo>
                  <a:pt x="1509" y="435"/>
                  <a:pt x="1507" y="436"/>
                  <a:pt x="1509" y="438"/>
                </a:cubicBezTo>
                <a:cubicBezTo>
                  <a:pt x="1510" y="438"/>
                  <a:pt x="1510" y="438"/>
                  <a:pt x="1511" y="438"/>
                </a:cubicBezTo>
                <a:cubicBezTo>
                  <a:pt x="1512" y="438"/>
                  <a:pt x="1513" y="438"/>
                  <a:pt x="1514" y="438"/>
                </a:cubicBezTo>
                <a:cubicBezTo>
                  <a:pt x="1516" y="438"/>
                  <a:pt x="1517" y="441"/>
                  <a:pt x="1519" y="441"/>
                </a:cubicBezTo>
                <a:cubicBezTo>
                  <a:pt x="1520" y="441"/>
                  <a:pt x="1521" y="439"/>
                  <a:pt x="1521" y="439"/>
                </a:cubicBezTo>
                <a:cubicBezTo>
                  <a:pt x="1521" y="439"/>
                  <a:pt x="1521" y="439"/>
                  <a:pt x="1522" y="441"/>
                </a:cubicBezTo>
                <a:cubicBezTo>
                  <a:pt x="1522" y="441"/>
                  <a:pt x="1522" y="441"/>
                  <a:pt x="1525" y="440"/>
                </a:cubicBezTo>
                <a:cubicBezTo>
                  <a:pt x="1525" y="440"/>
                  <a:pt x="1524" y="442"/>
                  <a:pt x="1526" y="443"/>
                </a:cubicBezTo>
                <a:cubicBezTo>
                  <a:pt x="1526" y="443"/>
                  <a:pt x="1526" y="443"/>
                  <a:pt x="1526" y="443"/>
                </a:cubicBezTo>
                <a:cubicBezTo>
                  <a:pt x="1526" y="443"/>
                  <a:pt x="1526" y="443"/>
                  <a:pt x="1526" y="443"/>
                </a:cubicBezTo>
                <a:cubicBezTo>
                  <a:pt x="1526" y="443"/>
                  <a:pt x="1526" y="443"/>
                  <a:pt x="1526" y="443"/>
                </a:cubicBezTo>
                <a:cubicBezTo>
                  <a:pt x="1526" y="443"/>
                  <a:pt x="1526" y="443"/>
                  <a:pt x="1526" y="443"/>
                </a:cubicBezTo>
                <a:cubicBezTo>
                  <a:pt x="1526" y="444"/>
                  <a:pt x="1526" y="444"/>
                  <a:pt x="1527" y="444"/>
                </a:cubicBezTo>
                <a:cubicBezTo>
                  <a:pt x="1528" y="445"/>
                  <a:pt x="1528" y="445"/>
                  <a:pt x="1529" y="445"/>
                </a:cubicBezTo>
                <a:cubicBezTo>
                  <a:pt x="1530" y="445"/>
                  <a:pt x="1531" y="443"/>
                  <a:pt x="1532" y="443"/>
                </a:cubicBezTo>
                <a:cubicBezTo>
                  <a:pt x="1534" y="443"/>
                  <a:pt x="1537" y="445"/>
                  <a:pt x="1537" y="445"/>
                </a:cubicBezTo>
                <a:cubicBezTo>
                  <a:pt x="1537" y="445"/>
                  <a:pt x="1539" y="445"/>
                  <a:pt x="1541" y="446"/>
                </a:cubicBezTo>
                <a:cubicBezTo>
                  <a:pt x="1544" y="446"/>
                  <a:pt x="1544" y="448"/>
                  <a:pt x="1546" y="448"/>
                </a:cubicBezTo>
                <a:cubicBezTo>
                  <a:pt x="1547" y="449"/>
                  <a:pt x="1548" y="449"/>
                  <a:pt x="1549" y="449"/>
                </a:cubicBezTo>
                <a:cubicBezTo>
                  <a:pt x="1550" y="449"/>
                  <a:pt x="1551" y="448"/>
                  <a:pt x="1552" y="448"/>
                </a:cubicBezTo>
                <a:cubicBezTo>
                  <a:pt x="1553" y="448"/>
                  <a:pt x="1559" y="451"/>
                  <a:pt x="1559" y="451"/>
                </a:cubicBezTo>
                <a:cubicBezTo>
                  <a:pt x="1559" y="451"/>
                  <a:pt x="1561" y="449"/>
                  <a:pt x="1562" y="449"/>
                </a:cubicBezTo>
                <a:cubicBezTo>
                  <a:pt x="1562" y="449"/>
                  <a:pt x="1563" y="449"/>
                  <a:pt x="1563" y="449"/>
                </a:cubicBezTo>
                <a:cubicBezTo>
                  <a:pt x="1564" y="449"/>
                  <a:pt x="1565" y="449"/>
                  <a:pt x="1565" y="449"/>
                </a:cubicBezTo>
                <a:cubicBezTo>
                  <a:pt x="1565" y="449"/>
                  <a:pt x="1566" y="446"/>
                  <a:pt x="1568" y="445"/>
                </a:cubicBezTo>
                <a:cubicBezTo>
                  <a:pt x="1569" y="445"/>
                  <a:pt x="1569" y="445"/>
                  <a:pt x="1570" y="445"/>
                </a:cubicBezTo>
                <a:cubicBezTo>
                  <a:pt x="1571" y="445"/>
                  <a:pt x="1573" y="446"/>
                  <a:pt x="1573" y="446"/>
                </a:cubicBezTo>
                <a:cubicBezTo>
                  <a:pt x="1573" y="446"/>
                  <a:pt x="1576" y="444"/>
                  <a:pt x="1578" y="444"/>
                </a:cubicBezTo>
                <a:cubicBezTo>
                  <a:pt x="1579" y="444"/>
                  <a:pt x="1579" y="444"/>
                  <a:pt x="1580" y="445"/>
                </a:cubicBezTo>
                <a:cubicBezTo>
                  <a:pt x="1582" y="445"/>
                  <a:pt x="1582" y="447"/>
                  <a:pt x="1584" y="448"/>
                </a:cubicBezTo>
                <a:cubicBezTo>
                  <a:pt x="1585" y="448"/>
                  <a:pt x="1585" y="448"/>
                  <a:pt x="1586" y="448"/>
                </a:cubicBezTo>
                <a:cubicBezTo>
                  <a:pt x="1587" y="448"/>
                  <a:pt x="1588" y="447"/>
                  <a:pt x="1588" y="447"/>
                </a:cubicBezTo>
                <a:cubicBezTo>
                  <a:pt x="1588" y="447"/>
                  <a:pt x="1589" y="448"/>
                  <a:pt x="1591" y="449"/>
                </a:cubicBezTo>
                <a:cubicBezTo>
                  <a:pt x="1591" y="449"/>
                  <a:pt x="1591" y="449"/>
                  <a:pt x="1592" y="449"/>
                </a:cubicBezTo>
                <a:cubicBezTo>
                  <a:pt x="1594" y="449"/>
                  <a:pt x="1599" y="447"/>
                  <a:pt x="1599" y="447"/>
                </a:cubicBezTo>
                <a:cubicBezTo>
                  <a:pt x="1599" y="447"/>
                  <a:pt x="1599" y="447"/>
                  <a:pt x="1606" y="463"/>
                </a:cubicBezTo>
                <a:cubicBezTo>
                  <a:pt x="1606" y="463"/>
                  <a:pt x="1604" y="466"/>
                  <a:pt x="1604" y="469"/>
                </a:cubicBezTo>
                <a:cubicBezTo>
                  <a:pt x="1604" y="471"/>
                  <a:pt x="1602" y="476"/>
                  <a:pt x="1602" y="476"/>
                </a:cubicBezTo>
                <a:cubicBezTo>
                  <a:pt x="1602" y="476"/>
                  <a:pt x="1602" y="476"/>
                  <a:pt x="1603" y="478"/>
                </a:cubicBezTo>
                <a:cubicBezTo>
                  <a:pt x="1603" y="478"/>
                  <a:pt x="1602" y="479"/>
                  <a:pt x="1600" y="480"/>
                </a:cubicBezTo>
                <a:cubicBezTo>
                  <a:pt x="1600" y="480"/>
                  <a:pt x="1600" y="481"/>
                  <a:pt x="1599" y="481"/>
                </a:cubicBezTo>
                <a:cubicBezTo>
                  <a:pt x="1597" y="481"/>
                  <a:pt x="1592" y="472"/>
                  <a:pt x="1592" y="472"/>
                </a:cubicBezTo>
                <a:cubicBezTo>
                  <a:pt x="1592" y="472"/>
                  <a:pt x="1592" y="472"/>
                  <a:pt x="1592" y="469"/>
                </a:cubicBezTo>
                <a:cubicBezTo>
                  <a:pt x="1592" y="469"/>
                  <a:pt x="1591" y="468"/>
                  <a:pt x="1590" y="467"/>
                </a:cubicBezTo>
                <a:cubicBezTo>
                  <a:pt x="1588" y="466"/>
                  <a:pt x="1588" y="462"/>
                  <a:pt x="1588" y="462"/>
                </a:cubicBezTo>
                <a:cubicBezTo>
                  <a:pt x="1588" y="462"/>
                  <a:pt x="1588" y="462"/>
                  <a:pt x="1586" y="461"/>
                </a:cubicBezTo>
                <a:cubicBezTo>
                  <a:pt x="1586" y="461"/>
                  <a:pt x="1586" y="461"/>
                  <a:pt x="1584" y="463"/>
                </a:cubicBezTo>
                <a:cubicBezTo>
                  <a:pt x="1584" y="463"/>
                  <a:pt x="1586" y="464"/>
                  <a:pt x="1587" y="466"/>
                </a:cubicBezTo>
                <a:cubicBezTo>
                  <a:pt x="1589" y="468"/>
                  <a:pt x="1587" y="470"/>
                  <a:pt x="1587" y="470"/>
                </a:cubicBezTo>
                <a:cubicBezTo>
                  <a:pt x="1587" y="470"/>
                  <a:pt x="1589" y="471"/>
                  <a:pt x="1589" y="472"/>
                </a:cubicBezTo>
                <a:cubicBezTo>
                  <a:pt x="1589" y="474"/>
                  <a:pt x="1594" y="478"/>
                  <a:pt x="1595" y="480"/>
                </a:cubicBezTo>
                <a:cubicBezTo>
                  <a:pt x="1596" y="482"/>
                  <a:pt x="1596" y="484"/>
                  <a:pt x="1596" y="484"/>
                </a:cubicBezTo>
                <a:cubicBezTo>
                  <a:pt x="1596" y="484"/>
                  <a:pt x="1596" y="484"/>
                  <a:pt x="1600" y="488"/>
                </a:cubicBezTo>
                <a:cubicBezTo>
                  <a:pt x="1600" y="488"/>
                  <a:pt x="1600" y="492"/>
                  <a:pt x="1602" y="495"/>
                </a:cubicBezTo>
                <a:cubicBezTo>
                  <a:pt x="1603" y="497"/>
                  <a:pt x="1604" y="498"/>
                  <a:pt x="1605" y="500"/>
                </a:cubicBezTo>
                <a:cubicBezTo>
                  <a:pt x="1607" y="502"/>
                  <a:pt x="1607" y="504"/>
                  <a:pt x="1609" y="509"/>
                </a:cubicBezTo>
                <a:cubicBezTo>
                  <a:pt x="1611" y="514"/>
                  <a:pt x="1616" y="518"/>
                  <a:pt x="1616" y="518"/>
                </a:cubicBezTo>
                <a:cubicBezTo>
                  <a:pt x="1616" y="518"/>
                  <a:pt x="1616" y="518"/>
                  <a:pt x="1614" y="518"/>
                </a:cubicBezTo>
                <a:cubicBezTo>
                  <a:pt x="1614" y="518"/>
                  <a:pt x="1614" y="520"/>
                  <a:pt x="1615" y="523"/>
                </a:cubicBezTo>
                <a:cubicBezTo>
                  <a:pt x="1615" y="524"/>
                  <a:pt x="1615" y="525"/>
                  <a:pt x="1615" y="526"/>
                </a:cubicBezTo>
                <a:cubicBezTo>
                  <a:pt x="1615" y="526"/>
                  <a:pt x="1615" y="526"/>
                  <a:pt x="1615" y="526"/>
                </a:cubicBezTo>
                <a:cubicBezTo>
                  <a:pt x="1616" y="528"/>
                  <a:pt x="1618" y="529"/>
                  <a:pt x="1618" y="530"/>
                </a:cubicBezTo>
                <a:cubicBezTo>
                  <a:pt x="1619" y="530"/>
                  <a:pt x="1619" y="530"/>
                  <a:pt x="1619" y="530"/>
                </a:cubicBezTo>
                <a:cubicBezTo>
                  <a:pt x="1619" y="530"/>
                  <a:pt x="1619" y="530"/>
                  <a:pt x="1619" y="530"/>
                </a:cubicBezTo>
                <a:cubicBezTo>
                  <a:pt x="1620" y="530"/>
                  <a:pt x="1620" y="530"/>
                  <a:pt x="1620" y="530"/>
                </a:cubicBezTo>
                <a:cubicBezTo>
                  <a:pt x="1620" y="530"/>
                  <a:pt x="1620" y="530"/>
                  <a:pt x="1620" y="530"/>
                </a:cubicBezTo>
                <a:cubicBezTo>
                  <a:pt x="1621" y="531"/>
                  <a:pt x="1623" y="533"/>
                  <a:pt x="1623" y="533"/>
                </a:cubicBezTo>
                <a:cubicBezTo>
                  <a:pt x="1623" y="533"/>
                  <a:pt x="1625" y="534"/>
                  <a:pt x="1626" y="535"/>
                </a:cubicBezTo>
                <a:cubicBezTo>
                  <a:pt x="1627" y="536"/>
                  <a:pt x="1626" y="539"/>
                  <a:pt x="1627" y="541"/>
                </a:cubicBezTo>
                <a:cubicBezTo>
                  <a:pt x="1627" y="543"/>
                  <a:pt x="1630" y="545"/>
                  <a:pt x="1630" y="545"/>
                </a:cubicBezTo>
                <a:cubicBezTo>
                  <a:pt x="1630" y="545"/>
                  <a:pt x="1630" y="545"/>
                  <a:pt x="1628" y="546"/>
                </a:cubicBezTo>
                <a:cubicBezTo>
                  <a:pt x="1628" y="546"/>
                  <a:pt x="1629" y="548"/>
                  <a:pt x="1629" y="549"/>
                </a:cubicBezTo>
                <a:cubicBezTo>
                  <a:pt x="1629" y="550"/>
                  <a:pt x="1629" y="557"/>
                  <a:pt x="1629" y="557"/>
                </a:cubicBezTo>
                <a:cubicBezTo>
                  <a:pt x="1629" y="557"/>
                  <a:pt x="1629" y="557"/>
                  <a:pt x="1630" y="557"/>
                </a:cubicBezTo>
                <a:cubicBezTo>
                  <a:pt x="1630" y="557"/>
                  <a:pt x="1630" y="564"/>
                  <a:pt x="1631" y="567"/>
                </a:cubicBezTo>
                <a:cubicBezTo>
                  <a:pt x="1632" y="568"/>
                  <a:pt x="1632" y="568"/>
                  <a:pt x="1633" y="568"/>
                </a:cubicBezTo>
                <a:cubicBezTo>
                  <a:pt x="1633" y="568"/>
                  <a:pt x="1634" y="568"/>
                  <a:pt x="1634" y="568"/>
                </a:cubicBezTo>
                <a:cubicBezTo>
                  <a:pt x="1634" y="568"/>
                  <a:pt x="1635" y="568"/>
                  <a:pt x="1635" y="568"/>
                </a:cubicBezTo>
                <a:cubicBezTo>
                  <a:pt x="1635" y="568"/>
                  <a:pt x="1635" y="568"/>
                  <a:pt x="1636" y="568"/>
                </a:cubicBezTo>
                <a:cubicBezTo>
                  <a:pt x="1637" y="569"/>
                  <a:pt x="1637" y="572"/>
                  <a:pt x="1637" y="572"/>
                </a:cubicBezTo>
                <a:cubicBezTo>
                  <a:pt x="1637" y="572"/>
                  <a:pt x="1637" y="572"/>
                  <a:pt x="1642" y="574"/>
                </a:cubicBezTo>
                <a:cubicBezTo>
                  <a:pt x="1642" y="575"/>
                  <a:pt x="1642" y="575"/>
                  <a:pt x="1642" y="575"/>
                </a:cubicBezTo>
                <a:cubicBezTo>
                  <a:pt x="1642" y="575"/>
                  <a:pt x="1642" y="575"/>
                  <a:pt x="1642" y="575"/>
                </a:cubicBezTo>
                <a:cubicBezTo>
                  <a:pt x="1642" y="575"/>
                  <a:pt x="1646" y="582"/>
                  <a:pt x="1647" y="586"/>
                </a:cubicBezTo>
                <a:cubicBezTo>
                  <a:pt x="1648" y="590"/>
                  <a:pt x="1648" y="593"/>
                  <a:pt x="1648" y="596"/>
                </a:cubicBezTo>
                <a:cubicBezTo>
                  <a:pt x="1649" y="598"/>
                  <a:pt x="1652" y="601"/>
                  <a:pt x="1652" y="601"/>
                </a:cubicBezTo>
                <a:cubicBezTo>
                  <a:pt x="1652" y="601"/>
                  <a:pt x="1652" y="601"/>
                  <a:pt x="1654" y="602"/>
                </a:cubicBezTo>
                <a:cubicBezTo>
                  <a:pt x="1654" y="602"/>
                  <a:pt x="1654" y="602"/>
                  <a:pt x="1656" y="604"/>
                </a:cubicBezTo>
                <a:cubicBezTo>
                  <a:pt x="1656" y="604"/>
                  <a:pt x="1656" y="604"/>
                  <a:pt x="1658" y="603"/>
                </a:cubicBezTo>
                <a:cubicBezTo>
                  <a:pt x="1658" y="603"/>
                  <a:pt x="1660" y="606"/>
                  <a:pt x="1661" y="606"/>
                </a:cubicBezTo>
                <a:cubicBezTo>
                  <a:pt x="1661" y="607"/>
                  <a:pt x="1664" y="606"/>
                  <a:pt x="1666" y="607"/>
                </a:cubicBezTo>
                <a:cubicBezTo>
                  <a:pt x="1667" y="608"/>
                  <a:pt x="1667" y="612"/>
                  <a:pt x="1667" y="613"/>
                </a:cubicBezTo>
                <a:cubicBezTo>
                  <a:pt x="1668" y="615"/>
                  <a:pt x="1675" y="617"/>
                  <a:pt x="1675" y="617"/>
                </a:cubicBezTo>
                <a:cubicBezTo>
                  <a:pt x="1675" y="617"/>
                  <a:pt x="1675" y="621"/>
                  <a:pt x="1675" y="622"/>
                </a:cubicBezTo>
                <a:cubicBezTo>
                  <a:pt x="1676" y="622"/>
                  <a:pt x="1676" y="623"/>
                  <a:pt x="1677" y="623"/>
                </a:cubicBezTo>
                <a:cubicBezTo>
                  <a:pt x="1678" y="623"/>
                  <a:pt x="1679" y="622"/>
                  <a:pt x="1679" y="622"/>
                </a:cubicBezTo>
                <a:cubicBezTo>
                  <a:pt x="1679" y="622"/>
                  <a:pt x="1680" y="624"/>
                  <a:pt x="1682" y="626"/>
                </a:cubicBezTo>
                <a:cubicBezTo>
                  <a:pt x="1682" y="627"/>
                  <a:pt x="1683" y="628"/>
                  <a:pt x="1684" y="629"/>
                </a:cubicBezTo>
                <a:cubicBezTo>
                  <a:pt x="1685" y="631"/>
                  <a:pt x="1678" y="637"/>
                  <a:pt x="1678" y="637"/>
                </a:cubicBezTo>
                <a:cubicBezTo>
                  <a:pt x="1678" y="637"/>
                  <a:pt x="1678" y="637"/>
                  <a:pt x="1682" y="636"/>
                </a:cubicBezTo>
                <a:cubicBezTo>
                  <a:pt x="1682" y="636"/>
                  <a:pt x="1682" y="636"/>
                  <a:pt x="1683" y="638"/>
                </a:cubicBezTo>
                <a:cubicBezTo>
                  <a:pt x="1684" y="638"/>
                  <a:pt x="1684" y="638"/>
                  <a:pt x="1684" y="638"/>
                </a:cubicBezTo>
                <a:cubicBezTo>
                  <a:pt x="1684" y="638"/>
                  <a:pt x="1684" y="638"/>
                  <a:pt x="1681" y="642"/>
                </a:cubicBezTo>
                <a:cubicBezTo>
                  <a:pt x="1681" y="642"/>
                  <a:pt x="1681" y="642"/>
                  <a:pt x="1681" y="642"/>
                </a:cubicBezTo>
                <a:cubicBezTo>
                  <a:pt x="1680" y="641"/>
                  <a:pt x="1679" y="641"/>
                  <a:pt x="1678" y="641"/>
                </a:cubicBezTo>
                <a:cubicBezTo>
                  <a:pt x="1678" y="641"/>
                  <a:pt x="1678" y="641"/>
                  <a:pt x="1678" y="641"/>
                </a:cubicBezTo>
                <a:cubicBezTo>
                  <a:pt x="1677" y="641"/>
                  <a:pt x="1677" y="641"/>
                  <a:pt x="1677" y="641"/>
                </a:cubicBezTo>
                <a:cubicBezTo>
                  <a:pt x="1677" y="641"/>
                  <a:pt x="1677" y="641"/>
                  <a:pt x="1677" y="641"/>
                </a:cubicBezTo>
                <a:cubicBezTo>
                  <a:pt x="1677" y="641"/>
                  <a:pt x="1678" y="641"/>
                  <a:pt x="1678" y="641"/>
                </a:cubicBezTo>
                <a:cubicBezTo>
                  <a:pt x="1678" y="641"/>
                  <a:pt x="1678" y="641"/>
                  <a:pt x="1678" y="641"/>
                </a:cubicBezTo>
                <a:cubicBezTo>
                  <a:pt x="1679" y="641"/>
                  <a:pt x="1680" y="642"/>
                  <a:pt x="1681" y="643"/>
                </a:cubicBezTo>
                <a:cubicBezTo>
                  <a:pt x="1681" y="642"/>
                  <a:pt x="1681" y="642"/>
                  <a:pt x="1681" y="642"/>
                </a:cubicBezTo>
                <a:cubicBezTo>
                  <a:pt x="1681" y="642"/>
                  <a:pt x="1681" y="642"/>
                  <a:pt x="1683" y="639"/>
                </a:cubicBezTo>
                <a:cubicBezTo>
                  <a:pt x="1684" y="639"/>
                  <a:pt x="1686" y="640"/>
                  <a:pt x="1686" y="641"/>
                </a:cubicBezTo>
                <a:cubicBezTo>
                  <a:pt x="1686" y="643"/>
                  <a:pt x="1691" y="648"/>
                  <a:pt x="1691" y="648"/>
                </a:cubicBezTo>
                <a:cubicBezTo>
                  <a:pt x="1691" y="648"/>
                  <a:pt x="1697" y="648"/>
                  <a:pt x="1698" y="647"/>
                </a:cubicBezTo>
                <a:cubicBezTo>
                  <a:pt x="1700" y="647"/>
                  <a:pt x="1703" y="644"/>
                  <a:pt x="1705" y="643"/>
                </a:cubicBezTo>
                <a:cubicBezTo>
                  <a:pt x="1706" y="643"/>
                  <a:pt x="1706" y="643"/>
                  <a:pt x="1706" y="643"/>
                </a:cubicBezTo>
                <a:cubicBezTo>
                  <a:pt x="1707" y="643"/>
                  <a:pt x="1708" y="644"/>
                  <a:pt x="1709" y="644"/>
                </a:cubicBezTo>
                <a:cubicBezTo>
                  <a:pt x="1709" y="645"/>
                  <a:pt x="1710" y="645"/>
                  <a:pt x="1711" y="645"/>
                </a:cubicBezTo>
                <a:cubicBezTo>
                  <a:pt x="1711" y="645"/>
                  <a:pt x="1711" y="645"/>
                  <a:pt x="1711" y="645"/>
                </a:cubicBezTo>
                <a:cubicBezTo>
                  <a:pt x="1712" y="645"/>
                  <a:pt x="1717" y="640"/>
                  <a:pt x="1719" y="640"/>
                </a:cubicBezTo>
                <a:cubicBezTo>
                  <a:pt x="1719" y="640"/>
                  <a:pt x="1719" y="640"/>
                  <a:pt x="1719" y="640"/>
                </a:cubicBezTo>
                <a:cubicBezTo>
                  <a:pt x="1720" y="640"/>
                  <a:pt x="1722" y="642"/>
                  <a:pt x="1723" y="642"/>
                </a:cubicBezTo>
                <a:cubicBezTo>
                  <a:pt x="1723" y="642"/>
                  <a:pt x="1726" y="639"/>
                  <a:pt x="1728" y="639"/>
                </a:cubicBezTo>
                <a:cubicBezTo>
                  <a:pt x="1728" y="638"/>
                  <a:pt x="1729" y="638"/>
                  <a:pt x="1729" y="638"/>
                </a:cubicBezTo>
                <a:cubicBezTo>
                  <a:pt x="1731" y="638"/>
                  <a:pt x="1733" y="639"/>
                  <a:pt x="1734" y="639"/>
                </a:cubicBezTo>
                <a:cubicBezTo>
                  <a:pt x="1735" y="639"/>
                  <a:pt x="1742" y="637"/>
                  <a:pt x="1743" y="636"/>
                </a:cubicBezTo>
                <a:cubicBezTo>
                  <a:pt x="1744" y="635"/>
                  <a:pt x="1746" y="632"/>
                  <a:pt x="1746" y="632"/>
                </a:cubicBezTo>
                <a:cubicBezTo>
                  <a:pt x="1746" y="632"/>
                  <a:pt x="1750" y="633"/>
                  <a:pt x="1751" y="634"/>
                </a:cubicBezTo>
                <a:cubicBezTo>
                  <a:pt x="1752" y="635"/>
                  <a:pt x="1749" y="639"/>
                  <a:pt x="1749" y="639"/>
                </a:cubicBezTo>
                <a:cubicBezTo>
                  <a:pt x="1749" y="639"/>
                  <a:pt x="1749" y="639"/>
                  <a:pt x="1750" y="647"/>
                </a:cubicBezTo>
                <a:cubicBezTo>
                  <a:pt x="1750" y="647"/>
                  <a:pt x="1750" y="647"/>
                  <a:pt x="1748" y="649"/>
                </a:cubicBezTo>
                <a:cubicBezTo>
                  <a:pt x="1748" y="649"/>
                  <a:pt x="1748" y="654"/>
                  <a:pt x="1748" y="659"/>
                </a:cubicBezTo>
                <a:cubicBezTo>
                  <a:pt x="1748" y="662"/>
                  <a:pt x="1746" y="663"/>
                  <a:pt x="1745" y="663"/>
                </a:cubicBezTo>
                <a:cubicBezTo>
                  <a:pt x="1745" y="663"/>
                  <a:pt x="1745" y="663"/>
                  <a:pt x="1745" y="663"/>
                </a:cubicBezTo>
                <a:cubicBezTo>
                  <a:pt x="1745" y="663"/>
                  <a:pt x="1745" y="663"/>
                  <a:pt x="1742" y="669"/>
                </a:cubicBezTo>
                <a:cubicBezTo>
                  <a:pt x="1742" y="669"/>
                  <a:pt x="1740" y="671"/>
                  <a:pt x="1740" y="673"/>
                </a:cubicBezTo>
                <a:cubicBezTo>
                  <a:pt x="1740" y="675"/>
                  <a:pt x="1738" y="678"/>
                  <a:pt x="1737" y="679"/>
                </a:cubicBezTo>
                <a:cubicBezTo>
                  <a:pt x="1736" y="681"/>
                  <a:pt x="1735" y="686"/>
                  <a:pt x="1735" y="687"/>
                </a:cubicBezTo>
                <a:cubicBezTo>
                  <a:pt x="1735" y="689"/>
                  <a:pt x="1733" y="691"/>
                  <a:pt x="1732" y="692"/>
                </a:cubicBezTo>
                <a:cubicBezTo>
                  <a:pt x="1731" y="693"/>
                  <a:pt x="1726" y="701"/>
                  <a:pt x="1726" y="704"/>
                </a:cubicBezTo>
                <a:cubicBezTo>
                  <a:pt x="1725" y="706"/>
                  <a:pt x="1717" y="715"/>
                  <a:pt x="1716" y="717"/>
                </a:cubicBezTo>
                <a:cubicBezTo>
                  <a:pt x="1715" y="719"/>
                  <a:pt x="1705" y="727"/>
                  <a:pt x="1703" y="728"/>
                </a:cubicBezTo>
                <a:cubicBezTo>
                  <a:pt x="1702" y="729"/>
                  <a:pt x="1696" y="732"/>
                  <a:pt x="1694" y="735"/>
                </a:cubicBezTo>
                <a:cubicBezTo>
                  <a:pt x="1692" y="737"/>
                  <a:pt x="1684" y="744"/>
                  <a:pt x="1684" y="747"/>
                </a:cubicBezTo>
                <a:cubicBezTo>
                  <a:pt x="1683" y="749"/>
                  <a:pt x="1677" y="752"/>
                  <a:pt x="1676" y="754"/>
                </a:cubicBezTo>
                <a:cubicBezTo>
                  <a:pt x="1675" y="756"/>
                  <a:pt x="1672" y="761"/>
                  <a:pt x="1671" y="764"/>
                </a:cubicBezTo>
                <a:cubicBezTo>
                  <a:pt x="1671" y="764"/>
                  <a:pt x="1671" y="764"/>
                  <a:pt x="1671" y="764"/>
                </a:cubicBezTo>
                <a:cubicBezTo>
                  <a:pt x="1671" y="764"/>
                  <a:pt x="1670" y="765"/>
                  <a:pt x="1670" y="765"/>
                </a:cubicBezTo>
                <a:cubicBezTo>
                  <a:pt x="1669" y="767"/>
                  <a:pt x="1667" y="767"/>
                  <a:pt x="1666" y="767"/>
                </a:cubicBezTo>
                <a:cubicBezTo>
                  <a:pt x="1665" y="767"/>
                  <a:pt x="1664" y="767"/>
                  <a:pt x="1664" y="767"/>
                </a:cubicBezTo>
                <a:cubicBezTo>
                  <a:pt x="1664" y="767"/>
                  <a:pt x="1664" y="767"/>
                  <a:pt x="1664" y="772"/>
                </a:cubicBezTo>
                <a:cubicBezTo>
                  <a:pt x="1664" y="772"/>
                  <a:pt x="1661" y="773"/>
                  <a:pt x="1660" y="774"/>
                </a:cubicBezTo>
                <a:cubicBezTo>
                  <a:pt x="1658" y="774"/>
                  <a:pt x="1659" y="777"/>
                  <a:pt x="1659" y="778"/>
                </a:cubicBezTo>
                <a:cubicBezTo>
                  <a:pt x="1659" y="780"/>
                  <a:pt x="1656" y="780"/>
                  <a:pt x="1656" y="781"/>
                </a:cubicBezTo>
                <a:cubicBezTo>
                  <a:pt x="1656" y="783"/>
                  <a:pt x="1656" y="785"/>
                  <a:pt x="1656" y="785"/>
                </a:cubicBezTo>
                <a:cubicBezTo>
                  <a:pt x="1656" y="785"/>
                  <a:pt x="1656" y="785"/>
                  <a:pt x="1652" y="793"/>
                </a:cubicBezTo>
                <a:cubicBezTo>
                  <a:pt x="1652" y="793"/>
                  <a:pt x="1652" y="793"/>
                  <a:pt x="1650" y="794"/>
                </a:cubicBezTo>
                <a:cubicBezTo>
                  <a:pt x="1650" y="794"/>
                  <a:pt x="1650" y="794"/>
                  <a:pt x="1650" y="794"/>
                </a:cubicBezTo>
                <a:cubicBezTo>
                  <a:pt x="1650" y="794"/>
                  <a:pt x="1650" y="794"/>
                  <a:pt x="1636" y="781"/>
                </a:cubicBezTo>
                <a:cubicBezTo>
                  <a:pt x="1636" y="781"/>
                  <a:pt x="1638" y="780"/>
                  <a:pt x="1638" y="779"/>
                </a:cubicBezTo>
                <a:cubicBezTo>
                  <a:pt x="1639" y="779"/>
                  <a:pt x="1637" y="777"/>
                  <a:pt x="1637" y="777"/>
                </a:cubicBezTo>
                <a:cubicBezTo>
                  <a:pt x="1637" y="777"/>
                  <a:pt x="1637" y="777"/>
                  <a:pt x="1637" y="777"/>
                </a:cubicBezTo>
                <a:cubicBezTo>
                  <a:pt x="1637" y="777"/>
                  <a:pt x="1639" y="779"/>
                  <a:pt x="1638" y="779"/>
                </a:cubicBezTo>
                <a:cubicBezTo>
                  <a:pt x="1638" y="780"/>
                  <a:pt x="1636" y="781"/>
                  <a:pt x="1636" y="781"/>
                </a:cubicBezTo>
                <a:cubicBezTo>
                  <a:pt x="1636" y="781"/>
                  <a:pt x="1636" y="781"/>
                  <a:pt x="1650" y="794"/>
                </a:cubicBezTo>
                <a:cubicBezTo>
                  <a:pt x="1650" y="795"/>
                  <a:pt x="1649" y="799"/>
                  <a:pt x="1649" y="800"/>
                </a:cubicBezTo>
                <a:cubicBezTo>
                  <a:pt x="1649" y="801"/>
                  <a:pt x="1646" y="808"/>
                  <a:pt x="1646" y="810"/>
                </a:cubicBezTo>
                <a:cubicBezTo>
                  <a:pt x="1647" y="812"/>
                  <a:pt x="1652" y="813"/>
                  <a:pt x="1653" y="815"/>
                </a:cubicBezTo>
                <a:cubicBezTo>
                  <a:pt x="1653" y="816"/>
                  <a:pt x="1650" y="823"/>
                  <a:pt x="1650" y="823"/>
                </a:cubicBezTo>
                <a:cubicBezTo>
                  <a:pt x="1650" y="823"/>
                  <a:pt x="1650" y="823"/>
                  <a:pt x="1652" y="825"/>
                </a:cubicBezTo>
                <a:cubicBezTo>
                  <a:pt x="1652" y="825"/>
                  <a:pt x="1652" y="825"/>
                  <a:pt x="1650" y="831"/>
                </a:cubicBezTo>
                <a:cubicBezTo>
                  <a:pt x="1650" y="831"/>
                  <a:pt x="1650" y="831"/>
                  <a:pt x="1653" y="836"/>
                </a:cubicBezTo>
                <a:cubicBezTo>
                  <a:pt x="1653" y="836"/>
                  <a:pt x="1653" y="842"/>
                  <a:pt x="1654" y="844"/>
                </a:cubicBezTo>
                <a:cubicBezTo>
                  <a:pt x="1654" y="846"/>
                  <a:pt x="1659" y="847"/>
                  <a:pt x="1659" y="847"/>
                </a:cubicBezTo>
                <a:cubicBezTo>
                  <a:pt x="1660" y="849"/>
                  <a:pt x="1660" y="849"/>
                  <a:pt x="1660" y="849"/>
                </a:cubicBezTo>
                <a:cubicBezTo>
                  <a:pt x="1660" y="849"/>
                  <a:pt x="1661" y="850"/>
                  <a:pt x="1661" y="851"/>
                </a:cubicBezTo>
                <a:cubicBezTo>
                  <a:pt x="1661" y="853"/>
                  <a:pt x="1659" y="863"/>
                  <a:pt x="1659" y="863"/>
                </a:cubicBezTo>
                <a:cubicBezTo>
                  <a:pt x="1659" y="863"/>
                  <a:pt x="1659" y="863"/>
                  <a:pt x="1661" y="868"/>
                </a:cubicBezTo>
                <a:cubicBezTo>
                  <a:pt x="1661" y="868"/>
                  <a:pt x="1661" y="868"/>
                  <a:pt x="1659" y="871"/>
                </a:cubicBezTo>
                <a:cubicBezTo>
                  <a:pt x="1659" y="871"/>
                  <a:pt x="1659" y="871"/>
                  <a:pt x="1660" y="877"/>
                </a:cubicBezTo>
                <a:cubicBezTo>
                  <a:pt x="1660" y="877"/>
                  <a:pt x="1660" y="877"/>
                  <a:pt x="1658" y="878"/>
                </a:cubicBezTo>
                <a:cubicBezTo>
                  <a:pt x="1658" y="878"/>
                  <a:pt x="1658" y="878"/>
                  <a:pt x="1660" y="879"/>
                </a:cubicBezTo>
                <a:cubicBezTo>
                  <a:pt x="1660" y="879"/>
                  <a:pt x="1660" y="879"/>
                  <a:pt x="1660" y="887"/>
                </a:cubicBezTo>
                <a:cubicBezTo>
                  <a:pt x="1660" y="887"/>
                  <a:pt x="1660" y="887"/>
                  <a:pt x="1661" y="887"/>
                </a:cubicBezTo>
                <a:cubicBezTo>
                  <a:pt x="1661" y="887"/>
                  <a:pt x="1661" y="889"/>
                  <a:pt x="1661" y="890"/>
                </a:cubicBezTo>
                <a:cubicBezTo>
                  <a:pt x="1661" y="892"/>
                  <a:pt x="1659" y="895"/>
                  <a:pt x="1659" y="895"/>
                </a:cubicBezTo>
                <a:cubicBezTo>
                  <a:pt x="1659" y="895"/>
                  <a:pt x="1659" y="895"/>
                  <a:pt x="1660" y="896"/>
                </a:cubicBezTo>
                <a:cubicBezTo>
                  <a:pt x="1660" y="896"/>
                  <a:pt x="1656" y="900"/>
                  <a:pt x="1656" y="901"/>
                </a:cubicBezTo>
                <a:cubicBezTo>
                  <a:pt x="1656" y="902"/>
                  <a:pt x="1653" y="905"/>
                  <a:pt x="1653" y="905"/>
                </a:cubicBezTo>
                <a:cubicBezTo>
                  <a:pt x="1653" y="905"/>
                  <a:pt x="1653" y="905"/>
                  <a:pt x="1653" y="907"/>
                </a:cubicBezTo>
                <a:cubicBezTo>
                  <a:pt x="1653" y="907"/>
                  <a:pt x="1647" y="910"/>
                  <a:pt x="1645" y="911"/>
                </a:cubicBezTo>
                <a:cubicBezTo>
                  <a:pt x="1644" y="913"/>
                  <a:pt x="1636" y="915"/>
                  <a:pt x="1633" y="917"/>
                </a:cubicBezTo>
                <a:cubicBezTo>
                  <a:pt x="1630" y="918"/>
                  <a:pt x="1627" y="921"/>
                  <a:pt x="1627" y="924"/>
                </a:cubicBezTo>
                <a:cubicBezTo>
                  <a:pt x="1626" y="927"/>
                  <a:pt x="1624" y="929"/>
                  <a:pt x="1622" y="930"/>
                </a:cubicBezTo>
                <a:cubicBezTo>
                  <a:pt x="1621" y="931"/>
                  <a:pt x="1620" y="930"/>
                  <a:pt x="1619" y="931"/>
                </a:cubicBezTo>
                <a:cubicBezTo>
                  <a:pt x="1617" y="932"/>
                  <a:pt x="1617" y="934"/>
                  <a:pt x="1616" y="936"/>
                </a:cubicBezTo>
                <a:cubicBezTo>
                  <a:pt x="1615" y="938"/>
                  <a:pt x="1611" y="939"/>
                  <a:pt x="1611" y="939"/>
                </a:cubicBezTo>
                <a:cubicBezTo>
                  <a:pt x="1610" y="940"/>
                  <a:pt x="1608" y="944"/>
                  <a:pt x="1608" y="946"/>
                </a:cubicBezTo>
                <a:cubicBezTo>
                  <a:pt x="1608" y="949"/>
                  <a:pt x="1610" y="947"/>
                  <a:pt x="1611" y="949"/>
                </a:cubicBezTo>
                <a:cubicBezTo>
                  <a:pt x="1612" y="951"/>
                  <a:pt x="1610" y="953"/>
                  <a:pt x="1611" y="955"/>
                </a:cubicBezTo>
                <a:cubicBezTo>
                  <a:pt x="1611" y="956"/>
                  <a:pt x="1613" y="959"/>
                  <a:pt x="1613" y="959"/>
                </a:cubicBezTo>
                <a:cubicBezTo>
                  <a:pt x="1613" y="959"/>
                  <a:pt x="1613" y="959"/>
                  <a:pt x="1613" y="964"/>
                </a:cubicBezTo>
                <a:cubicBezTo>
                  <a:pt x="1613" y="964"/>
                  <a:pt x="1613" y="964"/>
                  <a:pt x="1615" y="962"/>
                </a:cubicBezTo>
                <a:cubicBezTo>
                  <a:pt x="1615" y="962"/>
                  <a:pt x="1615" y="962"/>
                  <a:pt x="1615" y="962"/>
                </a:cubicBezTo>
                <a:cubicBezTo>
                  <a:pt x="1615" y="962"/>
                  <a:pt x="1615" y="962"/>
                  <a:pt x="1614" y="966"/>
                </a:cubicBezTo>
                <a:cubicBezTo>
                  <a:pt x="1614" y="966"/>
                  <a:pt x="1615" y="968"/>
                  <a:pt x="1615" y="970"/>
                </a:cubicBezTo>
                <a:cubicBezTo>
                  <a:pt x="1615" y="972"/>
                  <a:pt x="1612" y="975"/>
                  <a:pt x="1612" y="977"/>
                </a:cubicBezTo>
                <a:cubicBezTo>
                  <a:pt x="1612" y="978"/>
                  <a:pt x="1613" y="979"/>
                  <a:pt x="1613" y="979"/>
                </a:cubicBezTo>
                <a:cubicBezTo>
                  <a:pt x="1614" y="979"/>
                  <a:pt x="1614" y="978"/>
                  <a:pt x="1614" y="978"/>
                </a:cubicBezTo>
                <a:cubicBezTo>
                  <a:pt x="1614" y="978"/>
                  <a:pt x="1614" y="980"/>
                  <a:pt x="1614" y="981"/>
                </a:cubicBezTo>
                <a:cubicBezTo>
                  <a:pt x="1614" y="983"/>
                  <a:pt x="1608" y="986"/>
                  <a:pt x="1604" y="988"/>
                </a:cubicBezTo>
                <a:cubicBezTo>
                  <a:pt x="1601" y="990"/>
                  <a:pt x="1594" y="993"/>
                  <a:pt x="1591" y="996"/>
                </a:cubicBezTo>
                <a:cubicBezTo>
                  <a:pt x="1587" y="1000"/>
                  <a:pt x="1590" y="1001"/>
                  <a:pt x="1590" y="1001"/>
                </a:cubicBezTo>
                <a:cubicBezTo>
                  <a:pt x="1590" y="1001"/>
                  <a:pt x="1592" y="1003"/>
                  <a:pt x="1592" y="1006"/>
                </a:cubicBezTo>
                <a:cubicBezTo>
                  <a:pt x="1592" y="1007"/>
                  <a:pt x="1591" y="1008"/>
                  <a:pt x="1591" y="1009"/>
                </a:cubicBezTo>
                <a:cubicBezTo>
                  <a:pt x="1590" y="1008"/>
                  <a:pt x="1589" y="1007"/>
                  <a:pt x="1589" y="1007"/>
                </a:cubicBezTo>
                <a:cubicBezTo>
                  <a:pt x="1588" y="1007"/>
                  <a:pt x="1588" y="1006"/>
                  <a:pt x="1588" y="1006"/>
                </a:cubicBezTo>
                <a:cubicBezTo>
                  <a:pt x="1587" y="1006"/>
                  <a:pt x="1587" y="1007"/>
                  <a:pt x="1587" y="1007"/>
                </a:cubicBezTo>
                <a:cubicBezTo>
                  <a:pt x="1587" y="1007"/>
                  <a:pt x="1587" y="1007"/>
                  <a:pt x="1586" y="1004"/>
                </a:cubicBezTo>
                <a:cubicBezTo>
                  <a:pt x="1586" y="1004"/>
                  <a:pt x="1585" y="1004"/>
                  <a:pt x="1584" y="1003"/>
                </a:cubicBezTo>
                <a:cubicBezTo>
                  <a:pt x="1584" y="1001"/>
                  <a:pt x="1585" y="998"/>
                  <a:pt x="1585" y="998"/>
                </a:cubicBezTo>
                <a:cubicBezTo>
                  <a:pt x="1585" y="998"/>
                  <a:pt x="1585" y="998"/>
                  <a:pt x="1582" y="999"/>
                </a:cubicBezTo>
                <a:cubicBezTo>
                  <a:pt x="1582" y="999"/>
                  <a:pt x="1582" y="999"/>
                  <a:pt x="1582" y="999"/>
                </a:cubicBezTo>
                <a:cubicBezTo>
                  <a:pt x="1582" y="999"/>
                  <a:pt x="1583" y="999"/>
                  <a:pt x="1585" y="999"/>
                </a:cubicBezTo>
                <a:cubicBezTo>
                  <a:pt x="1585" y="999"/>
                  <a:pt x="1584" y="1002"/>
                  <a:pt x="1584" y="1003"/>
                </a:cubicBezTo>
                <a:cubicBezTo>
                  <a:pt x="1585" y="1004"/>
                  <a:pt x="1586" y="1004"/>
                  <a:pt x="1586" y="1004"/>
                </a:cubicBezTo>
                <a:cubicBezTo>
                  <a:pt x="1586" y="1004"/>
                  <a:pt x="1586" y="1004"/>
                  <a:pt x="1587" y="1007"/>
                </a:cubicBezTo>
                <a:cubicBezTo>
                  <a:pt x="1586" y="1007"/>
                  <a:pt x="1585" y="1008"/>
                  <a:pt x="1585" y="1008"/>
                </a:cubicBezTo>
                <a:cubicBezTo>
                  <a:pt x="1585" y="1008"/>
                  <a:pt x="1585" y="1008"/>
                  <a:pt x="1583" y="1012"/>
                </a:cubicBezTo>
                <a:cubicBezTo>
                  <a:pt x="1583" y="1012"/>
                  <a:pt x="1581" y="1012"/>
                  <a:pt x="1579" y="1012"/>
                </a:cubicBezTo>
                <a:cubicBezTo>
                  <a:pt x="1579" y="1012"/>
                  <a:pt x="1578" y="1012"/>
                  <a:pt x="1578" y="1011"/>
                </a:cubicBezTo>
                <a:cubicBezTo>
                  <a:pt x="1578" y="1012"/>
                  <a:pt x="1579" y="1012"/>
                  <a:pt x="1580" y="1012"/>
                </a:cubicBezTo>
                <a:cubicBezTo>
                  <a:pt x="1581" y="1012"/>
                  <a:pt x="1584" y="1012"/>
                  <a:pt x="1584" y="1012"/>
                </a:cubicBezTo>
                <a:cubicBezTo>
                  <a:pt x="1584" y="1012"/>
                  <a:pt x="1584" y="1012"/>
                  <a:pt x="1585" y="1008"/>
                </a:cubicBezTo>
                <a:cubicBezTo>
                  <a:pt x="1585" y="1008"/>
                  <a:pt x="1586" y="1007"/>
                  <a:pt x="1588" y="1007"/>
                </a:cubicBezTo>
                <a:cubicBezTo>
                  <a:pt x="1588" y="1007"/>
                  <a:pt x="1588" y="1007"/>
                  <a:pt x="1589" y="1007"/>
                </a:cubicBezTo>
                <a:cubicBezTo>
                  <a:pt x="1589" y="1007"/>
                  <a:pt x="1590" y="1008"/>
                  <a:pt x="1591" y="1010"/>
                </a:cubicBezTo>
                <a:cubicBezTo>
                  <a:pt x="1590" y="1012"/>
                  <a:pt x="1589" y="1015"/>
                  <a:pt x="1589" y="1015"/>
                </a:cubicBezTo>
                <a:cubicBezTo>
                  <a:pt x="1589" y="1015"/>
                  <a:pt x="1586" y="1023"/>
                  <a:pt x="1586" y="1025"/>
                </a:cubicBezTo>
                <a:cubicBezTo>
                  <a:pt x="1585" y="1027"/>
                  <a:pt x="1579" y="1029"/>
                  <a:pt x="1578" y="1030"/>
                </a:cubicBezTo>
                <a:cubicBezTo>
                  <a:pt x="1576" y="1031"/>
                  <a:pt x="1573" y="1038"/>
                  <a:pt x="1572" y="1040"/>
                </a:cubicBezTo>
                <a:cubicBezTo>
                  <a:pt x="1572" y="1043"/>
                  <a:pt x="1565" y="1052"/>
                  <a:pt x="1565" y="1052"/>
                </a:cubicBezTo>
                <a:cubicBezTo>
                  <a:pt x="1565" y="1052"/>
                  <a:pt x="1565" y="1052"/>
                  <a:pt x="1562" y="1052"/>
                </a:cubicBezTo>
                <a:cubicBezTo>
                  <a:pt x="1562" y="1052"/>
                  <a:pt x="1562" y="1052"/>
                  <a:pt x="1551" y="1064"/>
                </a:cubicBezTo>
                <a:cubicBezTo>
                  <a:pt x="1551" y="1064"/>
                  <a:pt x="1551" y="1064"/>
                  <a:pt x="1549" y="1065"/>
                </a:cubicBezTo>
                <a:cubicBezTo>
                  <a:pt x="1549" y="1065"/>
                  <a:pt x="1543" y="1070"/>
                  <a:pt x="1540" y="1073"/>
                </a:cubicBezTo>
                <a:cubicBezTo>
                  <a:pt x="1538" y="1074"/>
                  <a:pt x="1536" y="1075"/>
                  <a:pt x="1534" y="1075"/>
                </a:cubicBezTo>
                <a:cubicBezTo>
                  <a:pt x="1532" y="1075"/>
                  <a:pt x="1531" y="1074"/>
                  <a:pt x="1531" y="1074"/>
                </a:cubicBezTo>
                <a:cubicBezTo>
                  <a:pt x="1531" y="1074"/>
                  <a:pt x="1529" y="1076"/>
                  <a:pt x="1527" y="1076"/>
                </a:cubicBezTo>
                <a:cubicBezTo>
                  <a:pt x="1527" y="1077"/>
                  <a:pt x="1527" y="1077"/>
                  <a:pt x="1526" y="1077"/>
                </a:cubicBezTo>
                <a:cubicBezTo>
                  <a:pt x="1525" y="1077"/>
                  <a:pt x="1523" y="1076"/>
                  <a:pt x="1523" y="1076"/>
                </a:cubicBezTo>
                <a:cubicBezTo>
                  <a:pt x="1523" y="1076"/>
                  <a:pt x="1521" y="1078"/>
                  <a:pt x="1520" y="1078"/>
                </a:cubicBezTo>
                <a:cubicBezTo>
                  <a:pt x="1520" y="1078"/>
                  <a:pt x="1520" y="1078"/>
                  <a:pt x="1520" y="1078"/>
                </a:cubicBezTo>
                <a:cubicBezTo>
                  <a:pt x="1519" y="1078"/>
                  <a:pt x="1517" y="1076"/>
                  <a:pt x="1513" y="1076"/>
                </a:cubicBezTo>
                <a:cubicBezTo>
                  <a:pt x="1513" y="1076"/>
                  <a:pt x="1513" y="1076"/>
                  <a:pt x="1513" y="1076"/>
                </a:cubicBezTo>
                <a:cubicBezTo>
                  <a:pt x="1509" y="1076"/>
                  <a:pt x="1507" y="1078"/>
                  <a:pt x="1507" y="1078"/>
                </a:cubicBezTo>
                <a:cubicBezTo>
                  <a:pt x="1507" y="1078"/>
                  <a:pt x="1506" y="1077"/>
                  <a:pt x="1501" y="1077"/>
                </a:cubicBezTo>
                <a:cubicBezTo>
                  <a:pt x="1497" y="1077"/>
                  <a:pt x="1498" y="1080"/>
                  <a:pt x="1496" y="1081"/>
                </a:cubicBezTo>
                <a:cubicBezTo>
                  <a:pt x="1496" y="1081"/>
                  <a:pt x="1496" y="1081"/>
                  <a:pt x="1496" y="1081"/>
                </a:cubicBezTo>
                <a:cubicBezTo>
                  <a:pt x="1495" y="1081"/>
                  <a:pt x="1493" y="1081"/>
                  <a:pt x="1492" y="1081"/>
                </a:cubicBezTo>
                <a:cubicBezTo>
                  <a:pt x="1490" y="1080"/>
                  <a:pt x="1489" y="1080"/>
                  <a:pt x="1488" y="1080"/>
                </a:cubicBezTo>
                <a:cubicBezTo>
                  <a:pt x="1487" y="1080"/>
                  <a:pt x="1487" y="1080"/>
                  <a:pt x="1486" y="1080"/>
                </a:cubicBezTo>
                <a:cubicBezTo>
                  <a:pt x="1484" y="1081"/>
                  <a:pt x="1484" y="1083"/>
                  <a:pt x="1481" y="1084"/>
                </a:cubicBezTo>
                <a:cubicBezTo>
                  <a:pt x="1480" y="1084"/>
                  <a:pt x="1480" y="1084"/>
                  <a:pt x="1480" y="1084"/>
                </a:cubicBezTo>
                <a:cubicBezTo>
                  <a:pt x="1477" y="1084"/>
                  <a:pt x="1476" y="1080"/>
                  <a:pt x="1476" y="1080"/>
                </a:cubicBezTo>
                <a:cubicBezTo>
                  <a:pt x="1476" y="1080"/>
                  <a:pt x="1476" y="1080"/>
                  <a:pt x="1473" y="1079"/>
                </a:cubicBezTo>
                <a:cubicBezTo>
                  <a:pt x="1473" y="1079"/>
                  <a:pt x="1472" y="1077"/>
                  <a:pt x="1471" y="1077"/>
                </a:cubicBezTo>
                <a:cubicBezTo>
                  <a:pt x="1471" y="1077"/>
                  <a:pt x="1471" y="1077"/>
                  <a:pt x="1471" y="1078"/>
                </a:cubicBezTo>
                <a:cubicBezTo>
                  <a:pt x="1470" y="1078"/>
                  <a:pt x="1470" y="1079"/>
                  <a:pt x="1470" y="1079"/>
                </a:cubicBezTo>
                <a:cubicBezTo>
                  <a:pt x="1470" y="1079"/>
                  <a:pt x="1469" y="1079"/>
                  <a:pt x="1469" y="1079"/>
                </a:cubicBezTo>
                <a:cubicBezTo>
                  <a:pt x="1468" y="1077"/>
                  <a:pt x="1469" y="1074"/>
                  <a:pt x="1468" y="1071"/>
                </a:cubicBezTo>
                <a:cubicBezTo>
                  <a:pt x="1466" y="1068"/>
                  <a:pt x="1465" y="1066"/>
                  <a:pt x="1466" y="1065"/>
                </a:cubicBezTo>
                <a:cubicBezTo>
                  <a:pt x="1466" y="1064"/>
                  <a:pt x="1466" y="1064"/>
                  <a:pt x="1466" y="1064"/>
                </a:cubicBezTo>
                <a:cubicBezTo>
                  <a:pt x="1467" y="1064"/>
                  <a:pt x="1467" y="1064"/>
                  <a:pt x="1467" y="1064"/>
                </a:cubicBezTo>
                <a:cubicBezTo>
                  <a:pt x="1467" y="1064"/>
                  <a:pt x="1468" y="1064"/>
                  <a:pt x="1468" y="1064"/>
                </a:cubicBezTo>
                <a:cubicBezTo>
                  <a:pt x="1468" y="1064"/>
                  <a:pt x="1468" y="1064"/>
                  <a:pt x="1469" y="1064"/>
                </a:cubicBezTo>
                <a:cubicBezTo>
                  <a:pt x="1469" y="1063"/>
                  <a:pt x="1469" y="1059"/>
                  <a:pt x="1469" y="1056"/>
                </a:cubicBezTo>
                <a:cubicBezTo>
                  <a:pt x="1469" y="1054"/>
                  <a:pt x="1463" y="1048"/>
                  <a:pt x="1461" y="1045"/>
                </a:cubicBezTo>
                <a:cubicBezTo>
                  <a:pt x="1460" y="1042"/>
                  <a:pt x="1460" y="1038"/>
                  <a:pt x="1460" y="1035"/>
                </a:cubicBezTo>
                <a:cubicBezTo>
                  <a:pt x="1460" y="1033"/>
                  <a:pt x="1457" y="1030"/>
                  <a:pt x="1457" y="1029"/>
                </a:cubicBezTo>
                <a:cubicBezTo>
                  <a:pt x="1456" y="1028"/>
                  <a:pt x="1455" y="1025"/>
                  <a:pt x="1455" y="1024"/>
                </a:cubicBezTo>
                <a:cubicBezTo>
                  <a:pt x="1455" y="1024"/>
                  <a:pt x="1455" y="1024"/>
                  <a:pt x="1457" y="1023"/>
                </a:cubicBezTo>
                <a:cubicBezTo>
                  <a:pt x="1457" y="1023"/>
                  <a:pt x="1457" y="1023"/>
                  <a:pt x="1457" y="1023"/>
                </a:cubicBezTo>
                <a:cubicBezTo>
                  <a:pt x="1457" y="1023"/>
                  <a:pt x="1456" y="1023"/>
                  <a:pt x="1455" y="1024"/>
                </a:cubicBezTo>
                <a:cubicBezTo>
                  <a:pt x="1455" y="1024"/>
                  <a:pt x="1455" y="1024"/>
                  <a:pt x="1455" y="1024"/>
                </a:cubicBezTo>
                <a:cubicBezTo>
                  <a:pt x="1455" y="1024"/>
                  <a:pt x="1451" y="1022"/>
                  <a:pt x="1450" y="1020"/>
                </a:cubicBezTo>
                <a:cubicBezTo>
                  <a:pt x="1449" y="1018"/>
                  <a:pt x="1446" y="1013"/>
                  <a:pt x="1446" y="1013"/>
                </a:cubicBezTo>
                <a:cubicBezTo>
                  <a:pt x="1446" y="1013"/>
                  <a:pt x="1446" y="1013"/>
                  <a:pt x="1446" y="1009"/>
                </a:cubicBezTo>
                <a:cubicBezTo>
                  <a:pt x="1446" y="1009"/>
                  <a:pt x="1444" y="1008"/>
                  <a:pt x="1444" y="1007"/>
                </a:cubicBezTo>
                <a:cubicBezTo>
                  <a:pt x="1444" y="1006"/>
                  <a:pt x="1445" y="1003"/>
                  <a:pt x="1445" y="1003"/>
                </a:cubicBezTo>
                <a:cubicBezTo>
                  <a:pt x="1445" y="1003"/>
                  <a:pt x="1445" y="1003"/>
                  <a:pt x="1443" y="1003"/>
                </a:cubicBezTo>
                <a:cubicBezTo>
                  <a:pt x="1443" y="1003"/>
                  <a:pt x="1443" y="1003"/>
                  <a:pt x="1443" y="999"/>
                </a:cubicBezTo>
                <a:cubicBezTo>
                  <a:pt x="1443" y="999"/>
                  <a:pt x="1443" y="999"/>
                  <a:pt x="1441" y="993"/>
                </a:cubicBezTo>
                <a:cubicBezTo>
                  <a:pt x="1441" y="993"/>
                  <a:pt x="1443" y="993"/>
                  <a:pt x="1442" y="989"/>
                </a:cubicBezTo>
                <a:cubicBezTo>
                  <a:pt x="1442" y="985"/>
                  <a:pt x="1439" y="981"/>
                  <a:pt x="1439" y="981"/>
                </a:cubicBezTo>
                <a:cubicBezTo>
                  <a:pt x="1439" y="981"/>
                  <a:pt x="1440" y="968"/>
                  <a:pt x="1440" y="965"/>
                </a:cubicBezTo>
                <a:cubicBezTo>
                  <a:pt x="1440" y="962"/>
                  <a:pt x="1434" y="958"/>
                  <a:pt x="1434" y="958"/>
                </a:cubicBezTo>
                <a:cubicBezTo>
                  <a:pt x="1434" y="958"/>
                  <a:pt x="1434" y="958"/>
                  <a:pt x="1434" y="956"/>
                </a:cubicBezTo>
                <a:cubicBezTo>
                  <a:pt x="1434" y="956"/>
                  <a:pt x="1432" y="953"/>
                  <a:pt x="1431" y="951"/>
                </a:cubicBezTo>
                <a:cubicBezTo>
                  <a:pt x="1430" y="948"/>
                  <a:pt x="1428" y="945"/>
                  <a:pt x="1428" y="942"/>
                </a:cubicBezTo>
                <a:cubicBezTo>
                  <a:pt x="1428" y="939"/>
                  <a:pt x="1422" y="931"/>
                  <a:pt x="1420" y="928"/>
                </a:cubicBezTo>
                <a:cubicBezTo>
                  <a:pt x="1418" y="926"/>
                  <a:pt x="1417" y="923"/>
                  <a:pt x="1417" y="923"/>
                </a:cubicBezTo>
                <a:cubicBezTo>
                  <a:pt x="1417" y="923"/>
                  <a:pt x="1417" y="923"/>
                  <a:pt x="1416" y="915"/>
                </a:cubicBezTo>
                <a:cubicBezTo>
                  <a:pt x="1416" y="915"/>
                  <a:pt x="1416" y="915"/>
                  <a:pt x="1416" y="915"/>
                </a:cubicBezTo>
                <a:cubicBezTo>
                  <a:pt x="1416" y="914"/>
                  <a:pt x="1416" y="913"/>
                  <a:pt x="1416" y="910"/>
                </a:cubicBezTo>
                <a:cubicBezTo>
                  <a:pt x="1416" y="910"/>
                  <a:pt x="1416" y="910"/>
                  <a:pt x="1418" y="907"/>
                </a:cubicBezTo>
                <a:cubicBezTo>
                  <a:pt x="1418" y="907"/>
                  <a:pt x="1418" y="907"/>
                  <a:pt x="1417" y="906"/>
                </a:cubicBezTo>
                <a:cubicBezTo>
                  <a:pt x="1417" y="906"/>
                  <a:pt x="1417" y="906"/>
                  <a:pt x="1417" y="901"/>
                </a:cubicBezTo>
                <a:cubicBezTo>
                  <a:pt x="1417" y="901"/>
                  <a:pt x="1417" y="901"/>
                  <a:pt x="1419" y="899"/>
                </a:cubicBezTo>
                <a:cubicBezTo>
                  <a:pt x="1419" y="899"/>
                  <a:pt x="1419" y="899"/>
                  <a:pt x="1419" y="894"/>
                </a:cubicBezTo>
                <a:cubicBezTo>
                  <a:pt x="1419" y="894"/>
                  <a:pt x="1421" y="893"/>
                  <a:pt x="1422" y="891"/>
                </a:cubicBezTo>
                <a:cubicBezTo>
                  <a:pt x="1422" y="890"/>
                  <a:pt x="1422" y="884"/>
                  <a:pt x="1422" y="884"/>
                </a:cubicBezTo>
                <a:cubicBezTo>
                  <a:pt x="1422" y="884"/>
                  <a:pt x="1422" y="884"/>
                  <a:pt x="1423" y="882"/>
                </a:cubicBezTo>
                <a:cubicBezTo>
                  <a:pt x="1423" y="882"/>
                  <a:pt x="1424" y="879"/>
                  <a:pt x="1424" y="877"/>
                </a:cubicBezTo>
                <a:cubicBezTo>
                  <a:pt x="1423" y="875"/>
                  <a:pt x="1425" y="875"/>
                  <a:pt x="1427" y="875"/>
                </a:cubicBezTo>
                <a:cubicBezTo>
                  <a:pt x="1427" y="875"/>
                  <a:pt x="1428" y="875"/>
                  <a:pt x="1428" y="875"/>
                </a:cubicBezTo>
                <a:cubicBezTo>
                  <a:pt x="1428" y="875"/>
                  <a:pt x="1428" y="875"/>
                  <a:pt x="1427" y="872"/>
                </a:cubicBezTo>
                <a:cubicBezTo>
                  <a:pt x="1427" y="872"/>
                  <a:pt x="1427" y="872"/>
                  <a:pt x="1429" y="870"/>
                </a:cubicBezTo>
                <a:cubicBezTo>
                  <a:pt x="1429" y="870"/>
                  <a:pt x="1429" y="870"/>
                  <a:pt x="1429" y="870"/>
                </a:cubicBezTo>
                <a:cubicBezTo>
                  <a:pt x="1430" y="870"/>
                  <a:pt x="1431" y="870"/>
                  <a:pt x="1432" y="869"/>
                </a:cubicBezTo>
                <a:cubicBezTo>
                  <a:pt x="1434" y="868"/>
                  <a:pt x="1432" y="865"/>
                  <a:pt x="1432" y="865"/>
                </a:cubicBezTo>
                <a:cubicBezTo>
                  <a:pt x="1432" y="865"/>
                  <a:pt x="1434" y="862"/>
                  <a:pt x="1435" y="859"/>
                </a:cubicBezTo>
                <a:cubicBezTo>
                  <a:pt x="1436" y="857"/>
                  <a:pt x="1433" y="850"/>
                  <a:pt x="1431" y="846"/>
                </a:cubicBezTo>
                <a:cubicBezTo>
                  <a:pt x="1428" y="842"/>
                  <a:pt x="1429" y="838"/>
                  <a:pt x="1429" y="838"/>
                </a:cubicBezTo>
                <a:cubicBezTo>
                  <a:pt x="1429" y="838"/>
                  <a:pt x="1429" y="838"/>
                  <a:pt x="1428" y="838"/>
                </a:cubicBezTo>
                <a:cubicBezTo>
                  <a:pt x="1428" y="838"/>
                  <a:pt x="1428" y="838"/>
                  <a:pt x="1428" y="835"/>
                </a:cubicBezTo>
                <a:cubicBezTo>
                  <a:pt x="1428" y="835"/>
                  <a:pt x="1430" y="834"/>
                  <a:pt x="1431" y="829"/>
                </a:cubicBezTo>
                <a:cubicBezTo>
                  <a:pt x="1431" y="824"/>
                  <a:pt x="1426" y="818"/>
                  <a:pt x="1426" y="818"/>
                </a:cubicBezTo>
                <a:cubicBezTo>
                  <a:pt x="1426" y="818"/>
                  <a:pt x="1426" y="818"/>
                  <a:pt x="1426" y="814"/>
                </a:cubicBezTo>
                <a:cubicBezTo>
                  <a:pt x="1426" y="814"/>
                  <a:pt x="1425" y="814"/>
                  <a:pt x="1424" y="812"/>
                </a:cubicBezTo>
                <a:cubicBezTo>
                  <a:pt x="1424" y="811"/>
                  <a:pt x="1421" y="808"/>
                  <a:pt x="1421" y="808"/>
                </a:cubicBezTo>
                <a:cubicBezTo>
                  <a:pt x="1421" y="808"/>
                  <a:pt x="1422" y="808"/>
                  <a:pt x="1423" y="807"/>
                </a:cubicBezTo>
                <a:cubicBezTo>
                  <a:pt x="1424" y="806"/>
                  <a:pt x="1424" y="806"/>
                  <a:pt x="1424" y="806"/>
                </a:cubicBezTo>
                <a:cubicBezTo>
                  <a:pt x="1423" y="806"/>
                  <a:pt x="1422" y="805"/>
                  <a:pt x="1421" y="804"/>
                </a:cubicBezTo>
                <a:cubicBezTo>
                  <a:pt x="1422" y="803"/>
                  <a:pt x="1423" y="803"/>
                  <a:pt x="1424" y="803"/>
                </a:cubicBezTo>
                <a:cubicBezTo>
                  <a:pt x="1424" y="803"/>
                  <a:pt x="1424" y="802"/>
                  <a:pt x="1424" y="801"/>
                </a:cubicBezTo>
                <a:cubicBezTo>
                  <a:pt x="1424" y="802"/>
                  <a:pt x="1424" y="802"/>
                  <a:pt x="1424" y="802"/>
                </a:cubicBezTo>
                <a:cubicBezTo>
                  <a:pt x="1423" y="803"/>
                  <a:pt x="1422" y="803"/>
                  <a:pt x="1421" y="804"/>
                </a:cubicBezTo>
                <a:cubicBezTo>
                  <a:pt x="1421" y="803"/>
                  <a:pt x="1421" y="803"/>
                  <a:pt x="1421" y="803"/>
                </a:cubicBezTo>
                <a:cubicBezTo>
                  <a:pt x="1420" y="796"/>
                  <a:pt x="1420" y="796"/>
                  <a:pt x="1420" y="796"/>
                </a:cubicBezTo>
                <a:cubicBezTo>
                  <a:pt x="1420" y="796"/>
                  <a:pt x="1420" y="796"/>
                  <a:pt x="1420" y="796"/>
                </a:cubicBezTo>
                <a:cubicBezTo>
                  <a:pt x="1420" y="796"/>
                  <a:pt x="1420" y="796"/>
                  <a:pt x="1421" y="795"/>
                </a:cubicBezTo>
                <a:cubicBezTo>
                  <a:pt x="1421" y="795"/>
                  <a:pt x="1421" y="795"/>
                  <a:pt x="1421" y="795"/>
                </a:cubicBezTo>
                <a:cubicBezTo>
                  <a:pt x="1421" y="795"/>
                  <a:pt x="1421" y="795"/>
                  <a:pt x="1421" y="795"/>
                </a:cubicBezTo>
                <a:cubicBezTo>
                  <a:pt x="1421" y="795"/>
                  <a:pt x="1421" y="795"/>
                  <a:pt x="1420" y="795"/>
                </a:cubicBezTo>
                <a:cubicBezTo>
                  <a:pt x="1420" y="795"/>
                  <a:pt x="1420" y="795"/>
                  <a:pt x="1420" y="796"/>
                </a:cubicBezTo>
                <a:cubicBezTo>
                  <a:pt x="1420" y="796"/>
                  <a:pt x="1420" y="796"/>
                  <a:pt x="1418" y="793"/>
                </a:cubicBezTo>
                <a:cubicBezTo>
                  <a:pt x="1418" y="793"/>
                  <a:pt x="1418" y="793"/>
                  <a:pt x="1418" y="791"/>
                </a:cubicBezTo>
                <a:cubicBezTo>
                  <a:pt x="1418" y="791"/>
                  <a:pt x="1418" y="791"/>
                  <a:pt x="1412" y="786"/>
                </a:cubicBezTo>
                <a:cubicBezTo>
                  <a:pt x="1412" y="786"/>
                  <a:pt x="1412" y="786"/>
                  <a:pt x="1411" y="786"/>
                </a:cubicBezTo>
                <a:cubicBezTo>
                  <a:pt x="1411" y="786"/>
                  <a:pt x="1411" y="786"/>
                  <a:pt x="1411" y="786"/>
                </a:cubicBezTo>
                <a:cubicBezTo>
                  <a:pt x="1411" y="786"/>
                  <a:pt x="1411" y="786"/>
                  <a:pt x="1407" y="781"/>
                </a:cubicBezTo>
                <a:cubicBezTo>
                  <a:pt x="1407" y="781"/>
                  <a:pt x="1407" y="781"/>
                  <a:pt x="1408" y="781"/>
                </a:cubicBezTo>
                <a:cubicBezTo>
                  <a:pt x="1408" y="781"/>
                  <a:pt x="1408" y="781"/>
                  <a:pt x="1402" y="774"/>
                </a:cubicBezTo>
                <a:cubicBezTo>
                  <a:pt x="1402" y="774"/>
                  <a:pt x="1402" y="774"/>
                  <a:pt x="1403" y="773"/>
                </a:cubicBezTo>
                <a:cubicBezTo>
                  <a:pt x="1403" y="773"/>
                  <a:pt x="1403" y="773"/>
                  <a:pt x="1399" y="772"/>
                </a:cubicBezTo>
                <a:cubicBezTo>
                  <a:pt x="1399" y="772"/>
                  <a:pt x="1399" y="772"/>
                  <a:pt x="1399" y="767"/>
                </a:cubicBezTo>
                <a:cubicBezTo>
                  <a:pt x="1399" y="767"/>
                  <a:pt x="1398" y="767"/>
                  <a:pt x="1398" y="767"/>
                </a:cubicBezTo>
                <a:cubicBezTo>
                  <a:pt x="1397" y="767"/>
                  <a:pt x="1396" y="767"/>
                  <a:pt x="1396" y="767"/>
                </a:cubicBezTo>
                <a:cubicBezTo>
                  <a:pt x="1396" y="765"/>
                  <a:pt x="1397" y="763"/>
                  <a:pt x="1397" y="763"/>
                </a:cubicBezTo>
                <a:cubicBezTo>
                  <a:pt x="1397" y="763"/>
                  <a:pt x="1397" y="763"/>
                  <a:pt x="1396" y="761"/>
                </a:cubicBezTo>
                <a:cubicBezTo>
                  <a:pt x="1396" y="761"/>
                  <a:pt x="1396" y="761"/>
                  <a:pt x="1394" y="762"/>
                </a:cubicBezTo>
                <a:cubicBezTo>
                  <a:pt x="1394" y="762"/>
                  <a:pt x="1394" y="762"/>
                  <a:pt x="1391" y="755"/>
                </a:cubicBezTo>
                <a:cubicBezTo>
                  <a:pt x="1391" y="755"/>
                  <a:pt x="1392" y="756"/>
                  <a:pt x="1392" y="756"/>
                </a:cubicBezTo>
                <a:cubicBezTo>
                  <a:pt x="1393" y="756"/>
                  <a:pt x="1394" y="755"/>
                  <a:pt x="1395" y="754"/>
                </a:cubicBezTo>
                <a:cubicBezTo>
                  <a:pt x="1397" y="752"/>
                  <a:pt x="1397" y="745"/>
                  <a:pt x="1397" y="745"/>
                </a:cubicBezTo>
                <a:cubicBezTo>
                  <a:pt x="1397" y="745"/>
                  <a:pt x="1397" y="745"/>
                  <a:pt x="1398" y="745"/>
                </a:cubicBezTo>
                <a:cubicBezTo>
                  <a:pt x="1399" y="745"/>
                  <a:pt x="1399" y="745"/>
                  <a:pt x="1399" y="745"/>
                </a:cubicBezTo>
                <a:cubicBezTo>
                  <a:pt x="1400" y="744"/>
                  <a:pt x="1398" y="739"/>
                  <a:pt x="1398" y="739"/>
                </a:cubicBezTo>
                <a:cubicBezTo>
                  <a:pt x="1398" y="739"/>
                  <a:pt x="1398" y="739"/>
                  <a:pt x="1400" y="738"/>
                </a:cubicBezTo>
                <a:cubicBezTo>
                  <a:pt x="1399" y="738"/>
                  <a:pt x="1399" y="738"/>
                  <a:pt x="1399" y="738"/>
                </a:cubicBezTo>
                <a:cubicBezTo>
                  <a:pt x="1399" y="738"/>
                  <a:pt x="1399" y="738"/>
                  <a:pt x="1401" y="738"/>
                </a:cubicBezTo>
                <a:cubicBezTo>
                  <a:pt x="1400" y="738"/>
                  <a:pt x="1400" y="738"/>
                  <a:pt x="1400" y="737"/>
                </a:cubicBezTo>
                <a:cubicBezTo>
                  <a:pt x="1400" y="737"/>
                  <a:pt x="1400" y="737"/>
                  <a:pt x="1399" y="738"/>
                </a:cubicBezTo>
                <a:cubicBezTo>
                  <a:pt x="1398" y="738"/>
                  <a:pt x="1396" y="737"/>
                  <a:pt x="1396" y="736"/>
                </a:cubicBezTo>
                <a:cubicBezTo>
                  <a:pt x="1395" y="735"/>
                  <a:pt x="1398" y="733"/>
                  <a:pt x="1399" y="731"/>
                </a:cubicBezTo>
                <a:cubicBezTo>
                  <a:pt x="1400" y="730"/>
                  <a:pt x="1399" y="727"/>
                  <a:pt x="1399" y="727"/>
                </a:cubicBezTo>
                <a:cubicBezTo>
                  <a:pt x="1399" y="727"/>
                  <a:pt x="1399" y="727"/>
                  <a:pt x="1401" y="726"/>
                </a:cubicBezTo>
                <a:cubicBezTo>
                  <a:pt x="1401" y="726"/>
                  <a:pt x="1401" y="726"/>
                  <a:pt x="1402" y="727"/>
                </a:cubicBezTo>
                <a:cubicBezTo>
                  <a:pt x="1402" y="727"/>
                  <a:pt x="1402" y="727"/>
                  <a:pt x="1407" y="727"/>
                </a:cubicBezTo>
                <a:cubicBezTo>
                  <a:pt x="1407" y="727"/>
                  <a:pt x="1407" y="727"/>
                  <a:pt x="1407" y="727"/>
                </a:cubicBezTo>
                <a:cubicBezTo>
                  <a:pt x="1406" y="727"/>
                  <a:pt x="1404" y="727"/>
                  <a:pt x="1402" y="727"/>
                </a:cubicBezTo>
                <a:cubicBezTo>
                  <a:pt x="1402" y="727"/>
                  <a:pt x="1402" y="727"/>
                  <a:pt x="1401" y="726"/>
                </a:cubicBezTo>
                <a:cubicBezTo>
                  <a:pt x="1401" y="726"/>
                  <a:pt x="1401" y="726"/>
                  <a:pt x="1401" y="722"/>
                </a:cubicBezTo>
                <a:cubicBezTo>
                  <a:pt x="1401" y="722"/>
                  <a:pt x="1401" y="722"/>
                  <a:pt x="1402" y="722"/>
                </a:cubicBezTo>
                <a:cubicBezTo>
                  <a:pt x="1402" y="722"/>
                  <a:pt x="1402" y="722"/>
                  <a:pt x="1402" y="716"/>
                </a:cubicBezTo>
                <a:cubicBezTo>
                  <a:pt x="1402" y="716"/>
                  <a:pt x="1402" y="716"/>
                  <a:pt x="1400" y="715"/>
                </a:cubicBezTo>
                <a:cubicBezTo>
                  <a:pt x="1400" y="715"/>
                  <a:pt x="1400" y="715"/>
                  <a:pt x="1398" y="712"/>
                </a:cubicBezTo>
                <a:cubicBezTo>
                  <a:pt x="1398" y="712"/>
                  <a:pt x="1398" y="712"/>
                  <a:pt x="1400" y="708"/>
                </a:cubicBezTo>
                <a:cubicBezTo>
                  <a:pt x="1400" y="708"/>
                  <a:pt x="1400" y="708"/>
                  <a:pt x="1398" y="711"/>
                </a:cubicBezTo>
                <a:cubicBezTo>
                  <a:pt x="1398" y="711"/>
                  <a:pt x="1396" y="710"/>
                  <a:pt x="1395" y="709"/>
                </a:cubicBezTo>
                <a:cubicBezTo>
                  <a:pt x="1393" y="707"/>
                  <a:pt x="1393" y="703"/>
                  <a:pt x="1393" y="703"/>
                </a:cubicBezTo>
                <a:cubicBezTo>
                  <a:pt x="1393" y="703"/>
                  <a:pt x="1393" y="703"/>
                  <a:pt x="1390" y="704"/>
                </a:cubicBezTo>
                <a:cubicBezTo>
                  <a:pt x="1390" y="704"/>
                  <a:pt x="1390" y="704"/>
                  <a:pt x="1390" y="702"/>
                </a:cubicBezTo>
                <a:cubicBezTo>
                  <a:pt x="1390" y="702"/>
                  <a:pt x="1392" y="700"/>
                  <a:pt x="1392" y="698"/>
                </a:cubicBezTo>
                <a:cubicBezTo>
                  <a:pt x="1392" y="697"/>
                  <a:pt x="1392" y="693"/>
                  <a:pt x="1392" y="692"/>
                </a:cubicBezTo>
                <a:cubicBezTo>
                  <a:pt x="1392" y="692"/>
                  <a:pt x="1392" y="692"/>
                  <a:pt x="1392" y="692"/>
                </a:cubicBezTo>
                <a:cubicBezTo>
                  <a:pt x="1392" y="692"/>
                  <a:pt x="1392" y="698"/>
                  <a:pt x="1392" y="699"/>
                </a:cubicBezTo>
                <a:cubicBezTo>
                  <a:pt x="1392" y="700"/>
                  <a:pt x="1390" y="703"/>
                  <a:pt x="1390" y="703"/>
                </a:cubicBezTo>
                <a:cubicBezTo>
                  <a:pt x="1390" y="703"/>
                  <a:pt x="1390" y="703"/>
                  <a:pt x="1390" y="702"/>
                </a:cubicBezTo>
                <a:cubicBezTo>
                  <a:pt x="1390" y="702"/>
                  <a:pt x="1390" y="702"/>
                  <a:pt x="1387" y="702"/>
                </a:cubicBezTo>
                <a:cubicBezTo>
                  <a:pt x="1387" y="702"/>
                  <a:pt x="1387" y="702"/>
                  <a:pt x="1387" y="705"/>
                </a:cubicBezTo>
                <a:cubicBezTo>
                  <a:pt x="1387" y="705"/>
                  <a:pt x="1387" y="705"/>
                  <a:pt x="1382" y="705"/>
                </a:cubicBezTo>
                <a:cubicBezTo>
                  <a:pt x="1382" y="705"/>
                  <a:pt x="1382" y="705"/>
                  <a:pt x="1381" y="704"/>
                </a:cubicBezTo>
                <a:cubicBezTo>
                  <a:pt x="1381" y="704"/>
                  <a:pt x="1381" y="704"/>
                  <a:pt x="1378" y="705"/>
                </a:cubicBezTo>
                <a:cubicBezTo>
                  <a:pt x="1378" y="705"/>
                  <a:pt x="1378" y="705"/>
                  <a:pt x="1375" y="703"/>
                </a:cubicBezTo>
                <a:cubicBezTo>
                  <a:pt x="1375" y="703"/>
                  <a:pt x="1375" y="703"/>
                  <a:pt x="1374" y="706"/>
                </a:cubicBezTo>
                <a:cubicBezTo>
                  <a:pt x="1374" y="706"/>
                  <a:pt x="1373" y="706"/>
                  <a:pt x="1370" y="706"/>
                </a:cubicBezTo>
                <a:cubicBezTo>
                  <a:pt x="1369" y="706"/>
                  <a:pt x="1369" y="706"/>
                  <a:pt x="1368" y="706"/>
                </a:cubicBezTo>
                <a:cubicBezTo>
                  <a:pt x="1364" y="706"/>
                  <a:pt x="1363" y="701"/>
                  <a:pt x="1363" y="699"/>
                </a:cubicBezTo>
                <a:cubicBezTo>
                  <a:pt x="1363" y="698"/>
                  <a:pt x="1364" y="696"/>
                  <a:pt x="1364" y="696"/>
                </a:cubicBezTo>
                <a:cubicBezTo>
                  <a:pt x="1364" y="696"/>
                  <a:pt x="1364" y="696"/>
                  <a:pt x="1364" y="696"/>
                </a:cubicBezTo>
                <a:cubicBezTo>
                  <a:pt x="1363" y="696"/>
                  <a:pt x="1363" y="696"/>
                  <a:pt x="1363" y="696"/>
                </a:cubicBezTo>
                <a:cubicBezTo>
                  <a:pt x="1362" y="696"/>
                  <a:pt x="1362" y="696"/>
                  <a:pt x="1362" y="696"/>
                </a:cubicBezTo>
                <a:cubicBezTo>
                  <a:pt x="1361" y="696"/>
                  <a:pt x="1361" y="696"/>
                  <a:pt x="1361" y="696"/>
                </a:cubicBezTo>
                <a:cubicBezTo>
                  <a:pt x="1361" y="696"/>
                  <a:pt x="1363" y="694"/>
                  <a:pt x="1363" y="694"/>
                </a:cubicBezTo>
                <a:cubicBezTo>
                  <a:pt x="1363" y="694"/>
                  <a:pt x="1363" y="694"/>
                  <a:pt x="1360" y="694"/>
                </a:cubicBezTo>
                <a:cubicBezTo>
                  <a:pt x="1360" y="694"/>
                  <a:pt x="1360" y="692"/>
                  <a:pt x="1357" y="689"/>
                </a:cubicBezTo>
                <a:cubicBezTo>
                  <a:pt x="1355" y="687"/>
                  <a:pt x="1353" y="686"/>
                  <a:pt x="1351" y="686"/>
                </a:cubicBezTo>
                <a:cubicBezTo>
                  <a:pt x="1349" y="686"/>
                  <a:pt x="1348" y="687"/>
                  <a:pt x="1348" y="687"/>
                </a:cubicBezTo>
                <a:cubicBezTo>
                  <a:pt x="1348" y="687"/>
                  <a:pt x="1348" y="687"/>
                  <a:pt x="1348" y="685"/>
                </a:cubicBezTo>
                <a:cubicBezTo>
                  <a:pt x="1348" y="685"/>
                  <a:pt x="1346" y="687"/>
                  <a:pt x="1344" y="687"/>
                </a:cubicBezTo>
                <a:cubicBezTo>
                  <a:pt x="1344" y="688"/>
                  <a:pt x="1343" y="688"/>
                  <a:pt x="1343" y="688"/>
                </a:cubicBezTo>
                <a:cubicBezTo>
                  <a:pt x="1342" y="688"/>
                  <a:pt x="1341" y="687"/>
                  <a:pt x="1340" y="687"/>
                </a:cubicBezTo>
                <a:cubicBezTo>
                  <a:pt x="1341" y="686"/>
                  <a:pt x="1341" y="685"/>
                  <a:pt x="1341" y="685"/>
                </a:cubicBezTo>
                <a:cubicBezTo>
                  <a:pt x="1341" y="684"/>
                  <a:pt x="1341" y="684"/>
                  <a:pt x="1341" y="684"/>
                </a:cubicBezTo>
                <a:cubicBezTo>
                  <a:pt x="1341" y="684"/>
                  <a:pt x="1341" y="684"/>
                  <a:pt x="1341" y="685"/>
                </a:cubicBezTo>
                <a:cubicBezTo>
                  <a:pt x="1341" y="685"/>
                  <a:pt x="1341" y="686"/>
                  <a:pt x="1340" y="687"/>
                </a:cubicBezTo>
                <a:cubicBezTo>
                  <a:pt x="1340" y="687"/>
                  <a:pt x="1340" y="687"/>
                  <a:pt x="1340" y="687"/>
                </a:cubicBezTo>
                <a:cubicBezTo>
                  <a:pt x="1340" y="687"/>
                  <a:pt x="1340" y="687"/>
                  <a:pt x="1340" y="687"/>
                </a:cubicBezTo>
                <a:cubicBezTo>
                  <a:pt x="1340" y="687"/>
                  <a:pt x="1340" y="687"/>
                  <a:pt x="1340" y="687"/>
                </a:cubicBezTo>
                <a:cubicBezTo>
                  <a:pt x="1340" y="687"/>
                  <a:pt x="1340" y="687"/>
                  <a:pt x="1340" y="687"/>
                </a:cubicBezTo>
                <a:cubicBezTo>
                  <a:pt x="1339" y="686"/>
                  <a:pt x="1339" y="686"/>
                  <a:pt x="1339" y="686"/>
                </a:cubicBezTo>
                <a:cubicBezTo>
                  <a:pt x="1339" y="686"/>
                  <a:pt x="1339" y="686"/>
                  <a:pt x="1337" y="689"/>
                </a:cubicBezTo>
                <a:cubicBezTo>
                  <a:pt x="1337" y="689"/>
                  <a:pt x="1335" y="688"/>
                  <a:pt x="1333" y="688"/>
                </a:cubicBezTo>
                <a:cubicBezTo>
                  <a:pt x="1333" y="688"/>
                  <a:pt x="1333" y="688"/>
                  <a:pt x="1333" y="688"/>
                </a:cubicBezTo>
                <a:cubicBezTo>
                  <a:pt x="1332" y="688"/>
                  <a:pt x="1331" y="688"/>
                  <a:pt x="1331" y="688"/>
                </a:cubicBezTo>
                <a:cubicBezTo>
                  <a:pt x="1330" y="688"/>
                  <a:pt x="1329" y="689"/>
                  <a:pt x="1328" y="690"/>
                </a:cubicBezTo>
                <a:cubicBezTo>
                  <a:pt x="1328" y="690"/>
                  <a:pt x="1328" y="690"/>
                  <a:pt x="1325" y="688"/>
                </a:cubicBezTo>
                <a:cubicBezTo>
                  <a:pt x="1326" y="688"/>
                  <a:pt x="1326" y="689"/>
                  <a:pt x="1327" y="690"/>
                </a:cubicBezTo>
                <a:cubicBezTo>
                  <a:pt x="1326" y="691"/>
                  <a:pt x="1325" y="692"/>
                  <a:pt x="1324" y="692"/>
                </a:cubicBezTo>
                <a:cubicBezTo>
                  <a:pt x="1324" y="693"/>
                  <a:pt x="1324" y="693"/>
                  <a:pt x="1323" y="693"/>
                </a:cubicBezTo>
                <a:cubicBezTo>
                  <a:pt x="1322" y="693"/>
                  <a:pt x="1321" y="692"/>
                  <a:pt x="1320" y="692"/>
                </a:cubicBezTo>
                <a:cubicBezTo>
                  <a:pt x="1320" y="692"/>
                  <a:pt x="1320" y="692"/>
                  <a:pt x="1320" y="692"/>
                </a:cubicBezTo>
                <a:cubicBezTo>
                  <a:pt x="1319" y="692"/>
                  <a:pt x="1318" y="694"/>
                  <a:pt x="1318" y="694"/>
                </a:cubicBezTo>
                <a:cubicBezTo>
                  <a:pt x="1318" y="694"/>
                  <a:pt x="1315" y="695"/>
                  <a:pt x="1314" y="695"/>
                </a:cubicBezTo>
                <a:cubicBezTo>
                  <a:pt x="1314" y="695"/>
                  <a:pt x="1310" y="698"/>
                  <a:pt x="1310" y="698"/>
                </a:cubicBezTo>
                <a:cubicBezTo>
                  <a:pt x="1310" y="698"/>
                  <a:pt x="1309" y="698"/>
                  <a:pt x="1308" y="698"/>
                </a:cubicBezTo>
                <a:cubicBezTo>
                  <a:pt x="1308" y="698"/>
                  <a:pt x="1307" y="698"/>
                  <a:pt x="1307" y="698"/>
                </a:cubicBezTo>
                <a:cubicBezTo>
                  <a:pt x="1306" y="699"/>
                  <a:pt x="1302" y="702"/>
                  <a:pt x="1300" y="703"/>
                </a:cubicBezTo>
                <a:cubicBezTo>
                  <a:pt x="1300" y="703"/>
                  <a:pt x="1300" y="703"/>
                  <a:pt x="1299" y="703"/>
                </a:cubicBezTo>
                <a:cubicBezTo>
                  <a:pt x="1298" y="703"/>
                  <a:pt x="1297" y="701"/>
                  <a:pt x="1297" y="701"/>
                </a:cubicBezTo>
                <a:cubicBezTo>
                  <a:pt x="1297" y="701"/>
                  <a:pt x="1296" y="701"/>
                  <a:pt x="1295" y="700"/>
                </a:cubicBezTo>
                <a:cubicBezTo>
                  <a:pt x="1295" y="700"/>
                  <a:pt x="1295" y="700"/>
                  <a:pt x="1295" y="700"/>
                </a:cubicBezTo>
                <a:cubicBezTo>
                  <a:pt x="1294" y="700"/>
                  <a:pt x="1294" y="700"/>
                  <a:pt x="1293" y="700"/>
                </a:cubicBezTo>
                <a:cubicBezTo>
                  <a:pt x="1290" y="698"/>
                  <a:pt x="1290" y="697"/>
                  <a:pt x="1290" y="697"/>
                </a:cubicBezTo>
                <a:cubicBezTo>
                  <a:pt x="1290" y="697"/>
                  <a:pt x="1288" y="698"/>
                  <a:pt x="1286" y="698"/>
                </a:cubicBezTo>
                <a:cubicBezTo>
                  <a:pt x="1286" y="698"/>
                  <a:pt x="1286" y="698"/>
                  <a:pt x="1286" y="698"/>
                </a:cubicBezTo>
                <a:cubicBezTo>
                  <a:pt x="1285" y="698"/>
                  <a:pt x="1285" y="698"/>
                  <a:pt x="1283" y="697"/>
                </a:cubicBezTo>
                <a:cubicBezTo>
                  <a:pt x="1283" y="697"/>
                  <a:pt x="1282" y="697"/>
                  <a:pt x="1282" y="697"/>
                </a:cubicBezTo>
                <a:cubicBezTo>
                  <a:pt x="1280" y="697"/>
                  <a:pt x="1276" y="698"/>
                  <a:pt x="1276" y="698"/>
                </a:cubicBezTo>
                <a:cubicBezTo>
                  <a:pt x="1276" y="698"/>
                  <a:pt x="1275" y="699"/>
                  <a:pt x="1272" y="699"/>
                </a:cubicBezTo>
                <a:cubicBezTo>
                  <a:pt x="1272" y="699"/>
                  <a:pt x="1272" y="699"/>
                  <a:pt x="1271" y="699"/>
                </a:cubicBezTo>
                <a:cubicBezTo>
                  <a:pt x="1271" y="699"/>
                  <a:pt x="1271" y="699"/>
                  <a:pt x="1271" y="699"/>
                </a:cubicBezTo>
                <a:cubicBezTo>
                  <a:pt x="1267" y="699"/>
                  <a:pt x="1259" y="703"/>
                  <a:pt x="1259" y="703"/>
                </a:cubicBezTo>
                <a:cubicBezTo>
                  <a:pt x="1259" y="703"/>
                  <a:pt x="1259" y="703"/>
                  <a:pt x="1257" y="704"/>
                </a:cubicBezTo>
                <a:cubicBezTo>
                  <a:pt x="1257" y="704"/>
                  <a:pt x="1257" y="704"/>
                  <a:pt x="1256" y="704"/>
                </a:cubicBezTo>
                <a:cubicBezTo>
                  <a:pt x="1256" y="704"/>
                  <a:pt x="1255" y="706"/>
                  <a:pt x="1253" y="706"/>
                </a:cubicBezTo>
                <a:cubicBezTo>
                  <a:pt x="1253" y="706"/>
                  <a:pt x="1253" y="706"/>
                  <a:pt x="1253" y="701"/>
                </a:cubicBezTo>
                <a:cubicBezTo>
                  <a:pt x="1253" y="701"/>
                  <a:pt x="1255" y="698"/>
                  <a:pt x="1255" y="695"/>
                </a:cubicBezTo>
                <a:cubicBezTo>
                  <a:pt x="1255" y="693"/>
                  <a:pt x="1251" y="690"/>
                  <a:pt x="1251" y="690"/>
                </a:cubicBezTo>
                <a:cubicBezTo>
                  <a:pt x="1251" y="690"/>
                  <a:pt x="1251" y="690"/>
                  <a:pt x="1251" y="687"/>
                </a:cubicBezTo>
                <a:cubicBezTo>
                  <a:pt x="1251" y="687"/>
                  <a:pt x="1251" y="687"/>
                  <a:pt x="1246" y="688"/>
                </a:cubicBezTo>
                <a:cubicBezTo>
                  <a:pt x="1246" y="688"/>
                  <a:pt x="1246" y="688"/>
                  <a:pt x="1246" y="686"/>
                </a:cubicBezTo>
                <a:cubicBezTo>
                  <a:pt x="1246" y="686"/>
                  <a:pt x="1246" y="686"/>
                  <a:pt x="1246" y="686"/>
                </a:cubicBezTo>
                <a:cubicBezTo>
                  <a:pt x="1245" y="686"/>
                  <a:pt x="1244" y="686"/>
                  <a:pt x="1244" y="686"/>
                </a:cubicBezTo>
                <a:cubicBezTo>
                  <a:pt x="1244" y="686"/>
                  <a:pt x="1244" y="685"/>
                  <a:pt x="1244" y="685"/>
                </a:cubicBezTo>
                <a:cubicBezTo>
                  <a:pt x="1244" y="686"/>
                  <a:pt x="1244" y="686"/>
                  <a:pt x="1244" y="686"/>
                </a:cubicBezTo>
                <a:cubicBezTo>
                  <a:pt x="1244" y="686"/>
                  <a:pt x="1245" y="686"/>
                  <a:pt x="1245" y="686"/>
                </a:cubicBezTo>
                <a:cubicBezTo>
                  <a:pt x="1246" y="686"/>
                  <a:pt x="1246" y="686"/>
                  <a:pt x="1246" y="686"/>
                </a:cubicBezTo>
                <a:cubicBezTo>
                  <a:pt x="1246" y="686"/>
                  <a:pt x="1246" y="686"/>
                  <a:pt x="1246" y="688"/>
                </a:cubicBezTo>
                <a:cubicBezTo>
                  <a:pt x="1246" y="688"/>
                  <a:pt x="1246" y="688"/>
                  <a:pt x="1250" y="687"/>
                </a:cubicBezTo>
                <a:cubicBezTo>
                  <a:pt x="1250" y="687"/>
                  <a:pt x="1250" y="687"/>
                  <a:pt x="1251" y="690"/>
                </a:cubicBezTo>
                <a:cubicBezTo>
                  <a:pt x="1251" y="690"/>
                  <a:pt x="1254" y="693"/>
                  <a:pt x="1254" y="696"/>
                </a:cubicBezTo>
                <a:cubicBezTo>
                  <a:pt x="1254" y="698"/>
                  <a:pt x="1253" y="702"/>
                  <a:pt x="1253" y="702"/>
                </a:cubicBezTo>
                <a:cubicBezTo>
                  <a:pt x="1253" y="702"/>
                  <a:pt x="1253" y="702"/>
                  <a:pt x="1253" y="706"/>
                </a:cubicBezTo>
                <a:cubicBezTo>
                  <a:pt x="1252" y="706"/>
                  <a:pt x="1252" y="706"/>
                  <a:pt x="1252" y="706"/>
                </a:cubicBezTo>
                <a:cubicBezTo>
                  <a:pt x="1250" y="706"/>
                  <a:pt x="1247" y="703"/>
                  <a:pt x="1245" y="702"/>
                </a:cubicBezTo>
                <a:cubicBezTo>
                  <a:pt x="1244" y="701"/>
                  <a:pt x="1239" y="700"/>
                  <a:pt x="1236" y="698"/>
                </a:cubicBezTo>
                <a:cubicBezTo>
                  <a:pt x="1233" y="695"/>
                  <a:pt x="1231" y="691"/>
                  <a:pt x="1230" y="689"/>
                </a:cubicBezTo>
                <a:cubicBezTo>
                  <a:pt x="1230" y="688"/>
                  <a:pt x="1229" y="688"/>
                  <a:pt x="1228" y="688"/>
                </a:cubicBezTo>
                <a:cubicBezTo>
                  <a:pt x="1227" y="688"/>
                  <a:pt x="1226" y="688"/>
                  <a:pt x="1226" y="688"/>
                </a:cubicBezTo>
                <a:cubicBezTo>
                  <a:pt x="1226" y="688"/>
                  <a:pt x="1226" y="688"/>
                  <a:pt x="1225" y="685"/>
                </a:cubicBezTo>
                <a:cubicBezTo>
                  <a:pt x="1225" y="685"/>
                  <a:pt x="1225" y="685"/>
                  <a:pt x="1222" y="685"/>
                </a:cubicBezTo>
                <a:cubicBezTo>
                  <a:pt x="1222" y="685"/>
                  <a:pt x="1222" y="685"/>
                  <a:pt x="1220" y="683"/>
                </a:cubicBezTo>
                <a:cubicBezTo>
                  <a:pt x="1220" y="683"/>
                  <a:pt x="1220" y="683"/>
                  <a:pt x="1220" y="683"/>
                </a:cubicBezTo>
                <a:cubicBezTo>
                  <a:pt x="1220" y="682"/>
                  <a:pt x="1219" y="682"/>
                  <a:pt x="1217" y="679"/>
                </a:cubicBezTo>
                <a:cubicBezTo>
                  <a:pt x="1217" y="679"/>
                  <a:pt x="1213" y="679"/>
                  <a:pt x="1212" y="677"/>
                </a:cubicBezTo>
                <a:cubicBezTo>
                  <a:pt x="1210" y="676"/>
                  <a:pt x="1210" y="674"/>
                  <a:pt x="1210" y="674"/>
                </a:cubicBezTo>
                <a:cubicBezTo>
                  <a:pt x="1210" y="674"/>
                  <a:pt x="1210" y="674"/>
                  <a:pt x="1208" y="673"/>
                </a:cubicBezTo>
                <a:cubicBezTo>
                  <a:pt x="1208" y="673"/>
                  <a:pt x="1208" y="673"/>
                  <a:pt x="1208" y="669"/>
                </a:cubicBezTo>
                <a:cubicBezTo>
                  <a:pt x="1208" y="669"/>
                  <a:pt x="1205" y="668"/>
                  <a:pt x="1205" y="666"/>
                </a:cubicBezTo>
                <a:cubicBezTo>
                  <a:pt x="1205" y="664"/>
                  <a:pt x="1207" y="663"/>
                  <a:pt x="1207" y="663"/>
                </a:cubicBezTo>
                <a:cubicBezTo>
                  <a:pt x="1207" y="663"/>
                  <a:pt x="1207" y="663"/>
                  <a:pt x="1205" y="662"/>
                </a:cubicBezTo>
                <a:cubicBezTo>
                  <a:pt x="1205" y="662"/>
                  <a:pt x="1205" y="662"/>
                  <a:pt x="1207" y="661"/>
                </a:cubicBezTo>
                <a:cubicBezTo>
                  <a:pt x="1209" y="661"/>
                  <a:pt x="1212" y="653"/>
                  <a:pt x="1212" y="653"/>
                </a:cubicBezTo>
                <a:cubicBezTo>
                  <a:pt x="1212" y="653"/>
                  <a:pt x="1212" y="653"/>
                  <a:pt x="1217" y="653"/>
                </a:cubicBezTo>
                <a:cubicBezTo>
                  <a:pt x="1217" y="653"/>
                  <a:pt x="1217" y="653"/>
                  <a:pt x="1217" y="652"/>
                </a:cubicBezTo>
                <a:cubicBezTo>
                  <a:pt x="1217" y="651"/>
                  <a:pt x="1217" y="651"/>
                  <a:pt x="1217" y="651"/>
                </a:cubicBezTo>
                <a:cubicBezTo>
                  <a:pt x="1217" y="652"/>
                  <a:pt x="1217" y="652"/>
                  <a:pt x="1216" y="653"/>
                </a:cubicBezTo>
                <a:cubicBezTo>
                  <a:pt x="1216" y="653"/>
                  <a:pt x="1216" y="653"/>
                  <a:pt x="1212" y="653"/>
                </a:cubicBezTo>
                <a:cubicBezTo>
                  <a:pt x="1212" y="653"/>
                  <a:pt x="1209" y="661"/>
                  <a:pt x="1206" y="661"/>
                </a:cubicBezTo>
                <a:cubicBezTo>
                  <a:pt x="1206" y="661"/>
                  <a:pt x="1204" y="659"/>
                  <a:pt x="1203" y="657"/>
                </a:cubicBezTo>
                <a:cubicBezTo>
                  <a:pt x="1202" y="656"/>
                  <a:pt x="1202" y="653"/>
                  <a:pt x="1202" y="653"/>
                </a:cubicBezTo>
                <a:cubicBezTo>
                  <a:pt x="1202" y="653"/>
                  <a:pt x="1200" y="654"/>
                  <a:pt x="1200" y="654"/>
                </a:cubicBezTo>
                <a:cubicBezTo>
                  <a:pt x="1200" y="654"/>
                  <a:pt x="1199" y="654"/>
                  <a:pt x="1199" y="653"/>
                </a:cubicBezTo>
                <a:cubicBezTo>
                  <a:pt x="1199" y="653"/>
                  <a:pt x="1199" y="651"/>
                  <a:pt x="1199" y="651"/>
                </a:cubicBezTo>
                <a:cubicBezTo>
                  <a:pt x="1199" y="651"/>
                  <a:pt x="1199" y="651"/>
                  <a:pt x="1198" y="651"/>
                </a:cubicBezTo>
                <a:cubicBezTo>
                  <a:pt x="1198" y="651"/>
                  <a:pt x="1197" y="650"/>
                  <a:pt x="1196" y="650"/>
                </a:cubicBezTo>
                <a:cubicBezTo>
                  <a:pt x="1193" y="649"/>
                  <a:pt x="1194" y="644"/>
                  <a:pt x="1194" y="644"/>
                </a:cubicBezTo>
                <a:cubicBezTo>
                  <a:pt x="1194" y="644"/>
                  <a:pt x="1194" y="644"/>
                  <a:pt x="1194" y="644"/>
                </a:cubicBezTo>
                <a:cubicBezTo>
                  <a:pt x="1194" y="644"/>
                  <a:pt x="1193" y="644"/>
                  <a:pt x="1193" y="644"/>
                </a:cubicBezTo>
                <a:cubicBezTo>
                  <a:pt x="1192" y="644"/>
                  <a:pt x="1191" y="642"/>
                  <a:pt x="1191" y="641"/>
                </a:cubicBezTo>
                <a:cubicBezTo>
                  <a:pt x="1191" y="642"/>
                  <a:pt x="1191" y="642"/>
                  <a:pt x="1190" y="644"/>
                </a:cubicBezTo>
                <a:cubicBezTo>
                  <a:pt x="1190" y="644"/>
                  <a:pt x="1190" y="644"/>
                  <a:pt x="1187" y="639"/>
                </a:cubicBezTo>
                <a:cubicBezTo>
                  <a:pt x="1187" y="639"/>
                  <a:pt x="1187" y="639"/>
                  <a:pt x="1191" y="637"/>
                </a:cubicBezTo>
                <a:cubicBezTo>
                  <a:pt x="1191" y="637"/>
                  <a:pt x="1191" y="637"/>
                  <a:pt x="1187" y="638"/>
                </a:cubicBezTo>
                <a:cubicBezTo>
                  <a:pt x="1187" y="638"/>
                  <a:pt x="1186" y="637"/>
                  <a:pt x="1187" y="635"/>
                </a:cubicBezTo>
                <a:cubicBezTo>
                  <a:pt x="1187" y="634"/>
                  <a:pt x="1187" y="634"/>
                  <a:pt x="1188" y="634"/>
                </a:cubicBezTo>
                <a:cubicBezTo>
                  <a:pt x="1189" y="634"/>
                  <a:pt x="1191" y="635"/>
                  <a:pt x="1191" y="635"/>
                </a:cubicBezTo>
                <a:cubicBezTo>
                  <a:pt x="1191" y="635"/>
                  <a:pt x="1191" y="635"/>
                  <a:pt x="1191" y="633"/>
                </a:cubicBezTo>
                <a:cubicBezTo>
                  <a:pt x="1191" y="633"/>
                  <a:pt x="1191" y="633"/>
                  <a:pt x="1188" y="634"/>
                </a:cubicBezTo>
                <a:cubicBezTo>
                  <a:pt x="1188" y="634"/>
                  <a:pt x="1188" y="634"/>
                  <a:pt x="1187" y="634"/>
                </a:cubicBezTo>
                <a:cubicBezTo>
                  <a:pt x="1186" y="634"/>
                  <a:pt x="1184" y="634"/>
                  <a:pt x="1183" y="635"/>
                </a:cubicBezTo>
                <a:cubicBezTo>
                  <a:pt x="1182" y="635"/>
                  <a:pt x="1182" y="635"/>
                  <a:pt x="1182" y="635"/>
                </a:cubicBezTo>
                <a:cubicBezTo>
                  <a:pt x="1181" y="635"/>
                  <a:pt x="1180" y="634"/>
                  <a:pt x="1180" y="634"/>
                </a:cubicBezTo>
                <a:cubicBezTo>
                  <a:pt x="1180" y="634"/>
                  <a:pt x="1180" y="634"/>
                  <a:pt x="1181" y="630"/>
                </a:cubicBezTo>
                <a:cubicBezTo>
                  <a:pt x="1181" y="630"/>
                  <a:pt x="1181" y="630"/>
                  <a:pt x="1182" y="628"/>
                </a:cubicBezTo>
                <a:cubicBezTo>
                  <a:pt x="1182" y="628"/>
                  <a:pt x="1182" y="628"/>
                  <a:pt x="1187" y="628"/>
                </a:cubicBezTo>
                <a:cubicBezTo>
                  <a:pt x="1187" y="628"/>
                  <a:pt x="1187" y="628"/>
                  <a:pt x="1190" y="626"/>
                </a:cubicBezTo>
                <a:cubicBezTo>
                  <a:pt x="1190" y="626"/>
                  <a:pt x="1190" y="626"/>
                  <a:pt x="1202" y="626"/>
                </a:cubicBezTo>
                <a:cubicBezTo>
                  <a:pt x="1202" y="626"/>
                  <a:pt x="1202" y="626"/>
                  <a:pt x="1202" y="629"/>
                </a:cubicBezTo>
                <a:cubicBezTo>
                  <a:pt x="1202" y="629"/>
                  <a:pt x="1202" y="629"/>
                  <a:pt x="1202" y="629"/>
                </a:cubicBezTo>
                <a:cubicBezTo>
                  <a:pt x="1202" y="629"/>
                  <a:pt x="1202" y="629"/>
                  <a:pt x="1202" y="626"/>
                </a:cubicBezTo>
                <a:cubicBezTo>
                  <a:pt x="1199" y="626"/>
                  <a:pt x="1195" y="626"/>
                  <a:pt x="1190" y="626"/>
                </a:cubicBezTo>
                <a:cubicBezTo>
                  <a:pt x="1190" y="626"/>
                  <a:pt x="1190" y="626"/>
                  <a:pt x="1187" y="628"/>
                </a:cubicBezTo>
                <a:cubicBezTo>
                  <a:pt x="1187" y="628"/>
                  <a:pt x="1187" y="628"/>
                  <a:pt x="1182" y="628"/>
                </a:cubicBezTo>
                <a:cubicBezTo>
                  <a:pt x="1182" y="628"/>
                  <a:pt x="1182" y="628"/>
                  <a:pt x="1180" y="630"/>
                </a:cubicBezTo>
                <a:cubicBezTo>
                  <a:pt x="1180" y="630"/>
                  <a:pt x="1180" y="630"/>
                  <a:pt x="1179" y="630"/>
                </a:cubicBezTo>
                <a:cubicBezTo>
                  <a:pt x="1178" y="630"/>
                  <a:pt x="1177" y="630"/>
                  <a:pt x="1177" y="630"/>
                </a:cubicBezTo>
                <a:cubicBezTo>
                  <a:pt x="1175" y="629"/>
                  <a:pt x="1175" y="625"/>
                  <a:pt x="1175" y="625"/>
                </a:cubicBezTo>
                <a:cubicBezTo>
                  <a:pt x="1175" y="625"/>
                  <a:pt x="1175" y="625"/>
                  <a:pt x="1176" y="625"/>
                </a:cubicBezTo>
                <a:cubicBezTo>
                  <a:pt x="1176" y="625"/>
                  <a:pt x="1176" y="623"/>
                  <a:pt x="1176" y="622"/>
                </a:cubicBezTo>
                <a:cubicBezTo>
                  <a:pt x="1176" y="622"/>
                  <a:pt x="1176" y="622"/>
                  <a:pt x="1176" y="622"/>
                </a:cubicBezTo>
                <a:cubicBezTo>
                  <a:pt x="1176" y="621"/>
                  <a:pt x="1176" y="621"/>
                  <a:pt x="1176" y="621"/>
                </a:cubicBezTo>
                <a:cubicBezTo>
                  <a:pt x="1176" y="620"/>
                  <a:pt x="1178" y="617"/>
                  <a:pt x="1178" y="617"/>
                </a:cubicBezTo>
                <a:cubicBezTo>
                  <a:pt x="1178" y="617"/>
                  <a:pt x="1178" y="617"/>
                  <a:pt x="1178" y="617"/>
                </a:cubicBezTo>
                <a:cubicBezTo>
                  <a:pt x="1178" y="617"/>
                  <a:pt x="1178" y="617"/>
                  <a:pt x="1177" y="617"/>
                </a:cubicBezTo>
                <a:cubicBezTo>
                  <a:pt x="1177" y="617"/>
                  <a:pt x="1176" y="616"/>
                  <a:pt x="1176" y="615"/>
                </a:cubicBezTo>
                <a:cubicBezTo>
                  <a:pt x="1176" y="614"/>
                  <a:pt x="1177" y="614"/>
                  <a:pt x="1177" y="614"/>
                </a:cubicBezTo>
                <a:cubicBezTo>
                  <a:pt x="1177" y="614"/>
                  <a:pt x="1177" y="614"/>
                  <a:pt x="1175" y="612"/>
                </a:cubicBezTo>
                <a:cubicBezTo>
                  <a:pt x="1175" y="612"/>
                  <a:pt x="1174" y="611"/>
                  <a:pt x="1174" y="610"/>
                </a:cubicBezTo>
                <a:cubicBezTo>
                  <a:pt x="1174" y="609"/>
                  <a:pt x="1173" y="607"/>
                  <a:pt x="1173" y="607"/>
                </a:cubicBezTo>
                <a:cubicBezTo>
                  <a:pt x="1173" y="607"/>
                  <a:pt x="1173" y="607"/>
                  <a:pt x="1172" y="607"/>
                </a:cubicBezTo>
                <a:cubicBezTo>
                  <a:pt x="1172" y="607"/>
                  <a:pt x="1172" y="607"/>
                  <a:pt x="1171" y="606"/>
                </a:cubicBezTo>
                <a:cubicBezTo>
                  <a:pt x="1171" y="606"/>
                  <a:pt x="1174" y="603"/>
                  <a:pt x="1175" y="601"/>
                </a:cubicBezTo>
                <a:cubicBezTo>
                  <a:pt x="1177" y="599"/>
                  <a:pt x="1178" y="598"/>
                  <a:pt x="1179" y="597"/>
                </a:cubicBezTo>
                <a:close/>
                <a:moveTo>
                  <a:pt x="1711" y="687"/>
                </a:moveTo>
                <a:cubicBezTo>
                  <a:pt x="1711" y="687"/>
                  <a:pt x="1711" y="687"/>
                  <a:pt x="1711" y="687"/>
                </a:cubicBezTo>
                <a:cubicBezTo>
                  <a:pt x="1714" y="683"/>
                  <a:pt x="1718" y="678"/>
                  <a:pt x="1724" y="671"/>
                </a:cubicBezTo>
                <a:cubicBezTo>
                  <a:pt x="1724" y="671"/>
                  <a:pt x="1724" y="671"/>
                  <a:pt x="1715" y="672"/>
                </a:cubicBezTo>
                <a:cubicBezTo>
                  <a:pt x="1715" y="672"/>
                  <a:pt x="1709" y="668"/>
                  <a:pt x="1706" y="667"/>
                </a:cubicBezTo>
                <a:cubicBezTo>
                  <a:pt x="1705" y="667"/>
                  <a:pt x="1704" y="666"/>
                  <a:pt x="1702" y="666"/>
                </a:cubicBezTo>
                <a:cubicBezTo>
                  <a:pt x="1702" y="666"/>
                  <a:pt x="1702" y="666"/>
                  <a:pt x="1702" y="666"/>
                </a:cubicBezTo>
                <a:cubicBezTo>
                  <a:pt x="1704" y="666"/>
                  <a:pt x="1705" y="667"/>
                  <a:pt x="1706" y="667"/>
                </a:cubicBezTo>
                <a:cubicBezTo>
                  <a:pt x="1709" y="668"/>
                  <a:pt x="1715" y="672"/>
                  <a:pt x="1715" y="672"/>
                </a:cubicBezTo>
                <a:cubicBezTo>
                  <a:pt x="1715" y="672"/>
                  <a:pt x="1715" y="672"/>
                  <a:pt x="1724" y="671"/>
                </a:cubicBezTo>
                <a:cubicBezTo>
                  <a:pt x="1724" y="671"/>
                  <a:pt x="1724" y="671"/>
                  <a:pt x="1711" y="687"/>
                </a:cubicBezTo>
                <a:close/>
                <a:moveTo>
                  <a:pt x="1699" y="701"/>
                </a:moveTo>
                <a:cubicBezTo>
                  <a:pt x="1699" y="701"/>
                  <a:pt x="1699" y="701"/>
                  <a:pt x="1708" y="690"/>
                </a:cubicBezTo>
                <a:cubicBezTo>
                  <a:pt x="1708" y="690"/>
                  <a:pt x="1708" y="690"/>
                  <a:pt x="1708" y="690"/>
                </a:cubicBezTo>
                <a:cubicBezTo>
                  <a:pt x="1705" y="693"/>
                  <a:pt x="1702" y="697"/>
                  <a:pt x="1699" y="701"/>
                </a:cubicBezTo>
                <a:cubicBezTo>
                  <a:pt x="1699" y="701"/>
                  <a:pt x="1699" y="701"/>
                  <a:pt x="1699" y="701"/>
                </a:cubicBezTo>
                <a:close/>
                <a:moveTo>
                  <a:pt x="1666" y="757"/>
                </a:moveTo>
                <a:cubicBezTo>
                  <a:pt x="1666" y="757"/>
                  <a:pt x="1666" y="757"/>
                  <a:pt x="1671" y="764"/>
                </a:cubicBezTo>
                <a:cubicBezTo>
                  <a:pt x="1671" y="764"/>
                  <a:pt x="1671" y="764"/>
                  <a:pt x="1671" y="764"/>
                </a:cubicBezTo>
                <a:cubicBezTo>
                  <a:pt x="1671" y="764"/>
                  <a:pt x="1671" y="764"/>
                  <a:pt x="1666" y="757"/>
                </a:cubicBezTo>
                <a:close/>
                <a:moveTo>
                  <a:pt x="1655" y="609"/>
                </a:moveTo>
                <a:cubicBezTo>
                  <a:pt x="1655" y="609"/>
                  <a:pt x="1656" y="609"/>
                  <a:pt x="1657" y="609"/>
                </a:cubicBezTo>
                <a:cubicBezTo>
                  <a:pt x="1657" y="609"/>
                  <a:pt x="1657" y="609"/>
                  <a:pt x="1659" y="612"/>
                </a:cubicBezTo>
                <a:cubicBezTo>
                  <a:pt x="1659" y="612"/>
                  <a:pt x="1661" y="612"/>
                  <a:pt x="1663" y="613"/>
                </a:cubicBezTo>
                <a:cubicBezTo>
                  <a:pt x="1664" y="615"/>
                  <a:pt x="1665" y="616"/>
                  <a:pt x="1665" y="618"/>
                </a:cubicBezTo>
                <a:cubicBezTo>
                  <a:pt x="1666" y="619"/>
                  <a:pt x="1669" y="620"/>
                  <a:pt x="1670" y="621"/>
                </a:cubicBezTo>
                <a:cubicBezTo>
                  <a:pt x="1671" y="621"/>
                  <a:pt x="1671" y="623"/>
                  <a:pt x="1671" y="624"/>
                </a:cubicBezTo>
                <a:cubicBezTo>
                  <a:pt x="1671" y="625"/>
                  <a:pt x="1674" y="625"/>
                  <a:pt x="1674" y="625"/>
                </a:cubicBezTo>
                <a:cubicBezTo>
                  <a:pt x="1674" y="625"/>
                  <a:pt x="1674" y="625"/>
                  <a:pt x="1676" y="627"/>
                </a:cubicBezTo>
                <a:cubicBezTo>
                  <a:pt x="1676" y="627"/>
                  <a:pt x="1676" y="627"/>
                  <a:pt x="1676" y="627"/>
                </a:cubicBezTo>
                <a:cubicBezTo>
                  <a:pt x="1676" y="627"/>
                  <a:pt x="1676" y="627"/>
                  <a:pt x="1676" y="627"/>
                </a:cubicBezTo>
                <a:cubicBezTo>
                  <a:pt x="1676" y="627"/>
                  <a:pt x="1675" y="626"/>
                  <a:pt x="1674" y="625"/>
                </a:cubicBezTo>
                <a:cubicBezTo>
                  <a:pt x="1674" y="625"/>
                  <a:pt x="1671" y="625"/>
                  <a:pt x="1671" y="624"/>
                </a:cubicBezTo>
                <a:cubicBezTo>
                  <a:pt x="1671" y="623"/>
                  <a:pt x="1671" y="621"/>
                  <a:pt x="1670" y="621"/>
                </a:cubicBezTo>
                <a:cubicBezTo>
                  <a:pt x="1670" y="620"/>
                  <a:pt x="1666" y="619"/>
                  <a:pt x="1666" y="618"/>
                </a:cubicBezTo>
                <a:cubicBezTo>
                  <a:pt x="1665" y="616"/>
                  <a:pt x="1664" y="615"/>
                  <a:pt x="1663" y="613"/>
                </a:cubicBezTo>
                <a:cubicBezTo>
                  <a:pt x="1661" y="612"/>
                  <a:pt x="1659" y="612"/>
                  <a:pt x="1659" y="612"/>
                </a:cubicBezTo>
                <a:cubicBezTo>
                  <a:pt x="1659" y="612"/>
                  <a:pt x="1659" y="612"/>
                  <a:pt x="1657" y="609"/>
                </a:cubicBezTo>
                <a:cubicBezTo>
                  <a:pt x="1657" y="609"/>
                  <a:pt x="1657" y="609"/>
                  <a:pt x="1655" y="609"/>
                </a:cubicBezTo>
                <a:cubicBezTo>
                  <a:pt x="1655" y="609"/>
                  <a:pt x="1655" y="609"/>
                  <a:pt x="1655" y="609"/>
                </a:cubicBezTo>
                <a:close/>
                <a:moveTo>
                  <a:pt x="1634" y="581"/>
                </a:moveTo>
                <a:cubicBezTo>
                  <a:pt x="1635" y="581"/>
                  <a:pt x="1638" y="580"/>
                  <a:pt x="1640" y="579"/>
                </a:cubicBezTo>
                <a:cubicBezTo>
                  <a:pt x="1640" y="579"/>
                  <a:pt x="1641" y="578"/>
                  <a:pt x="1641" y="577"/>
                </a:cubicBezTo>
                <a:cubicBezTo>
                  <a:pt x="1641" y="578"/>
                  <a:pt x="1640" y="579"/>
                  <a:pt x="1640" y="579"/>
                </a:cubicBezTo>
                <a:cubicBezTo>
                  <a:pt x="1638" y="580"/>
                  <a:pt x="1634" y="581"/>
                  <a:pt x="1633" y="581"/>
                </a:cubicBezTo>
                <a:cubicBezTo>
                  <a:pt x="1633" y="581"/>
                  <a:pt x="1634" y="581"/>
                  <a:pt x="1634" y="581"/>
                </a:cubicBezTo>
                <a:close/>
                <a:moveTo>
                  <a:pt x="1628" y="861"/>
                </a:moveTo>
                <a:cubicBezTo>
                  <a:pt x="1628" y="861"/>
                  <a:pt x="1627" y="862"/>
                  <a:pt x="1627" y="862"/>
                </a:cubicBezTo>
                <a:cubicBezTo>
                  <a:pt x="1627" y="862"/>
                  <a:pt x="1628" y="861"/>
                  <a:pt x="1628" y="861"/>
                </a:cubicBezTo>
                <a:close/>
                <a:moveTo>
                  <a:pt x="1619" y="860"/>
                </a:moveTo>
                <a:cubicBezTo>
                  <a:pt x="1619" y="860"/>
                  <a:pt x="1619" y="860"/>
                  <a:pt x="1619" y="860"/>
                </a:cubicBezTo>
                <a:cubicBezTo>
                  <a:pt x="1619" y="860"/>
                  <a:pt x="1619" y="860"/>
                  <a:pt x="1619" y="859"/>
                </a:cubicBezTo>
                <a:cubicBezTo>
                  <a:pt x="1619" y="860"/>
                  <a:pt x="1619" y="860"/>
                  <a:pt x="1619" y="860"/>
                </a:cubicBezTo>
                <a:close/>
                <a:moveTo>
                  <a:pt x="1621" y="890"/>
                </a:moveTo>
                <a:cubicBezTo>
                  <a:pt x="1620" y="889"/>
                  <a:pt x="1619" y="888"/>
                  <a:pt x="1618" y="886"/>
                </a:cubicBezTo>
                <a:cubicBezTo>
                  <a:pt x="1619" y="888"/>
                  <a:pt x="1620" y="889"/>
                  <a:pt x="1621" y="890"/>
                </a:cubicBezTo>
                <a:close/>
                <a:moveTo>
                  <a:pt x="1615" y="909"/>
                </a:moveTo>
                <a:cubicBezTo>
                  <a:pt x="1615" y="909"/>
                  <a:pt x="1615" y="909"/>
                  <a:pt x="1615" y="909"/>
                </a:cubicBezTo>
                <a:cubicBezTo>
                  <a:pt x="1615" y="908"/>
                  <a:pt x="1614" y="908"/>
                  <a:pt x="1613" y="908"/>
                </a:cubicBezTo>
                <a:cubicBezTo>
                  <a:pt x="1613" y="909"/>
                  <a:pt x="1614" y="908"/>
                  <a:pt x="1615" y="909"/>
                </a:cubicBezTo>
                <a:close/>
                <a:moveTo>
                  <a:pt x="1612" y="913"/>
                </a:moveTo>
                <a:cubicBezTo>
                  <a:pt x="1612" y="912"/>
                  <a:pt x="1613" y="911"/>
                  <a:pt x="1613" y="911"/>
                </a:cubicBezTo>
                <a:cubicBezTo>
                  <a:pt x="1613" y="910"/>
                  <a:pt x="1613" y="910"/>
                  <a:pt x="1613" y="910"/>
                </a:cubicBezTo>
                <a:cubicBezTo>
                  <a:pt x="1613" y="911"/>
                  <a:pt x="1611" y="913"/>
                  <a:pt x="1612" y="913"/>
                </a:cubicBezTo>
                <a:close/>
                <a:moveTo>
                  <a:pt x="1609" y="893"/>
                </a:moveTo>
                <a:cubicBezTo>
                  <a:pt x="1609" y="893"/>
                  <a:pt x="1609" y="893"/>
                  <a:pt x="1609" y="893"/>
                </a:cubicBezTo>
                <a:cubicBezTo>
                  <a:pt x="1609" y="893"/>
                  <a:pt x="1609" y="893"/>
                  <a:pt x="1609" y="893"/>
                </a:cubicBezTo>
                <a:cubicBezTo>
                  <a:pt x="1609" y="893"/>
                  <a:pt x="1609" y="894"/>
                  <a:pt x="1609" y="896"/>
                </a:cubicBezTo>
                <a:cubicBezTo>
                  <a:pt x="1609" y="896"/>
                  <a:pt x="1609" y="896"/>
                  <a:pt x="1607" y="897"/>
                </a:cubicBezTo>
                <a:cubicBezTo>
                  <a:pt x="1607" y="897"/>
                  <a:pt x="1607" y="897"/>
                  <a:pt x="1607" y="897"/>
                </a:cubicBezTo>
                <a:cubicBezTo>
                  <a:pt x="1607" y="897"/>
                  <a:pt x="1608" y="897"/>
                  <a:pt x="1609" y="897"/>
                </a:cubicBezTo>
                <a:cubicBezTo>
                  <a:pt x="1609" y="897"/>
                  <a:pt x="1609" y="897"/>
                  <a:pt x="1609" y="893"/>
                </a:cubicBezTo>
                <a:close/>
                <a:moveTo>
                  <a:pt x="1608" y="892"/>
                </a:moveTo>
                <a:cubicBezTo>
                  <a:pt x="1608" y="892"/>
                  <a:pt x="1608" y="892"/>
                  <a:pt x="1608" y="891"/>
                </a:cubicBezTo>
                <a:cubicBezTo>
                  <a:pt x="1608" y="890"/>
                  <a:pt x="1608" y="889"/>
                  <a:pt x="1608" y="888"/>
                </a:cubicBezTo>
                <a:cubicBezTo>
                  <a:pt x="1608" y="889"/>
                  <a:pt x="1608" y="890"/>
                  <a:pt x="1608" y="891"/>
                </a:cubicBezTo>
                <a:cubicBezTo>
                  <a:pt x="1608" y="891"/>
                  <a:pt x="1608" y="892"/>
                  <a:pt x="1608" y="892"/>
                </a:cubicBezTo>
                <a:close/>
                <a:moveTo>
                  <a:pt x="1607" y="905"/>
                </a:moveTo>
                <a:cubicBezTo>
                  <a:pt x="1607" y="905"/>
                  <a:pt x="1607" y="905"/>
                  <a:pt x="1607" y="905"/>
                </a:cubicBezTo>
                <a:cubicBezTo>
                  <a:pt x="1607" y="905"/>
                  <a:pt x="1607" y="904"/>
                  <a:pt x="1607" y="903"/>
                </a:cubicBezTo>
                <a:cubicBezTo>
                  <a:pt x="1607" y="903"/>
                  <a:pt x="1607" y="903"/>
                  <a:pt x="1607" y="903"/>
                </a:cubicBezTo>
                <a:cubicBezTo>
                  <a:pt x="1607" y="903"/>
                  <a:pt x="1607" y="904"/>
                  <a:pt x="1607" y="905"/>
                </a:cubicBezTo>
                <a:close/>
                <a:moveTo>
                  <a:pt x="1606" y="902"/>
                </a:moveTo>
                <a:cubicBezTo>
                  <a:pt x="1606" y="901"/>
                  <a:pt x="1608" y="900"/>
                  <a:pt x="1608" y="900"/>
                </a:cubicBezTo>
                <a:cubicBezTo>
                  <a:pt x="1608" y="900"/>
                  <a:pt x="1608" y="900"/>
                  <a:pt x="1608" y="899"/>
                </a:cubicBezTo>
                <a:cubicBezTo>
                  <a:pt x="1608" y="900"/>
                  <a:pt x="1606" y="901"/>
                  <a:pt x="1606" y="902"/>
                </a:cubicBezTo>
                <a:cubicBezTo>
                  <a:pt x="1606" y="902"/>
                  <a:pt x="1606" y="902"/>
                  <a:pt x="1606" y="902"/>
                </a:cubicBezTo>
                <a:close/>
                <a:moveTo>
                  <a:pt x="1602" y="849"/>
                </a:moveTo>
                <a:cubicBezTo>
                  <a:pt x="1603" y="850"/>
                  <a:pt x="1603" y="850"/>
                  <a:pt x="1602" y="851"/>
                </a:cubicBezTo>
                <a:cubicBezTo>
                  <a:pt x="1601" y="852"/>
                  <a:pt x="1598" y="853"/>
                  <a:pt x="1598" y="853"/>
                </a:cubicBezTo>
                <a:cubicBezTo>
                  <a:pt x="1598" y="853"/>
                  <a:pt x="1598" y="853"/>
                  <a:pt x="1598" y="855"/>
                </a:cubicBezTo>
                <a:cubicBezTo>
                  <a:pt x="1598" y="855"/>
                  <a:pt x="1598" y="855"/>
                  <a:pt x="1600" y="856"/>
                </a:cubicBezTo>
                <a:cubicBezTo>
                  <a:pt x="1600" y="856"/>
                  <a:pt x="1600" y="856"/>
                  <a:pt x="1599" y="858"/>
                </a:cubicBezTo>
                <a:cubicBezTo>
                  <a:pt x="1599" y="858"/>
                  <a:pt x="1599" y="858"/>
                  <a:pt x="1599" y="867"/>
                </a:cubicBezTo>
                <a:cubicBezTo>
                  <a:pt x="1599" y="867"/>
                  <a:pt x="1599" y="867"/>
                  <a:pt x="1599" y="867"/>
                </a:cubicBezTo>
                <a:cubicBezTo>
                  <a:pt x="1599" y="866"/>
                  <a:pt x="1599" y="864"/>
                  <a:pt x="1599" y="858"/>
                </a:cubicBezTo>
                <a:cubicBezTo>
                  <a:pt x="1599" y="858"/>
                  <a:pt x="1599" y="858"/>
                  <a:pt x="1600" y="856"/>
                </a:cubicBezTo>
                <a:cubicBezTo>
                  <a:pt x="1600" y="856"/>
                  <a:pt x="1600" y="856"/>
                  <a:pt x="1599" y="855"/>
                </a:cubicBezTo>
                <a:cubicBezTo>
                  <a:pt x="1599" y="855"/>
                  <a:pt x="1599" y="855"/>
                  <a:pt x="1599" y="853"/>
                </a:cubicBezTo>
                <a:cubicBezTo>
                  <a:pt x="1599" y="853"/>
                  <a:pt x="1602" y="852"/>
                  <a:pt x="1603" y="851"/>
                </a:cubicBezTo>
                <a:cubicBezTo>
                  <a:pt x="1603" y="850"/>
                  <a:pt x="1603" y="850"/>
                  <a:pt x="1602" y="849"/>
                </a:cubicBezTo>
                <a:close/>
                <a:moveTo>
                  <a:pt x="1602" y="849"/>
                </a:moveTo>
                <a:cubicBezTo>
                  <a:pt x="1602" y="849"/>
                  <a:pt x="1602" y="848"/>
                  <a:pt x="1602" y="847"/>
                </a:cubicBezTo>
                <a:cubicBezTo>
                  <a:pt x="1602" y="847"/>
                  <a:pt x="1601" y="847"/>
                  <a:pt x="1601" y="847"/>
                </a:cubicBezTo>
                <a:cubicBezTo>
                  <a:pt x="1601" y="847"/>
                  <a:pt x="1601" y="848"/>
                  <a:pt x="1601" y="849"/>
                </a:cubicBezTo>
                <a:cubicBezTo>
                  <a:pt x="1601" y="849"/>
                  <a:pt x="1601" y="849"/>
                  <a:pt x="1602" y="849"/>
                </a:cubicBezTo>
                <a:close/>
                <a:moveTo>
                  <a:pt x="1600" y="842"/>
                </a:moveTo>
                <a:cubicBezTo>
                  <a:pt x="1600" y="842"/>
                  <a:pt x="1599" y="842"/>
                  <a:pt x="1599" y="841"/>
                </a:cubicBezTo>
                <a:cubicBezTo>
                  <a:pt x="1599" y="841"/>
                  <a:pt x="1599" y="842"/>
                  <a:pt x="1599" y="842"/>
                </a:cubicBezTo>
                <a:cubicBezTo>
                  <a:pt x="1599" y="843"/>
                  <a:pt x="1599" y="847"/>
                  <a:pt x="1600" y="847"/>
                </a:cubicBezTo>
                <a:cubicBezTo>
                  <a:pt x="1600" y="847"/>
                  <a:pt x="1600" y="847"/>
                  <a:pt x="1600" y="847"/>
                </a:cubicBezTo>
                <a:cubicBezTo>
                  <a:pt x="1600" y="846"/>
                  <a:pt x="1600" y="843"/>
                  <a:pt x="1600" y="842"/>
                </a:cubicBezTo>
                <a:close/>
                <a:moveTo>
                  <a:pt x="1597" y="883"/>
                </a:moveTo>
                <a:cubicBezTo>
                  <a:pt x="1597" y="883"/>
                  <a:pt x="1597" y="883"/>
                  <a:pt x="1597" y="883"/>
                </a:cubicBezTo>
                <a:cubicBezTo>
                  <a:pt x="1597" y="883"/>
                  <a:pt x="1597" y="883"/>
                  <a:pt x="1596" y="883"/>
                </a:cubicBezTo>
                <a:cubicBezTo>
                  <a:pt x="1597" y="883"/>
                  <a:pt x="1597" y="883"/>
                  <a:pt x="1597" y="883"/>
                </a:cubicBezTo>
                <a:close/>
                <a:moveTo>
                  <a:pt x="1594" y="881"/>
                </a:moveTo>
                <a:cubicBezTo>
                  <a:pt x="1594" y="880"/>
                  <a:pt x="1594" y="880"/>
                  <a:pt x="1593" y="880"/>
                </a:cubicBezTo>
                <a:cubicBezTo>
                  <a:pt x="1593" y="879"/>
                  <a:pt x="1596" y="875"/>
                  <a:pt x="1596" y="875"/>
                </a:cubicBezTo>
                <a:cubicBezTo>
                  <a:pt x="1596" y="875"/>
                  <a:pt x="1596" y="875"/>
                  <a:pt x="1596" y="871"/>
                </a:cubicBezTo>
                <a:cubicBezTo>
                  <a:pt x="1596" y="871"/>
                  <a:pt x="1600" y="869"/>
                  <a:pt x="1601" y="868"/>
                </a:cubicBezTo>
                <a:cubicBezTo>
                  <a:pt x="1601" y="867"/>
                  <a:pt x="1601" y="867"/>
                  <a:pt x="1601" y="867"/>
                </a:cubicBezTo>
                <a:cubicBezTo>
                  <a:pt x="1601" y="867"/>
                  <a:pt x="1601" y="867"/>
                  <a:pt x="1601" y="867"/>
                </a:cubicBezTo>
                <a:cubicBezTo>
                  <a:pt x="1600" y="869"/>
                  <a:pt x="1596" y="871"/>
                  <a:pt x="1596" y="871"/>
                </a:cubicBezTo>
                <a:cubicBezTo>
                  <a:pt x="1596" y="871"/>
                  <a:pt x="1596" y="871"/>
                  <a:pt x="1596" y="875"/>
                </a:cubicBezTo>
                <a:cubicBezTo>
                  <a:pt x="1596" y="875"/>
                  <a:pt x="1593" y="879"/>
                  <a:pt x="1593" y="880"/>
                </a:cubicBezTo>
                <a:cubicBezTo>
                  <a:pt x="1593" y="880"/>
                  <a:pt x="1594" y="880"/>
                  <a:pt x="1594" y="881"/>
                </a:cubicBezTo>
                <a:close/>
                <a:moveTo>
                  <a:pt x="1592" y="838"/>
                </a:moveTo>
                <a:cubicBezTo>
                  <a:pt x="1592" y="838"/>
                  <a:pt x="1592" y="838"/>
                  <a:pt x="1595" y="837"/>
                </a:cubicBezTo>
                <a:cubicBezTo>
                  <a:pt x="1595" y="837"/>
                  <a:pt x="1595" y="837"/>
                  <a:pt x="1597" y="839"/>
                </a:cubicBezTo>
                <a:cubicBezTo>
                  <a:pt x="1597" y="839"/>
                  <a:pt x="1597" y="839"/>
                  <a:pt x="1597" y="841"/>
                </a:cubicBezTo>
                <a:cubicBezTo>
                  <a:pt x="1597" y="841"/>
                  <a:pt x="1597" y="841"/>
                  <a:pt x="1597" y="841"/>
                </a:cubicBezTo>
                <a:cubicBezTo>
                  <a:pt x="1597" y="840"/>
                  <a:pt x="1597" y="840"/>
                  <a:pt x="1597" y="839"/>
                </a:cubicBezTo>
                <a:cubicBezTo>
                  <a:pt x="1597" y="839"/>
                  <a:pt x="1597" y="839"/>
                  <a:pt x="1600" y="839"/>
                </a:cubicBezTo>
                <a:cubicBezTo>
                  <a:pt x="1600" y="839"/>
                  <a:pt x="1600" y="839"/>
                  <a:pt x="1601" y="841"/>
                </a:cubicBezTo>
                <a:cubicBezTo>
                  <a:pt x="1601" y="841"/>
                  <a:pt x="1601" y="841"/>
                  <a:pt x="1604" y="841"/>
                </a:cubicBezTo>
                <a:cubicBezTo>
                  <a:pt x="1604" y="843"/>
                  <a:pt x="1603" y="845"/>
                  <a:pt x="1605" y="846"/>
                </a:cubicBezTo>
                <a:cubicBezTo>
                  <a:pt x="1607" y="847"/>
                  <a:pt x="1607" y="846"/>
                  <a:pt x="1607" y="848"/>
                </a:cubicBezTo>
                <a:cubicBezTo>
                  <a:pt x="1608" y="851"/>
                  <a:pt x="1608" y="854"/>
                  <a:pt x="1608" y="855"/>
                </a:cubicBezTo>
                <a:cubicBezTo>
                  <a:pt x="1608" y="857"/>
                  <a:pt x="1609" y="858"/>
                  <a:pt x="1608" y="859"/>
                </a:cubicBezTo>
                <a:cubicBezTo>
                  <a:pt x="1608" y="860"/>
                  <a:pt x="1609" y="860"/>
                  <a:pt x="1607" y="862"/>
                </a:cubicBezTo>
                <a:cubicBezTo>
                  <a:pt x="1605" y="864"/>
                  <a:pt x="1604" y="865"/>
                  <a:pt x="1604" y="867"/>
                </a:cubicBezTo>
                <a:cubicBezTo>
                  <a:pt x="1604" y="869"/>
                  <a:pt x="1603" y="868"/>
                  <a:pt x="1605" y="870"/>
                </a:cubicBezTo>
                <a:cubicBezTo>
                  <a:pt x="1607" y="872"/>
                  <a:pt x="1608" y="873"/>
                  <a:pt x="1608" y="874"/>
                </a:cubicBezTo>
                <a:cubicBezTo>
                  <a:pt x="1608" y="876"/>
                  <a:pt x="1608" y="878"/>
                  <a:pt x="1608" y="879"/>
                </a:cubicBezTo>
                <a:cubicBezTo>
                  <a:pt x="1608" y="880"/>
                  <a:pt x="1609" y="880"/>
                  <a:pt x="1609" y="881"/>
                </a:cubicBezTo>
                <a:cubicBezTo>
                  <a:pt x="1609" y="883"/>
                  <a:pt x="1609" y="885"/>
                  <a:pt x="1610" y="886"/>
                </a:cubicBezTo>
                <a:cubicBezTo>
                  <a:pt x="1610" y="886"/>
                  <a:pt x="1610" y="886"/>
                  <a:pt x="1610" y="886"/>
                </a:cubicBezTo>
                <a:cubicBezTo>
                  <a:pt x="1611" y="886"/>
                  <a:pt x="1612" y="885"/>
                  <a:pt x="1612" y="885"/>
                </a:cubicBezTo>
                <a:cubicBezTo>
                  <a:pt x="1612" y="885"/>
                  <a:pt x="1613" y="887"/>
                  <a:pt x="1613" y="887"/>
                </a:cubicBezTo>
                <a:cubicBezTo>
                  <a:pt x="1614" y="887"/>
                  <a:pt x="1614" y="887"/>
                  <a:pt x="1614" y="887"/>
                </a:cubicBezTo>
                <a:cubicBezTo>
                  <a:pt x="1615" y="886"/>
                  <a:pt x="1614" y="882"/>
                  <a:pt x="1614" y="882"/>
                </a:cubicBezTo>
                <a:cubicBezTo>
                  <a:pt x="1614" y="882"/>
                  <a:pt x="1613" y="881"/>
                  <a:pt x="1612" y="881"/>
                </a:cubicBezTo>
                <a:cubicBezTo>
                  <a:pt x="1612" y="880"/>
                  <a:pt x="1612" y="880"/>
                  <a:pt x="1612" y="879"/>
                </a:cubicBezTo>
                <a:cubicBezTo>
                  <a:pt x="1612" y="879"/>
                  <a:pt x="1613" y="879"/>
                  <a:pt x="1613" y="879"/>
                </a:cubicBezTo>
                <a:cubicBezTo>
                  <a:pt x="1614" y="880"/>
                  <a:pt x="1616" y="883"/>
                  <a:pt x="1617" y="885"/>
                </a:cubicBezTo>
                <a:cubicBezTo>
                  <a:pt x="1616" y="883"/>
                  <a:pt x="1614" y="879"/>
                  <a:pt x="1613" y="879"/>
                </a:cubicBezTo>
                <a:cubicBezTo>
                  <a:pt x="1613" y="879"/>
                  <a:pt x="1612" y="879"/>
                  <a:pt x="1611" y="878"/>
                </a:cubicBezTo>
                <a:cubicBezTo>
                  <a:pt x="1611" y="877"/>
                  <a:pt x="1611" y="876"/>
                  <a:pt x="1612" y="875"/>
                </a:cubicBezTo>
                <a:cubicBezTo>
                  <a:pt x="1613" y="873"/>
                  <a:pt x="1613" y="869"/>
                  <a:pt x="1612" y="868"/>
                </a:cubicBezTo>
                <a:cubicBezTo>
                  <a:pt x="1611" y="868"/>
                  <a:pt x="1609" y="866"/>
                  <a:pt x="1611" y="865"/>
                </a:cubicBezTo>
                <a:cubicBezTo>
                  <a:pt x="1613" y="863"/>
                  <a:pt x="1613" y="862"/>
                  <a:pt x="1613" y="862"/>
                </a:cubicBezTo>
                <a:cubicBezTo>
                  <a:pt x="1613" y="861"/>
                  <a:pt x="1613" y="861"/>
                  <a:pt x="1613" y="860"/>
                </a:cubicBezTo>
                <a:cubicBezTo>
                  <a:pt x="1613" y="860"/>
                  <a:pt x="1613" y="860"/>
                  <a:pt x="1613" y="860"/>
                </a:cubicBezTo>
                <a:cubicBezTo>
                  <a:pt x="1613" y="860"/>
                  <a:pt x="1613" y="860"/>
                  <a:pt x="1613" y="858"/>
                </a:cubicBezTo>
                <a:cubicBezTo>
                  <a:pt x="1613" y="858"/>
                  <a:pt x="1609" y="856"/>
                  <a:pt x="1610" y="855"/>
                </a:cubicBezTo>
                <a:cubicBezTo>
                  <a:pt x="1610" y="853"/>
                  <a:pt x="1611" y="853"/>
                  <a:pt x="1611" y="852"/>
                </a:cubicBezTo>
                <a:cubicBezTo>
                  <a:pt x="1611" y="850"/>
                  <a:pt x="1610" y="850"/>
                  <a:pt x="1610" y="850"/>
                </a:cubicBezTo>
                <a:cubicBezTo>
                  <a:pt x="1610" y="850"/>
                  <a:pt x="1610" y="850"/>
                  <a:pt x="1610" y="844"/>
                </a:cubicBezTo>
                <a:cubicBezTo>
                  <a:pt x="1610" y="844"/>
                  <a:pt x="1608" y="840"/>
                  <a:pt x="1607" y="839"/>
                </a:cubicBezTo>
                <a:cubicBezTo>
                  <a:pt x="1606" y="839"/>
                  <a:pt x="1606" y="839"/>
                  <a:pt x="1606" y="839"/>
                </a:cubicBezTo>
                <a:cubicBezTo>
                  <a:pt x="1605" y="839"/>
                  <a:pt x="1604" y="841"/>
                  <a:pt x="1604" y="841"/>
                </a:cubicBezTo>
                <a:cubicBezTo>
                  <a:pt x="1604" y="841"/>
                  <a:pt x="1604" y="841"/>
                  <a:pt x="1601" y="841"/>
                </a:cubicBezTo>
                <a:cubicBezTo>
                  <a:pt x="1601" y="841"/>
                  <a:pt x="1601" y="841"/>
                  <a:pt x="1600" y="839"/>
                </a:cubicBezTo>
                <a:cubicBezTo>
                  <a:pt x="1600" y="839"/>
                  <a:pt x="1600" y="839"/>
                  <a:pt x="1597" y="839"/>
                </a:cubicBezTo>
                <a:cubicBezTo>
                  <a:pt x="1597" y="839"/>
                  <a:pt x="1597" y="839"/>
                  <a:pt x="1595" y="837"/>
                </a:cubicBezTo>
                <a:cubicBezTo>
                  <a:pt x="1595" y="837"/>
                  <a:pt x="1595" y="837"/>
                  <a:pt x="1593" y="837"/>
                </a:cubicBezTo>
                <a:cubicBezTo>
                  <a:pt x="1593" y="837"/>
                  <a:pt x="1593" y="837"/>
                  <a:pt x="1592" y="836"/>
                </a:cubicBezTo>
                <a:cubicBezTo>
                  <a:pt x="1592" y="836"/>
                  <a:pt x="1592" y="836"/>
                  <a:pt x="1592" y="836"/>
                </a:cubicBezTo>
                <a:cubicBezTo>
                  <a:pt x="1592" y="836"/>
                  <a:pt x="1592" y="836"/>
                  <a:pt x="1592" y="838"/>
                </a:cubicBezTo>
                <a:close/>
                <a:moveTo>
                  <a:pt x="1593" y="772"/>
                </a:moveTo>
                <a:cubicBezTo>
                  <a:pt x="1593" y="772"/>
                  <a:pt x="1593" y="772"/>
                  <a:pt x="1595" y="771"/>
                </a:cubicBezTo>
                <a:cubicBezTo>
                  <a:pt x="1595" y="771"/>
                  <a:pt x="1593" y="776"/>
                  <a:pt x="1595" y="776"/>
                </a:cubicBezTo>
                <a:cubicBezTo>
                  <a:pt x="1596" y="776"/>
                  <a:pt x="1596" y="776"/>
                  <a:pt x="1597" y="776"/>
                </a:cubicBezTo>
                <a:cubicBezTo>
                  <a:pt x="1597" y="776"/>
                  <a:pt x="1597" y="776"/>
                  <a:pt x="1597" y="776"/>
                </a:cubicBezTo>
                <a:cubicBezTo>
                  <a:pt x="1597" y="776"/>
                  <a:pt x="1597" y="776"/>
                  <a:pt x="1596" y="774"/>
                </a:cubicBezTo>
                <a:cubicBezTo>
                  <a:pt x="1596" y="774"/>
                  <a:pt x="1596" y="771"/>
                  <a:pt x="1598" y="771"/>
                </a:cubicBezTo>
                <a:cubicBezTo>
                  <a:pt x="1598" y="771"/>
                  <a:pt x="1598" y="771"/>
                  <a:pt x="1598" y="771"/>
                </a:cubicBezTo>
                <a:cubicBezTo>
                  <a:pt x="1599" y="771"/>
                  <a:pt x="1600" y="772"/>
                  <a:pt x="1601" y="772"/>
                </a:cubicBezTo>
                <a:cubicBezTo>
                  <a:pt x="1601" y="772"/>
                  <a:pt x="1601" y="772"/>
                  <a:pt x="1601" y="772"/>
                </a:cubicBezTo>
                <a:cubicBezTo>
                  <a:pt x="1602" y="772"/>
                  <a:pt x="1605" y="769"/>
                  <a:pt x="1605" y="769"/>
                </a:cubicBezTo>
                <a:cubicBezTo>
                  <a:pt x="1605" y="769"/>
                  <a:pt x="1603" y="769"/>
                  <a:pt x="1602" y="769"/>
                </a:cubicBezTo>
                <a:cubicBezTo>
                  <a:pt x="1601" y="769"/>
                  <a:pt x="1600" y="769"/>
                  <a:pt x="1600" y="768"/>
                </a:cubicBezTo>
                <a:cubicBezTo>
                  <a:pt x="1601" y="765"/>
                  <a:pt x="1603" y="764"/>
                  <a:pt x="1603" y="764"/>
                </a:cubicBezTo>
                <a:cubicBezTo>
                  <a:pt x="1603" y="764"/>
                  <a:pt x="1603" y="764"/>
                  <a:pt x="1606" y="762"/>
                </a:cubicBezTo>
                <a:cubicBezTo>
                  <a:pt x="1606" y="762"/>
                  <a:pt x="1605" y="760"/>
                  <a:pt x="1605" y="758"/>
                </a:cubicBezTo>
                <a:cubicBezTo>
                  <a:pt x="1605" y="758"/>
                  <a:pt x="1605" y="758"/>
                  <a:pt x="1605" y="758"/>
                </a:cubicBezTo>
                <a:cubicBezTo>
                  <a:pt x="1605" y="758"/>
                  <a:pt x="1605" y="758"/>
                  <a:pt x="1605" y="758"/>
                </a:cubicBezTo>
                <a:cubicBezTo>
                  <a:pt x="1605" y="758"/>
                  <a:pt x="1605" y="758"/>
                  <a:pt x="1605" y="758"/>
                </a:cubicBezTo>
                <a:cubicBezTo>
                  <a:pt x="1605" y="758"/>
                  <a:pt x="1605" y="758"/>
                  <a:pt x="1605" y="758"/>
                </a:cubicBezTo>
                <a:cubicBezTo>
                  <a:pt x="1606" y="758"/>
                  <a:pt x="1606" y="758"/>
                  <a:pt x="1607" y="758"/>
                </a:cubicBezTo>
                <a:cubicBezTo>
                  <a:pt x="1607" y="758"/>
                  <a:pt x="1607" y="758"/>
                  <a:pt x="1608" y="757"/>
                </a:cubicBezTo>
                <a:cubicBezTo>
                  <a:pt x="1608" y="757"/>
                  <a:pt x="1605" y="755"/>
                  <a:pt x="1607" y="753"/>
                </a:cubicBezTo>
                <a:cubicBezTo>
                  <a:pt x="1607" y="753"/>
                  <a:pt x="1608" y="752"/>
                  <a:pt x="1608" y="752"/>
                </a:cubicBezTo>
                <a:cubicBezTo>
                  <a:pt x="1609" y="752"/>
                  <a:pt x="1609" y="753"/>
                  <a:pt x="1609" y="753"/>
                </a:cubicBezTo>
                <a:cubicBezTo>
                  <a:pt x="1609" y="753"/>
                  <a:pt x="1609" y="753"/>
                  <a:pt x="1611" y="752"/>
                </a:cubicBezTo>
                <a:cubicBezTo>
                  <a:pt x="1611" y="752"/>
                  <a:pt x="1611" y="752"/>
                  <a:pt x="1613" y="751"/>
                </a:cubicBezTo>
                <a:cubicBezTo>
                  <a:pt x="1613" y="751"/>
                  <a:pt x="1613" y="751"/>
                  <a:pt x="1612" y="749"/>
                </a:cubicBezTo>
                <a:cubicBezTo>
                  <a:pt x="1612" y="749"/>
                  <a:pt x="1612" y="749"/>
                  <a:pt x="1610" y="749"/>
                </a:cubicBezTo>
                <a:cubicBezTo>
                  <a:pt x="1610" y="749"/>
                  <a:pt x="1610" y="751"/>
                  <a:pt x="1609" y="751"/>
                </a:cubicBezTo>
                <a:cubicBezTo>
                  <a:pt x="1609" y="751"/>
                  <a:pt x="1609" y="751"/>
                  <a:pt x="1609" y="751"/>
                </a:cubicBezTo>
                <a:cubicBezTo>
                  <a:pt x="1607" y="751"/>
                  <a:pt x="1606" y="749"/>
                  <a:pt x="1606" y="747"/>
                </a:cubicBezTo>
                <a:cubicBezTo>
                  <a:pt x="1606" y="747"/>
                  <a:pt x="1606" y="747"/>
                  <a:pt x="1606" y="746"/>
                </a:cubicBezTo>
                <a:cubicBezTo>
                  <a:pt x="1605" y="746"/>
                  <a:pt x="1605" y="746"/>
                  <a:pt x="1605" y="746"/>
                </a:cubicBezTo>
                <a:cubicBezTo>
                  <a:pt x="1604" y="746"/>
                  <a:pt x="1604" y="746"/>
                  <a:pt x="1604" y="746"/>
                </a:cubicBezTo>
                <a:cubicBezTo>
                  <a:pt x="1602" y="746"/>
                  <a:pt x="1601" y="747"/>
                  <a:pt x="1601" y="747"/>
                </a:cubicBezTo>
                <a:cubicBezTo>
                  <a:pt x="1601" y="747"/>
                  <a:pt x="1601" y="744"/>
                  <a:pt x="1600" y="744"/>
                </a:cubicBezTo>
                <a:cubicBezTo>
                  <a:pt x="1599" y="744"/>
                  <a:pt x="1598" y="746"/>
                  <a:pt x="1598" y="746"/>
                </a:cubicBezTo>
                <a:cubicBezTo>
                  <a:pt x="1597" y="747"/>
                  <a:pt x="1592" y="746"/>
                  <a:pt x="1590" y="748"/>
                </a:cubicBezTo>
                <a:cubicBezTo>
                  <a:pt x="1589" y="749"/>
                  <a:pt x="1590" y="751"/>
                  <a:pt x="1589" y="752"/>
                </a:cubicBezTo>
                <a:cubicBezTo>
                  <a:pt x="1588" y="752"/>
                  <a:pt x="1587" y="754"/>
                  <a:pt x="1587" y="755"/>
                </a:cubicBezTo>
                <a:cubicBezTo>
                  <a:pt x="1588" y="756"/>
                  <a:pt x="1589" y="757"/>
                  <a:pt x="1589" y="758"/>
                </a:cubicBezTo>
                <a:cubicBezTo>
                  <a:pt x="1589" y="758"/>
                  <a:pt x="1589" y="758"/>
                  <a:pt x="1589" y="758"/>
                </a:cubicBezTo>
                <a:cubicBezTo>
                  <a:pt x="1589" y="758"/>
                  <a:pt x="1589" y="758"/>
                  <a:pt x="1589" y="758"/>
                </a:cubicBezTo>
                <a:cubicBezTo>
                  <a:pt x="1589" y="758"/>
                  <a:pt x="1589" y="758"/>
                  <a:pt x="1589" y="758"/>
                </a:cubicBezTo>
                <a:cubicBezTo>
                  <a:pt x="1589" y="758"/>
                  <a:pt x="1589" y="758"/>
                  <a:pt x="1589" y="758"/>
                </a:cubicBezTo>
                <a:cubicBezTo>
                  <a:pt x="1589" y="759"/>
                  <a:pt x="1589" y="759"/>
                  <a:pt x="1589" y="759"/>
                </a:cubicBezTo>
                <a:cubicBezTo>
                  <a:pt x="1589" y="760"/>
                  <a:pt x="1587" y="763"/>
                  <a:pt x="1587" y="765"/>
                </a:cubicBezTo>
                <a:cubicBezTo>
                  <a:pt x="1586" y="768"/>
                  <a:pt x="1587" y="772"/>
                  <a:pt x="1587" y="772"/>
                </a:cubicBezTo>
                <a:cubicBezTo>
                  <a:pt x="1587" y="772"/>
                  <a:pt x="1587" y="775"/>
                  <a:pt x="1588" y="775"/>
                </a:cubicBezTo>
                <a:cubicBezTo>
                  <a:pt x="1589" y="775"/>
                  <a:pt x="1589" y="770"/>
                  <a:pt x="1591" y="770"/>
                </a:cubicBezTo>
                <a:cubicBezTo>
                  <a:pt x="1592" y="770"/>
                  <a:pt x="1593" y="772"/>
                  <a:pt x="1593" y="772"/>
                </a:cubicBezTo>
                <a:close/>
                <a:moveTo>
                  <a:pt x="1589" y="836"/>
                </a:moveTo>
                <a:cubicBezTo>
                  <a:pt x="1590" y="836"/>
                  <a:pt x="1590" y="836"/>
                  <a:pt x="1590" y="836"/>
                </a:cubicBezTo>
                <a:cubicBezTo>
                  <a:pt x="1591" y="836"/>
                  <a:pt x="1591" y="836"/>
                  <a:pt x="1591" y="836"/>
                </a:cubicBezTo>
                <a:cubicBezTo>
                  <a:pt x="1591" y="836"/>
                  <a:pt x="1591" y="836"/>
                  <a:pt x="1591" y="836"/>
                </a:cubicBezTo>
                <a:cubicBezTo>
                  <a:pt x="1590" y="836"/>
                  <a:pt x="1590" y="836"/>
                  <a:pt x="1590" y="836"/>
                </a:cubicBezTo>
                <a:cubicBezTo>
                  <a:pt x="1589" y="835"/>
                  <a:pt x="1588" y="834"/>
                  <a:pt x="1588" y="834"/>
                </a:cubicBezTo>
                <a:cubicBezTo>
                  <a:pt x="1588" y="834"/>
                  <a:pt x="1588" y="834"/>
                  <a:pt x="1587" y="834"/>
                </a:cubicBezTo>
                <a:cubicBezTo>
                  <a:pt x="1587" y="834"/>
                  <a:pt x="1589" y="835"/>
                  <a:pt x="1589" y="836"/>
                </a:cubicBezTo>
                <a:close/>
                <a:moveTo>
                  <a:pt x="1585" y="994"/>
                </a:moveTo>
                <a:cubicBezTo>
                  <a:pt x="1585" y="994"/>
                  <a:pt x="1585" y="993"/>
                  <a:pt x="1585" y="991"/>
                </a:cubicBezTo>
                <a:cubicBezTo>
                  <a:pt x="1585" y="991"/>
                  <a:pt x="1585" y="991"/>
                  <a:pt x="1585" y="991"/>
                </a:cubicBezTo>
                <a:cubicBezTo>
                  <a:pt x="1585" y="993"/>
                  <a:pt x="1585" y="994"/>
                  <a:pt x="1585" y="995"/>
                </a:cubicBezTo>
                <a:cubicBezTo>
                  <a:pt x="1585" y="995"/>
                  <a:pt x="1585" y="994"/>
                  <a:pt x="1585" y="994"/>
                </a:cubicBezTo>
                <a:close/>
                <a:moveTo>
                  <a:pt x="1585" y="834"/>
                </a:moveTo>
                <a:cubicBezTo>
                  <a:pt x="1585" y="834"/>
                  <a:pt x="1586" y="834"/>
                  <a:pt x="1586" y="834"/>
                </a:cubicBezTo>
                <a:cubicBezTo>
                  <a:pt x="1587" y="834"/>
                  <a:pt x="1587" y="834"/>
                  <a:pt x="1587" y="834"/>
                </a:cubicBezTo>
                <a:cubicBezTo>
                  <a:pt x="1587" y="834"/>
                  <a:pt x="1587" y="834"/>
                  <a:pt x="1586" y="834"/>
                </a:cubicBezTo>
                <a:cubicBezTo>
                  <a:pt x="1586" y="834"/>
                  <a:pt x="1586" y="834"/>
                  <a:pt x="1586" y="834"/>
                </a:cubicBezTo>
                <a:cubicBezTo>
                  <a:pt x="1585" y="833"/>
                  <a:pt x="1585" y="831"/>
                  <a:pt x="1585" y="831"/>
                </a:cubicBezTo>
                <a:cubicBezTo>
                  <a:pt x="1585" y="831"/>
                  <a:pt x="1585" y="831"/>
                  <a:pt x="1584" y="831"/>
                </a:cubicBezTo>
                <a:cubicBezTo>
                  <a:pt x="1584" y="831"/>
                  <a:pt x="1585" y="833"/>
                  <a:pt x="1585" y="834"/>
                </a:cubicBezTo>
                <a:close/>
                <a:moveTo>
                  <a:pt x="1571" y="774"/>
                </a:moveTo>
                <a:cubicBezTo>
                  <a:pt x="1571" y="774"/>
                  <a:pt x="1571" y="775"/>
                  <a:pt x="1571" y="775"/>
                </a:cubicBezTo>
                <a:cubicBezTo>
                  <a:pt x="1571" y="775"/>
                  <a:pt x="1570" y="775"/>
                  <a:pt x="1570" y="775"/>
                </a:cubicBezTo>
                <a:cubicBezTo>
                  <a:pt x="1570" y="775"/>
                  <a:pt x="1571" y="775"/>
                  <a:pt x="1571" y="775"/>
                </a:cubicBezTo>
                <a:cubicBezTo>
                  <a:pt x="1571" y="775"/>
                  <a:pt x="1571" y="775"/>
                  <a:pt x="1571" y="774"/>
                </a:cubicBezTo>
                <a:close/>
                <a:moveTo>
                  <a:pt x="1572" y="772"/>
                </a:moveTo>
                <a:cubicBezTo>
                  <a:pt x="1572" y="772"/>
                  <a:pt x="1572" y="772"/>
                  <a:pt x="1572" y="772"/>
                </a:cubicBezTo>
                <a:cubicBezTo>
                  <a:pt x="1573" y="772"/>
                  <a:pt x="1574" y="772"/>
                  <a:pt x="1577" y="772"/>
                </a:cubicBezTo>
                <a:cubicBezTo>
                  <a:pt x="1577" y="772"/>
                  <a:pt x="1576" y="774"/>
                  <a:pt x="1575" y="776"/>
                </a:cubicBezTo>
                <a:cubicBezTo>
                  <a:pt x="1575" y="777"/>
                  <a:pt x="1579" y="777"/>
                  <a:pt x="1579" y="777"/>
                </a:cubicBezTo>
                <a:cubicBezTo>
                  <a:pt x="1579" y="777"/>
                  <a:pt x="1579" y="777"/>
                  <a:pt x="1579" y="779"/>
                </a:cubicBezTo>
                <a:cubicBezTo>
                  <a:pt x="1579" y="779"/>
                  <a:pt x="1579" y="779"/>
                  <a:pt x="1579" y="779"/>
                </a:cubicBezTo>
                <a:cubicBezTo>
                  <a:pt x="1579" y="779"/>
                  <a:pt x="1579" y="779"/>
                  <a:pt x="1579" y="777"/>
                </a:cubicBezTo>
                <a:cubicBezTo>
                  <a:pt x="1579" y="777"/>
                  <a:pt x="1575" y="777"/>
                  <a:pt x="1576" y="776"/>
                </a:cubicBezTo>
                <a:cubicBezTo>
                  <a:pt x="1576" y="774"/>
                  <a:pt x="1576" y="772"/>
                  <a:pt x="1577" y="772"/>
                </a:cubicBezTo>
                <a:cubicBezTo>
                  <a:pt x="1577" y="772"/>
                  <a:pt x="1577" y="772"/>
                  <a:pt x="1577" y="772"/>
                </a:cubicBezTo>
                <a:cubicBezTo>
                  <a:pt x="1576" y="772"/>
                  <a:pt x="1575" y="772"/>
                  <a:pt x="1572" y="772"/>
                </a:cubicBezTo>
                <a:close/>
                <a:moveTo>
                  <a:pt x="1579" y="779"/>
                </a:moveTo>
                <a:cubicBezTo>
                  <a:pt x="1579" y="779"/>
                  <a:pt x="1578" y="780"/>
                  <a:pt x="1578" y="780"/>
                </a:cubicBezTo>
                <a:cubicBezTo>
                  <a:pt x="1578" y="780"/>
                  <a:pt x="1578" y="780"/>
                  <a:pt x="1578" y="781"/>
                </a:cubicBezTo>
                <a:cubicBezTo>
                  <a:pt x="1578" y="781"/>
                  <a:pt x="1578" y="781"/>
                  <a:pt x="1578" y="781"/>
                </a:cubicBezTo>
                <a:cubicBezTo>
                  <a:pt x="1578" y="781"/>
                  <a:pt x="1578" y="781"/>
                  <a:pt x="1578" y="780"/>
                </a:cubicBezTo>
                <a:cubicBezTo>
                  <a:pt x="1578" y="780"/>
                  <a:pt x="1578" y="780"/>
                  <a:pt x="1579" y="779"/>
                </a:cubicBezTo>
                <a:close/>
                <a:moveTo>
                  <a:pt x="1579" y="764"/>
                </a:moveTo>
                <a:cubicBezTo>
                  <a:pt x="1579" y="762"/>
                  <a:pt x="1577" y="760"/>
                  <a:pt x="1577" y="760"/>
                </a:cubicBezTo>
                <a:cubicBezTo>
                  <a:pt x="1577" y="760"/>
                  <a:pt x="1577" y="760"/>
                  <a:pt x="1578" y="758"/>
                </a:cubicBezTo>
                <a:cubicBezTo>
                  <a:pt x="1578" y="758"/>
                  <a:pt x="1578" y="758"/>
                  <a:pt x="1578" y="758"/>
                </a:cubicBezTo>
                <a:cubicBezTo>
                  <a:pt x="1577" y="758"/>
                  <a:pt x="1577" y="759"/>
                  <a:pt x="1577" y="761"/>
                </a:cubicBezTo>
                <a:cubicBezTo>
                  <a:pt x="1577" y="761"/>
                  <a:pt x="1578" y="762"/>
                  <a:pt x="1579" y="764"/>
                </a:cubicBezTo>
                <a:cubicBezTo>
                  <a:pt x="1580" y="765"/>
                  <a:pt x="1579" y="766"/>
                  <a:pt x="1579" y="766"/>
                </a:cubicBezTo>
                <a:cubicBezTo>
                  <a:pt x="1579" y="766"/>
                  <a:pt x="1580" y="768"/>
                  <a:pt x="1580" y="770"/>
                </a:cubicBezTo>
                <a:cubicBezTo>
                  <a:pt x="1580" y="771"/>
                  <a:pt x="1579" y="771"/>
                  <a:pt x="1578" y="771"/>
                </a:cubicBezTo>
                <a:cubicBezTo>
                  <a:pt x="1579" y="771"/>
                  <a:pt x="1580" y="771"/>
                  <a:pt x="1580" y="770"/>
                </a:cubicBezTo>
                <a:cubicBezTo>
                  <a:pt x="1580" y="767"/>
                  <a:pt x="1579" y="766"/>
                  <a:pt x="1579" y="766"/>
                </a:cubicBezTo>
                <a:cubicBezTo>
                  <a:pt x="1579" y="766"/>
                  <a:pt x="1580" y="765"/>
                  <a:pt x="1579" y="764"/>
                </a:cubicBezTo>
                <a:close/>
                <a:moveTo>
                  <a:pt x="1564" y="799"/>
                </a:moveTo>
                <a:cubicBezTo>
                  <a:pt x="1564" y="800"/>
                  <a:pt x="1566" y="800"/>
                  <a:pt x="1566" y="802"/>
                </a:cubicBezTo>
                <a:cubicBezTo>
                  <a:pt x="1566" y="803"/>
                  <a:pt x="1565" y="805"/>
                  <a:pt x="1565" y="806"/>
                </a:cubicBezTo>
                <a:cubicBezTo>
                  <a:pt x="1565" y="807"/>
                  <a:pt x="1565" y="810"/>
                  <a:pt x="1567" y="811"/>
                </a:cubicBezTo>
                <a:cubicBezTo>
                  <a:pt x="1568" y="812"/>
                  <a:pt x="1569" y="813"/>
                  <a:pt x="1569" y="814"/>
                </a:cubicBezTo>
                <a:cubicBezTo>
                  <a:pt x="1569" y="815"/>
                  <a:pt x="1570" y="817"/>
                  <a:pt x="1571" y="817"/>
                </a:cubicBezTo>
                <a:cubicBezTo>
                  <a:pt x="1571" y="817"/>
                  <a:pt x="1571" y="817"/>
                  <a:pt x="1571" y="817"/>
                </a:cubicBezTo>
                <a:cubicBezTo>
                  <a:pt x="1571" y="817"/>
                  <a:pt x="1571" y="817"/>
                  <a:pt x="1571" y="817"/>
                </a:cubicBezTo>
                <a:cubicBezTo>
                  <a:pt x="1572" y="817"/>
                  <a:pt x="1572" y="817"/>
                  <a:pt x="1572" y="817"/>
                </a:cubicBezTo>
                <a:cubicBezTo>
                  <a:pt x="1573" y="817"/>
                  <a:pt x="1573" y="818"/>
                  <a:pt x="1573" y="818"/>
                </a:cubicBezTo>
                <a:cubicBezTo>
                  <a:pt x="1573" y="819"/>
                  <a:pt x="1573" y="823"/>
                  <a:pt x="1573" y="823"/>
                </a:cubicBezTo>
                <a:cubicBezTo>
                  <a:pt x="1574" y="824"/>
                  <a:pt x="1576" y="826"/>
                  <a:pt x="1576" y="826"/>
                </a:cubicBezTo>
                <a:cubicBezTo>
                  <a:pt x="1576" y="826"/>
                  <a:pt x="1575" y="827"/>
                  <a:pt x="1575" y="827"/>
                </a:cubicBezTo>
                <a:cubicBezTo>
                  <a:pt x="1575" y="827"/>
                  <a:pt x="1574" y="827"/>
                  <a:pt x="1574" y="827"/>
                </a:cubicBezTo>
                <a:cubicBezTo>
                  <a:pt x="1574" y="828"/>
                  <a:pt x="1573" y="829"/>
                  <a:pt x="1574" y="830"/>
                </a:cubicBezTo>
                <a:cubicBezTo>
                  <a:pt x="1576" y="830"/>
                  <a:pt x="1578" y="831"/>
                  <a:pt x="1578" y="831"/>
                </a:cubicBezTo>
                <a:cubicBezTo>
                  <a:pt x="1578" y="831"/>
                  <a:pt x="1578" y="834"/>
                  <a:pt x="1579" y="834"/>
                </a:cubicBezTo>
                <a:cubicBezTo>
                  <a:pt x="1579" y="834"/>
                  <a:pt x="1579" y="834"/>
                  <a:pt x="1579" y="834"/>
                </a:cubicBezTo>
                <a:cubicBezTo>
                  <a:pt x="1580" y="833"/>
                  <a:pt x="1580" y="832"/>
                  <a:pt x="1581" y="831"/>
                </a:cubicBezTo>
                <a:cubicBezTo>
                  <a:pt x="1581" y="832"/>
                  <a:pt x="1581" y="832"/>
                  <a:pt x="1581" y="832"/>
                </a:cubicBezTo>
                <a:cubicBezTo>
                  <a:pt x="1582" y="832"/>
                  <a:pt x="1583" y="831"/>
                  <a:pt x="1583" y="831"/>
                </a:cubicBezTo>
                <a:cubicBezTo>
                  <a:pt x="1583" y="831"/>
                  <a:pt x="1582" y="831"/>
                  <a:pt x="1582" y="831"/>
                </a:cubicBezTo>
                <a:cubicBezTo>
                  <a:pt x="1581" y="831"/>
                  <a:pt x="1581" y="831"/>
                  <a:pt x="1581" y="831"/>
                </a:cubicBezTo>
                <a:cubicBezTo>
                  <a:pt x="1582" y="830"/>
                  <a:pt x="1582" y="829"/>
                  <a:pt x="1582" y="829"/>
                </a:cubicBezTo>
                <a:cubicBezTo>
                  <a:pt x="1582" y="829"/>
                  <a:pt x="1582" y="829"/>
                  <a:pt x="1579" y="824"/>
                </a:cubicBezTo>
                <a:cubicBezTo>
                  <a:pt x="1579" y="824"/>
                  <a:pt x="1577" y="821"/>
                  <a:pt x="1578" y="820"/>
                </a:cubicBezTo>
                <a:cubicBezTo>
                  <a:pt x="1578" y="819"/>
                  <a:pt x="1579" y="817"/>
                  <a:pt x="1578" y="816"/>
                </a:cubicBezTo>
                <a:cubicBezTo>
                  <a:pt x="1577" y="815"/>
                  <a:pt x="1574" y="812"/>
                  <a:pt x="1573" y="811"/>
                </a:cubicBezTo>
                <a:cubicBezTo>
                  <a:pt x="1572" y="811"/>
                  <a:pt x="1571" y="810"/>
                  <a:pt x="1570" y="808"/>
                </a:cubicBezTo>
                <a:cubicBezTo>
                  <a:pt x="1570" y="806"/>
                  <a:pt x="1571" y="806"/>
                  <a:pt x="1571" y="805"/>
                </a:cubicBezTo>
                <a:cubicBezTo>
                  <a:pt x="1572" y="804"/>
                  <a:pt x="1570" y="799"/>
                  <a:pt x="1570" y="799"/>
                </a:cubicBezTo>
                <a:cubicBezTo>
                  <a:pt x="1570" y="799"/>
                  <a:pt x="1571" y="796"/>
                  <a:pt x="1570" y="796"/>
                </a:cubicBezTo>
                <a:cubicBezTo>
                  <a:pt x="1570" y="795"/>
                  <a:pt x="1569" y="793"/>
                  <a:pt x="1569" y="793"/>
                </a:cubicBezTo>
                <a:cubicBezTo>
                  <a:pt x="1569" y="793"/>
                  <a:pt x="1569" y="793"/>
                  <a:pt x="1569" y="791"/>
                </a:cubicBezTo>
                <a:cubicBezTo>
                  <a:pt x="1570" y="791"/>
                  <a:pt x="1571" y="791"/>
                  <a:pt x="1572" y="790"/>
                </a:cubicBezTo>
                <a:cubicBezTo>
                  <a:pt x="1575" y="788"/>
                  <a:pt x="1574" y="786"/>
                  <a:pt x="1575" y="784"/>
                </a:cubicBezTo>
                <a:cubicBezTo>
                  <a:pt x="1576" y="782"/>
                  <a:pt x="1577" y="781"/>
                  <a:pt x="1578" y="781"/>
                </a:cubicBezTo>
                <a:cubicBezTo>
                  <a:pt x="1577" y="781"/>
                  <a:pt x="1576" y="782"/>
                  <a:pt x="1575" y="784"/>
                </a:cubicBezTo>
                <a:cubicBezTo>
                  <a:pt x="1574" y="786"/>
                  <a:pt x="1575" y="788"/>
                  <a:pt x="1572" y="790"/>
                </a:cubicBezTo>
                <a:cubicBezTo>
                  <a:pt x="1570" y="791"/>
                  <a:pt x="1569" y="791"/>
                  <a:pt x="1568" y="791"/>
                </a:cubicBezTo>
                <a:cubicBezTo>
                  <a:pt x="1567" y="789"/>
                  <a:pt x="1567" y="784"/>
                  <a:pt x="1567" y="784"/>
                </a:cubicBezTo>
                <a:cubicBezTo>
                  <a:pt x="1567" y="784"/>
                  <a:pt x="1568" y="782"/>
                  <a:pt x="1568" y="780"/>
                </a:cubicBezTo>
                <a:cubicBezTo>
                  <a:pt x="1568" y="779"/>
                  <a:pt x="1565" y="777"/>
                  <a:pt x="1565" y="777"/>
                </a:cubicBezTo>
                <a:cubicBezTo>
                  <a:pt x="1565" y="777"/>
                  <a:pt x="1565" y="777"/>
                  <a:pt x="1565" y="777"/>
                </a:cubicBezTo>
                <a:cubicBezTo>
                  <a:pt x="1564" y="777"/>
                  <a:pt x="1564" y="777"/>
                  <a:pt x="1564" y="777"/>
                </a:cubicBezTo>
                <a:cubicBezTo>
                  <a:pt x="1565" y="777"/>
                  <a:pt x="1565" y="777"/>
                  <a:pt x="1565" y="778"/>
                </a:cubicBezTo>
                <a:cubicBezTo>
                  <a:pt x="1565" y="778"/>
                  <a:pt x="1567" y="779"/>
                  <a:pt x="1567" y="781"/>
                </a:cubicBezTo>
                <a:cubicBezTo>
                  <a:pt x="1567" y="782"/>
                  <a:pt x="1567" y="785"/>
                  <a:pt x="1567" y="785"/>
                </a:cubicBezTo>
                <a:cubicBezTo>
                  <a:pt x="1567" y="785"/>
                  <a:pt x="1567" y="785"/>
                  <a:pt x="1567" y="785"/>
                </a:cubicBezTo>
                <a:cubicBezTo>
                  <a:pt x="1567" y="785"/>
                  <a:pt x="1566" y="785"/>
                  <a:pt x="1566" y="785"/>
                </a:cubicBezTo>
                <a:cubicBezTo>
                  <a:pt x="1565" y="785"/>
                  <a:pt x="1565" y="785"/>
                  <a:pt x="1565" y="786"/>
                </a:cubicBezTo>
                <a:cubicBezTo>
                  <a:pt x="1564" y="788"/>
                  <a:pt x="1564" y="790"/>
                  <a:pt x="1564" y="793"/>
                </a:cubicBezTo>
                <a:cubicBezTo>
                  <a:pt x="1564" y="795"/>
                  <a:pt x="1563" y="797"/>
                  <a:pt x="1564" y="799"/>
                </a:cubicBezTo>
                <a:close/>
                <a:moveTo>
                  <a:pt x="1523" y="449"/>
                </a:moveTo>
                <a:cubicBezTo>
                  <a:pt x="1523" y="450"/>
                  <a:pt x="1525" y="451"/>
                  <a:pt x="1524" y="453"/>
                </a:cubicBezTo>
                <a:cubicBezTo>
                  <a:pt x="1524" y="453"/>
                  <a:pt x="1524" y="454"/>
                  <a:pt x="1524" y="454"/>
                </a:cubicBezTo>
                <a:cubicBezTo>
                  <a:pt x="1524" y="454"/>
                  <a:pt x="1524" y="454"/>
                  <a:pt x="1524" y="454"/>
                </a:cubicBezTo>
                <a:cubicBezTo>
                  <a:pt x="1524" y="454"/>
                  <a:pt x="1524" y="453"/>
                  <a:pt x="1524" y="453"/>
                </a:cubicBezTo>
                <a:cubicBezTo>
                  <a:pt x="1525" y="451"/>
                  <a:pt x="1523" y="450"/>
                  <a:pt x="1523" y="449"/>
                </a:cubicBezTo>
                <a:cubicBezTo>
                  <a:pt x="1522" y="449"/>
                  <a:pt x="1522" y="447"/>
                  <a:pt x="1523" y="446"/>
                </a:cubicBezTo>
                <a:cubicBezTo>
                  <a:pt x="1522" y="447"/>
                  <a:pt x="1522" y="449"/>
                  <a:pt x="1523" y="449"/>
                </a:cubicBezTo>
                <a:close/>
                <a:moveTo>
                  <a:pt x="1459" y="1020"/>
                </a:moveTo>
                <a:cubicBezTo>
                  <a:pt x="1459" y="1020"/>
                  <a:pt x="1459" y="1020"/>
                  <a:pt x="1459" y="1020"/>
                </a:cubicBezTo>
                <a:cubicBezTo>
                  <a:pt x="1459" y="1020"/>
                  <a:pt x="1459" y="1020"/>
                  <a:pt x="1458" y="1020"/>
                </a:cubicBezTo>
                <a:cubicBezTo>
                  <a:pt x="1459" y="1020"/>
                  <a:pt x="1459" y="1020"/>
                  <a:pt x="1459" y="1020"/>
                </a:cubicBezTo>
                <a:close/>
                <a:moveTo>
                  <a:pt x="1415" y="772"/>
                </a:moveTo>
                <a:cubicBezTo>
                  <a:pt x="1415" y="772"/>
                  <a:pt x="1416" y="774"/>
                  <a:pt x="1416" y="774"/>
                </a:cubicBezTo>
                <a:cubicBezTo>
                  <a:pt x="1416" y="774"/>
                  <a:pt x="1416" y="774"/>
                  <a:pt x="1416" y="774"/>
                </a:cubicBezTo>
                <a:cubicBezTo>
                  <a:pt x="1416" y="774"/>
                  <a:pt x="1415" y="773"/>
                  <a:pt x="1415" y="772"/>
                </a:cubicBezTo>
                <a:close/>
                <a:moveTo>
                  <a:pt x="1418" y="780"/>
                </a:moveTo>
                <a:cubicBezTo>
                  <a:pt x="1417" y="779"/>
                  <a:pt x="1417" y="779"/>
                  <a:pt x="1417" y="779"/>
                </a:cubicBezTo>
                <a:cubicBezTo>
                  <a:pt x="1417" y="779"/>
                  <a:pt x="1417" y="779"/>
                  <a:pt x="1416" y="778"/>
                </a:cubicBezTo>
                <a:cubicBezTo>
                  <a:pt x="1416" y="779"/>
                  <a:pt x="1416" y="779"/>
                  <a:pt x="1416" y="779"/>
                </a:cubicBezTo>
                <a:cubicBezTo>
                  <a:pt x="1416" y="779"/>
                  <a:pt x="1416" y="779"/>
                  <a:pt x="1418" y="780"/>
                </a:cubicBezTo>
                <a:close/>
                <a:moveTo>
                  <a:pt x="1417" y="776"/>
                </a:moveTo>
                <a:cubicBezTo>
                  <a:pt x="1416" y="776"/>
                  <a:pt x="1416" y="776"/>
                  <a:pt x="1416" y="776"/>
                </a:cubicBezTo>
                <a:cubicBezTo>
                  <a:pt x="1416" y="775"/>
                  <a:pt x="1416" y="775"/>
                  <a:pt x="1415" y="775"/>
                </a:cubicBezTo>
                <a:cubicBezTo>
                  <a:pt x="1415" y="775"/>
                  <a:pt x="1415" y="775"/>
                  <a:pt x="1415" y="775"/>
                </a:cubicBezTo>
                <a:cubicBezTo>
                  <a:pt x="1415" y="775"/>
                  <a:pt x="1415" y="775"/>
                  <a:pt x="1417" y="776"/>
                </a:cubicBezTo>
                <a:close/>
                <a:moveTo>
                  <a:pt x="1415" y="436"/>
                </a:moveTo>
                <a:cubicBezTo>
                  <a:pt x="1413" y="437"/>
                  <a:pt x="1410" y="438"/>
                  <a:pt x="1409" y="438"/>
                </a:cubicBezTo>
                <a:cubicBezTo>
                  <a:pt x="1411" y="438"/>
                  <a:pt x="1413" y="437"/>
                  <a:pt x="1415" y="436"/>
                </a:cubicBezTo>
                <a:close/>
                <a:moveTo>
                  <a:pt x="1401" y="738"/>
                </a:moveTo>
                <a:cubicBezTo>
                  <a:pt x="1401" y="739"/>
                  <a:pt x="1401" y="739"/>
                  <a:pt x="1401" y="739"/>
                </a:cubicBezTo>
                <a:cubicBezTo>
                  <a:pt x="1401" y="739"/>
                  <a:pt x="1402" y="739"/>
                  <a:pt x="1404" y="739"/>
                </a:cubicBezTo>
                <a:cubicBezTo>
                  <a:pt x="1404" y="739"/>
                  <a:pt x="1404" y="739"/>
                  <a:pt x="1404" y="738"/>
                </a:cubicBezTo>
                <a:cubicBezTo>
                  <a:pt x="1403" y="738"/>
                  <a:pt x="1401" y="738"/>
                  <a:pt x="1401" y="738"/>
                </a:cubicBezTo>
                <a:close/>
                <a:moveTo>
                  <a:pt x="1388" y="404"/>
                </a:moveTo>
                <a:cubicBezTo>
                  <a:pt x="1389" y="404"/>
                  <a:pt x="1389" y="405"/>
                  <a:pt x="1389" y="405"/>
                </a:cubicBezTo>
                <a:cubicBezTo>
                  <a:pt x="1389" y="405"/>
                  <a:pt x="1389" y="405"/>
                  <a:pt x="1389" y="405"/>
                </a:cubicBezTo>
                <a:cubicBezTo>
                  <a:pt x="1389" y="405"/>
                  <a:pt x="1389" y="404"/>
                  <a:pt x="1388" y="404"/>
                </a:cubicBezTo>
                <a:cubicBezTo>
                  <a:pt x="1388" y="403"/>
                  <a:pt x="1388" y="403"/>
                  <a:pt x="1388" y="402"/>
                </a:cubicBezTo>
                <a:cubicBezTo>
                  <a:pt x="1388" y="403"/>
                  <a:pt x="1388" y="404"/>
                  <a:pt x="1388" y="404"/>
                </a:cubicBezTo>
                <a:close/>
                <a:moveTo>
                  <a:pt x="1389" y="397"/>
                </a:moveTo>
                <a:cubicBezTo>
                  <a:pt x="1389" y="397"/>
                  <a:pt x="1389" y="397"/>
                  <a:pt x="1389" y="397"/>
                </a:cubicBezTo>
                <a:cubicBezTo>
                  <a:pt x="1389" y="397"/>
                  <a:pt x="1389" y="397"/>
                  <a:pt x="1387" y="396"/>
                </a:cubicBezTo>
                <a:cubicBezTo>
                  <a:pt x="1387" y="396"/>
                  <a:pt x="1387" y="396"/>
                  <a:pt x="1387" y="397"/>
                </a:cubicBezTo>
                <a:cubicBezTo>
                  <a:pt x="1387" y="397"/>
                  <a:pt x="1387" y="397"/>
                  <a:pt x="1389" y="397"/>
                </a:cubicBezTo>
                <a:close/>
                <a:moveTo>
                  <a:pt x="1324" y="687"/>
                </a:moveTo>
                <a:cubicBezTo>
                  <a:pt x="1324" y="687"/>
                  <a:pt x="1324" y="687"/>
                  <a:pt x="1324" y="687"/>
                </a:cubicBezTo>
                <a:cubicBezTo>
                  <a:pt x="1324" y="687"/>
                  <a:pt x="1324" y="686"/>
                  <a:pt x="1322" y="682"/>
                </a:cubicBezTo>
                <a:cubicBezTo>
                  <a:pt x="1322" y="682"/>
                  <a:pt x="1323" y="680"/>
                  <a:pt x="1323" y="679"/>
                </a:cubicBezTo>
                <a:cubicBezTo>
                  <a:pt x="1323" y="679"/>
                  <a:pt x="1323" y="679"/>
                  <a:pt x="1323" y="679"/>
                </a:cubicBezTo>
                <a:cubicBezTo>
                  <a:pt x="1323" y="680"/>
                  <a:pt x="1322" y="682"/>
                  <a:pt x="1322" y="682"/>
                </a:cubicBezTo>
                <a:lnTo>
                  <a:pt x="1324" y="687"/>
                </a:lnTo>
                <a:close/>
                <a:moveTo>
                  <a:pt x="1307" y="415"/>
                </a:moveTo>
                <a:cubicBezTo>
                  <a:pt x="1308" y="414"/>
                  <a:pt x="1308" y="414"/>
                  <a:pt x="1308" y="414"/>
                </a:cubicBezTo>
                <a:cubicBezTo>
                  <a:pt x="1307" y="414"/>
                  <a:pt x="1307" y="413"/>
                  <a:pt x="1307" y="413"/>
                </a:cubicBezTo>
                <a:cubicBezTo>
                  <a:pt x="1307" y="415"/>
                  <a:pt x="1307" y="415"/>
                  <a:pt x="1307" y="415"/>
                </a:cubicBezTo>
                <a:cubicBezTo>
                  <a:pt x="1307" y="415"/>
                  <a:pt x="1307" y="415"/>
                  <a:pt x="1307" y="415"/>
                </a:cubicBezTo>
                <a:close/>
                <a:moveTo>
                  <a:pt x="1228" y="671"/>
                </a:moveTo>
                <a:cubicBezTo>
                  <a:pt x="1228" y="670"/>
                  <a:pt x="1228" y="670"/>
                  <a:pt x="1229" y="670"/>
                </a:cubicBezTo>
                <a:cubicBezTo>
                  <a:pt x="1229" y="670"/>
                  <a:pt x="1229" y="670"/>
                  <a:pt x="1229" y="670"/>
                </a:cubicBezTo>
                <a:cubicBezTo>
                  <a:pt x="1228" y="670"/>
                  <a:pt x="1228" y="670"/>
                  <a:pt x="1227" y="670"/>
                </a:cubicBezTo>
                <a:cubicBezTo>
                  <a:pt x="1227" y="670"/>
                  <a:pt x="1228" y="670"/>
                  <a:pt x="1228" y="671"/>
                </a:cubicBezTo>
                <a:close/>
                <a:moveTo>
                  <a:pt x="1227" y="668"/>
                </a:moveTo>
                <a:cubicBezTo>
                  <a:pt x="1227" y="668"/>
                  <a:pt x="1227" y="668"/>
                  <a:pt x="1226" y="669"/>
                </a:cubicBezTo>
                <a:cubicBezTo>
                  <a:pt x="1226" y="669"/>
                  <a:pt x="1226" y="669"/>
                  <a:pt x="1226" y="669"/>
                </a:cubicBezTo>
                <a:cubicBezTo>
                  <a:pt x="1226" y="669"/>
                  <a:pt x="1226" y="669"/>
                  <a:pt x="1227" y="668"/>
                </a:cubicBezTo>
                <a:close/>
                <a:moveTo>
                  <a:pt x="1227" y="673"/>
                </a:moveTo>
                <a:cubicBezTo>
                  <a:pt x="1227" y="673"/>
                  <a:pt x="1227" y="673"/>
                  <a:pt x="1227" y="673"/>
                </a:cubicBezTo>
                <a:cubicBezTo>
                  <a:pt x="1226" y="675"/>
                  <a:pt x="1221" y="677"/>
                  <a:pt x="1220" y="679"/>
                </a:cubicBezTo>
                <a:cubicBezTo>
                  <a:pt x="1222" y="677"/>
                  <a:pt x="1227" y="675"/>
                  <a:pt x="1227" y="673"/>
                </a:cubicBezTo>
                <a:close/>
                <a:moveTo>
                  <a:pt x="1220" y="507"/>
                </a:moveTo>
                <a:cubicBezTo>
                  <a:pt x="1220" y="503"/>
                  <a:pt x="1220" y="500"/>
                  <a:pt x="1220" y="500"/>
                </a:cubicBezTo>
                <a:cubicBezTo>
                  <a:pt x="1220" y="500"/>
                  <a:pt x="1220" y="500"/>
                  <a:pt x="1221" y="500"/>
                </a:cubicBezTo>
                <a:cubicBezTo>
                  <a:pt x="1221" y="500"/>
                  <a:pt x="1221" y="500"/>
                  <a:pt x="1221" y="498"/>
                </a:cubicBezTo>
                <a:cubicBezTo>
                  <a:pt x="1221" y="498"/>
                  <a:pt x="1221" y="498"/>
                  <a:pt x="1226" y="498"/>
                </a:cubicBezTo>
                <a:cubicBezTo>
                  <a:pt x="1226" y="498"/>
                  <a:pt x="1226" y="498"/>
                  <a:pt x="1226" y="498"/>
                </a:cubicBezTo>
                <a:cubicBezTo>
                  <a:pt x="1224" y="498"/>
                  <a:pt x="1222" y="498"/>
                  <a:pt x="1220" y="498"/>
                </a:cubicBezTo>
                <a:cubicBezTo>
                  <a:pt x="1220" y="498"/>
                  <a:pt x="1220" y="498"/>
                  <a:pt x="1220" y="500"/>
                </a:cubicBezTo>
                <a:cubicBezTo>
                  <a:pt x="1220" y="500"/>
                  <a:pt x="1220" y="500"/>
                  <a:pt x="1220" y="500"/>
                </a:cubicBezTo>
                <a:cubicBezTo>
                  <a:pt x="1220" y="500"/>
                  <a:pt x="1220" y="503"/>
                  <a:pt x="1220" y="507"/>
                </a:cubicBezTo>
                <a:close/>
                <a:moveTo>
                  <a:pt x="1199" y="631"/>
                </a:moveTo>
                <a:cubicBezTo>
                  <a:pt x="1199" y="633"/>
                  <a:pt x="1202" y="632"/>
                  <a:pt x="1202" y="634"/>
                </a:cubicBezTo>
                <a:cubicBezTo>
                  <a:pt x="1202" y="632"/>
                  <a:pt x="1199" y="632"/>
                  <a:pt x="1199" y="631"/>
                </a:cubicBezTo>
                <a:close/>
                <a:moveTo>
                  <a:pt x="1198" y="618"/>
                </a:moveTo>
                <a:cubicBezTo>
                  <a:pt x="1198" y="618"/>
                  <a:pt x="1198" y="618"/>
                  <a:pt x="1198" y="618"/>
                </a:cubicBezTo>
                <a:cubicBezTo>
                  <a:pt x="1198" y="618"/>
                  <a:pt x="1198" y="618"/>
                  <a:pt x="1198" y="618"/>
                </a:cubicBezTo>
                <a:cubicBezTo>
                  <a:pt x="1197" y="618"/>
                  <a:pt x="1197" y="618"/>
                  <a:pt x="1197" y="618"/>
                </a:cubicBezTo>
                <a:cubicBezTo>
                  <a:pt x="1197" y="618"/>
                  <a:pt x="1197" y="618"/>
                  <a:pt x="1198" y="618"/>
                </a:cubicBezTo>
                <a:close/>
                <a:moveTo>
                  <a:pt x="1197" y="621"/>
                </a:moveTo>
                <a:cubicBezTo>
                  <a:pt x="1194" y="621"/>
                  <a:pt x="1191" y="617"/>
                  <a:pt x="1191" y="617"/>
                </a:cubicBezTo>
                <a:cubicBezTo>
                  <a:pt x="1191" y="617"/>
                  <a:pt x="1191" y="617"/>
                  <a:pt x="1191" y="618"/>
                </a:cubicBezTo>
                <a:cubicBezTo>
                  <a:pt x="1191" y="618"/>
                  <a:pt x="1194" y="621"/>
                  <a:pt x="1197" y="621"/>
                </a:cubicBezTo>
                <a:close/>
                <a:moveTo>
                  <a:pt x="1186" y="617"/>
                </a:moveTo>
                <a:cubicBezTo>
                  <a:pt x="1186" y="617"/>
                  <a:pt x="1187" y="617"/>
                  <a:pt x="1187" y="617"/>
                </a:cubicBezTo>
                <a:cubicBezTo>
                  <a:pt x="1187" y="617"/>
                  <a:pt x="1187" y="617"/>
                  <a:pt x="1187" y="615"/>
                </a:cubicBezTo>
                <a:cubicBezTo>
                  <a:pt x="1186" y="615"/>
                  <a:pt x="1186" y="615"/>
                  <a:pt x="1186" y="615"/>
                </a:cubicBezTo>
                <a:cubicBezTo>
                  <a:pt x="1186" y="615"/>
                  <a:pt x="1186" y="615"/>
                  <a:pt x="1186" y="617"/>
                </a:cubicBezTo>
                <a:close/>
                <a:moveTo>
                  <a:pt x="1455" y="1024"/>
                </a:moveTo>
                <a:cubicBezTo>
                  <a:pt x="1455" y="1024"/>
                  <a:pt x="1455" y="1024"/>
                  <a:pt x="1455" y="1024"/>
                </a:cubicBezTo>
                <a:cubicBezTo>
                  <a:pt x="1455" y="1024"/>
                  <a:pt x="1455" y="1024"/>
                  <a:pt x="1455" y="1024"/>
                </a:cubicBezTo>
                <a:close/>
                <a:moveTo>
                  <a:pt x="1340" y="687"/>
                </a:moveTo>
                <a:cubicBezTo>
                  <a:pt x="1340" y="687"/>
                  <a:pt x="1340" y="687"/>
                  <a:pt x="1340" y="687"/>
                </a:cubicBezTo>
                <a:cubicBezTo>
                  <a:pt x="1340" y="687"/>
                  <a:pt x="1340" y="687"/>
                  <a:pt x="1340" y="687"/>
                </a:cubicBezTo>
                <a:cubicBezTo>
                  <a:pt x="1340" y="687"/>
                  <a:pt x="1340" y="687"/>
                  <a:pt x="1340" y="687"/>
                </a:cubicBezTo>
                <a:close/>
                <a:moveTo>
                  <a:pt x="1217" y="680"/>
                </a:moveTo>
                <a:cubicBezTo>
                  <a:pt x="1219" y="682"/>
                  <a:pt x="1219" y="682"/>
                  <a:pt x="1220" y="683"/>
                </a:cubicBezTo>
                <a:cubicBezTo>
                  <a:pt x="1220" y="683"/>
                  <a:pt x="1220" y="683"/>
                  <a:pt x="1220" y="683"/>
                </a:cubicBezTo>
                <a:cubicBezTo>
                  <a:pt x="1218" y="680"/>
                  <a:pt x="1217" y="680"/>
                  <a:pt x="1217" y="680"/>
                </a:cubicBezTo>
                <a:close/>
                <a:moveTo>
                  <a:pt x="1688" y="944"/>
                </a:moveTo>
                <a:cubicBezTo>
                  <a:pt x="1688" y="944"/>
                  <a:pt x="1687" y="933"/>
                  <a:pt x="1687" y="929"/>
                </a:cubicBezTo>
                <a:cubicBezTo>
                  <a:pt x="1686" y="925"/>
                  <a:pt x="1683" y="917"/>
                  <a:pt x="1686" y="915"/>
                </a:cubicBezTo>
                <a:cubicBezTo>
                  <a:pt x="1688" y="913"/>
                  <a:pt x="1691" y="909"/>
                  <a:pt x="1691" y="909"/>
                </a:cubicBezTo>
                <a:cubicBezTo>
                  <a:pt x="1690" y="905"/>
                  <a:pt x="1690" y="905"/>
                  <a:pt x="1690" y="905"/>
                </a:cubicBezTo>
                <a:cubicBezTo>
                  <a:pt x="1693" y="905"/>
                  <a:pt x="1693" y="905"/>
                  <a:pt x="1693" y="905"/>
                </a:cubicBezTo>
                <a:cubicBezTo>
                  <a:pt x="1698" y="905"/>
                  <a:pt x="1698" y="905"/>
                  <a:pt x="1698" y="905"/>
                </a:cubicBezTo>
                <a:cubicBezTo>
                  <a:pt x="1698" y="902"/>
                  <a:pt x="1698" y="902"/>
                  <a:pt x="1698" y="902"/>
                </a:cubicBezTo>
                <a:cubicBezTo>
                  <a:pt x="1705" y="903"/>
                  <a:pt x="1705" y="903"/>
                  <a:pt x="1705" y="903"/>
                </a:cubicBezTo>
                <a:cubicBezTo>
                  <a:pt x="1707" y="900"/>
                  <a:pt x="1707" y="900"/>
                  <a:pt x="1707" y="900"/>
                </a:cubicBezTo>
                <a:cubicBezTo>
                  <a:pt x="1713" y="901"/>
                  <a:pt x="1713" y="901"/>
                  <a:pt x="1713" y="901"/>
                </a:cubicBezTo>
                <a:cubicBezTo>
                  <a:pt x="1712" y="897"/>
                  <a:pt x="1712" y="897"/>
                  <a:pt x="1712" y="897"/>
                </a:cubicBezTo>
                <a:cubicBezTo>
                  <a:pt x="1714" y="893"/>
                  <a:pt x="1714" y="893"/>
                  <a:pt x="1714" y="893"/>
                </a:cubicBezTo>
                <a:cubicBezTo>
                  <a:pt x="1714" y="897"/>
                  <a:pt x="1714" y="897"/>
                  <a:pt x="1714" y="897"/>
                </a:cubicBezTo>
                <a:cubicBezTo>
                  <a:pt x="1715" y="900"/>
                  <a:pt x="1715" y="900"/>
                  <a:pt x="1715" y="900"/>
                </a:cubicBezTo>
                <a:cubicBezTo>
                  <a:pt x="1717" y="895"/>
                  <a:pt x="1717" y="895"/>
                  <a:pt x="1717" y="895"/>
                </a:cubicBezTo>
                <a:cubicBezTo>
                  <a:pt x="1717" y="895"/>
                  <a:pt x="1716" y="889"/>
                  <a:pt x="1718" y="888"/>
                </a:cubicBezTo>
                <a:cubicBezTo>
                  <a:pt x="1718" y="888"/>
                  <a:pt x="1718" y="888"/>
                  <a:pt x="1718" y="888"/>
                </a:cubicBezTo>
                <a:cubicBezTo>
                  <a:pt x="1719" y="888"/>
                  <a:pt x="1720" y="891"/>
                  <a:pt x="1720" y="891"/>
                </a:cubicBezTo>
                <a:cubicBezTo>
                  <a:pt x="1720" y="891"/>
                  <a:pt x="1721" y="891"/>
                  <a:pt x="1722" y="889"/>
                </a:cubicBezTo>
                <a:cubicBezTo>
                  <a:pt x="1724" y="887"/>
                  <a:pt x="1721" y="883"/>
                  <a:pt x="1723" y="882"/>
                </a:cubicBezTo>
                <a:cubicBezTo>
                  <a:pt x="1723" y="882"/>
                  <a:pt x="1723" y="881"/>
                  <a:pt x="1724" y="881"/>
                </a:cubicBezTo>
                <a:cubicBezTo>
                  <a:pt x="1725" y="881"/>
                  <a:pt x="1726" y="882"/>
                  <a:pt x="1726" y="882"/>
                </a:cubicBezTo>
                <a:cubicBezTo>
                  <a:pt x="1726" y="882"/>
                  <a:pt x="1729" y="879"/>
                  <a:pt x="1730" y="877"/>
                </a:cubicBezTo>
                <a:cubicBezTo>
                  <a:pt x="1731" y="875"/>
                  <a:pt x="1730" y="871"/>
                  <a:pt x="1730" y="871"/>
                </a:cubicBezTo>
                <a:cubicBezTo>
                  <a:pt x="1734" y="866"/>
                  <a:pt x="1734" y="866"/>
                  <a:pt x="1734" y="866"/>
                </a:cubicBezTo>
                <a:cubicBezTo>
                  <a:pt x="1741" y="874"/>
                  <a:pt x="1741" y="874"/>
                  <a:pt x="1741" y="874"/>
                </a:cubicBezTo>
                <a:cubicBezTo>
                  <a:pt x="1741" y="874"/>
                  <a:pt x="1741" y="875"/>
                  <a:pt x="1741" y="876"/>
                </a:cubicBezTo>
                <a:cubicBezTo>
                  <a:pt x="1741" y="877"/>
                  <a:pt x="1745" y="886"/>
                  <a:pt x="1745" y="886"/>
                </a:cubicBezTo>
                <a:cubicBezTo>
                  <a:pt x="1743" y="892"/>
                  <a:pt x="1743" y="892"/>
                  <a:pt x="1743" y="892"/>
                </a:cubicBezTo>
                <a:cubicBezTo>
                  <a:pt x="1743" y="892"/>
                  <a:pt x="1747" y="900"/>
                  <a:pt x="1746" y="901"/>
                </a:cubicBezTo>
                <a:cubicBezTo>
                  <a:pt x="1746" y="901"/>
                  <a:pt x="1746" y="901"/>
                  <a:pt x="1745" y="901"/>
                </a:cubicBezTo>
                <a:cubicBezTo>
                  <a:pt x="1744" y="901"/>
                  <a:pt x="1741" y="900"/>
                  <a:pt x="1741" y="900"/>
                </a:cubicBezTo>
                <a:cubicBezTo>
                  <a:pt x="1737" y="901"/>
                  <a:pt x="1737" y="901"/>
                  <a:pt x="1737" y="901"/>
                </a:cubicBezTo>
                <a:cubicBezTo>
                  <a:pt x="1738" y="906"/>
                  <a:pt x="1738" y="906"/>
                  <a:pt x="1738" y="906"/>
                </a:cubicBezTo>
                <a:cubicBezTo>
                  <a:pt x="1738" y="906"/>
                  <a:pt x="1734" y="910"/>
                  <a:pt x="1734" y="913"/>
                </a:cubicBezTo>
                <a:cubicBezTo>
                  <a:pt x="1733" y="915"/>
                  <a:pt x="1736" y="918"/>
                  <a:pt x="1735" y="922"/>
                </a:cubicBezTo>
                <a:cubicBezTo>
                  <a:pt x="1733" y="926"/>
                  <a:pt x="1729" y="940"/>
                  <a:pt x="1722" y="952"/>
                </a:cubicBezTo>
                <a:cubicBezTo>
                  <a:pt x="1715" y="964"/>
                  <a:pt x="1712" y="975"/>
                  <a:pt x="1712" y="975"/>
                </a:cubicBezTo>
                <a:cubicBezTo>
                  <a:pt x="1712" y="975"/>
                  <a:pt x="1712" y="983"/>
                  <a:pt x="1708" y="988"/>
                </a:cubicBezTo>
                <a:cubicBezTo>
                  <a:pt x="1704" y="992"/>
                  <a:pt x="1702" y="993"/>
                  <a:pt x="1701" y="994"/>
                </a:cubicBezTo>
                <a:cubicBezTo>
                  <a:pt x="1700" y="994"/>
                  <a:pt x="1700" y="994"/>
                  <a:pt x="1700" y="994"/>
                </a:cubicBezTo>
                <a:cubicBezTo>
                  <a:pt x="1699" y="994"/>
                  <a:pt x="1698" y="994"/>
                  <a:pt x="1698" y="994"/>
                </a:cubicBezTo>
                <a:cubicBezTo>
                  <a:pt x="1698" y="994"/>
                  <a:pt x="1694" y="997"/>
                  <a:pt x="1690" y="997"/>
                </a:cubicBezTo>
                <a:cubicBezTo>
                  <a:pt x="1688" y="997"/>
                  <a:pt x="1686" y="996"/>
                  <a:pt x="1685" y="995"/>
                </a:cubicBezTo>
                <a:cubicBezTo>
                  <a:pt x="1679" y="990"/>
                  <a:pt x="1679" y="987"/>
                  <a:pt x="1679" y="987"/>
                </a:cubicBezTo>
                <a:cubicBezTo>
                  <a:pt x="1681" y="984"/>
                  <a:pt x="1681" y="984"/>
                  <a:pt x="1681" y="984"/>
                </a:cubicBezTo>
                <a:cubicBezTo>
                  <a:pt x="1681" y="984"/>
                  <a:pt x="1676" y="978"/>
                  <a:pt x="1675" y="966"/>
                </a:cubicBezTo>
                <a:cubicBezTo>
                  <a:pt x="1674" y="954"/>
                  <a:pt x="1678" y="954"/>
                  <a:pt x="1681" y="951"/>
                </a:cubicBezTo>
                <a:cubicBezTo>
                  <a:pt x="1684" y="947"/>
                  <a:pt x="1688" y="944"/>
                  <a:pt x="1688" y="944"/>
                </a:cubicBezTo>
                <a:close/>
                <a:moveTo>
                  <a:pt x="1995" y="699"/>
                </a:moveTo>
                <a:cubicBezTo>
                  <a:pt x="1992" y="694"/>
                  <a:pt x="1992" y="694"/>
                  <a:pt x="1992" y="694"/>
                </a:cubicBezTo>
                <a:cubicBezTo>
                  <a:pt x="1994" y="694"/>
                  <a:pt x="1994" y="694"/>
                  <a:pt x="1994" y="694"/>
                </a:cubicBezTo>
                <a:cubicBezTo>
                  <a:pt x="1994" y="690"/>
                  <a:pt x="1994" y="690"/>
                  <a:pt x="1994" y="690"/>
                </a:cubicBezTo>
                <a:cubicBezTo>
                  <a:pt x="1995" y="689"/>
                  <a:pt x="1996" y="689"/>
                  <a:pt x="1996" y="689"/>
                </a:cubicBezTo>
                <a:cubicBezTo>
                  <a:pt x="1998" y="689"/>
                  <a:pt x="2000" y="690"/>
                  <a:pt x="2002" y="693"/>
                </a:cubicBezTo>
                <a:cubicBezTo>
                  <a:pt x="2004" y="697"/>
                  <a:pt x="2007" y="700"/>
                  <a:pt x="2007" y="700"/>
                </a:cubicBezTo>
                <a:cubicBezTo>
                  <a:pt x="2006" y="704"/>
                  <a:pt x="2006" y="704"/>
                  <a:pt x="2006" y="704"/>
                </a:cubicBezTo>
                <a:cubicBezTo>
                  <a:pt x="2009" y="703"/>
                  <a:pt x="2009" y="703"/>
                  <a:pt x="2009" y="703"/>
                </a:cubicBezTo>
                <a:cubicBezTo>
                  <a:pt x="2009" y="710"/>
                  <a:pt x="2009" y="710"/>
                  <a:pt x="2009" y="710"/>
                </a:cubicBezTo>
                <a:cubicBezTo>
                  <a:pt x="2009" y="710"/>
                  <a:pt x="2015" y="720"/>
                  <a:pt x="2009" y="722"/>
                </a:cubicBezTo>
                <a:cubicBezTo>
                  <a:pt x="2006" y="724"/>
                  <a:pt x="2002" y="726"/>
                  <a:pt x="1999" y="726"/>
                </a:cubicBezTo>
                <a:cubicBezTo>
                  <a:pt x="1997" y="726"/>
                  <a:pt x="1995" y="726"/>
                  <a:pt x="1994" y="723"/>
                </a:cubicBezTo>
                <a:cubicBezTo>
                  <a:pt x="1991" y="717"/>
                  <a:pt x="1991" y="707"/>
                  <a:pt x="1992" y="706"/>
                </a:cubicBezTo>
                <a:cubicBezTo>
                  <a:pt x="1994" y="705"/>
                  <a:pt x="1995" y="699"/>
                  <a:pt x="1995" y="699"/>
                </a:cubicBezTo>
                <a:close/>
                <a:moveTo>
                  <a:pt x="2102" y="615"/>
                </a:moveTo>
                <a:cubicBezTo>
                  <a:pt x="2102" y="615"/>
                  <a:pt x="2103" y="615"/>
                  <a:pt x="2103" y="615"/>
                </a:cubicBezTo>
                <a:cubicBezTo>
                  <a:pt x="2105" y="615"/>
                  <a:pt x="2102" y="623"/>
                  <a:pt x="2102" y="623"/>
                </a:cubicBezTo>
                <a:cubicBezTo>
                  <a:pt x="2102" y="623"/>
                  <a:pt x="2102" y="623"/>
                  <a:pt x="2102" y="635"/>
                </a:cubicBezTo>
                <a:cubicBezTo>
                  <a:pt x="2102" y="635"/>
                  <a:pt x="2102" y="635"/>
                  <a:pt x="2100" y="638"/>
                </a:cubicBezTo>
                <a:cubicBezTo>
                  <a:pt x="2100" y="638"/>
                  <a:pt x="2100" y="638"/>
                  <a:pt x="2100" y="627"/>
                </a:cubicBezTo>
                <a:cubicBezTo>
                  <a:pt x="2100" y="627"/>
                  <a:pt x="2099" y="616"/>
                  <a:pt x="2102" y="615"/>
                </a:cubicBezTo>
                <a:close/>
                <a:moveTo>
                  <a:pt x="2101" y="644"/>
                </a:moveTo>
                <a:cubicBezTo>
                  <a:pt x="2103" y="644"/>
                  <a:pt x="2101" y="650"/>
                  <a:pt x="2101" y="650"/>
                </a:cubicBezTo>
                <a:cubicBezTo>
                  <a:pt x="2101" y="650"/>
                  <a:pt x="2098" y="644"/>
                  <a:pt x="2101" y="644"/>
                </a:cubicBezTo>
                <a:close/>
                <a:moveTo>
                  <a:pt x="2112" y="677"/>
                </a:moveTo>
                <a:cubicBezTo>
                  <a:pt x="2114" y="677"/>
                  <a:pt x="2114" y="684"/>
                  <a:pt x="2114" y="684"/>
                </a:cubicBezTo>
                <a:cubicBezTo>
                  <a:pt x="2112" y="684"/>
                  <a:pt x="2111" y="678"/>
                  <a:pt x="2112" y="677"/>
                </a:cubicBezTo>
                <a:cubicBezTo>
                  <a:pt x="2112" y="677"/>
                  <a:pt x="2112" y="677"/>
                  <a:pt x="2112" y="677"/>
                </a:cubicBezTo>
                <a:close/>
                <a:moveTo>
                  <a:pt x="2181" y="731"/>
                </a:moveTo>
                <a:cubicBezTo>
                  <a:pt x="2180" y="729"/>
                  <a:pt x="2181" y="728"/>
                  <a:pt x="2182" y="728"/>
                </a:cubicBezTo>
                <a:cubicBezTo>
                  <a:pt x="2182" y="728"/>
                  <a:pt x="2183" y="728"/>
                  <a:pt x="2184" y="729"/>
                </a:cubicBezTo>
                <a:cubicBezTo>
                  <a:pt x="2185" y="730"/>
                  <a:pt x="2183" y="732"/>
                  <a:pt x="2182" y="732"/>
                </a:cubicBezTo>
                <a:cubicBezTo>
                  <a:pt x="2181" y="732"/>
                  <a:pt x="2181" y="732"/>
                  <a:pt x="2181" y="731"/>
                </a:cubicBezTo>
                <a:close/>
                <a:moveTo>
                  <a:pt x="2210" y="751"/>
                </a:moveTo>
                <a:cubicBezTo>
                  <a:pt x="2210" y="751"/>
                  <a:pt x="2210" y="751"/>
                  <a:pt x="2206" y="749"/>
                </a:cubicBezTo>
                <a:cubicBezTo>
                  <a:pt x="2207" y="745"/>
                  <a:pt x="2207" y="745"/>
                  <a:pt x="2207" y="745"/>
                </a:cubicBezTo>
                <a:cubicBezTo>
                  <a:pt x="2207" y="745"/>
                  <a:pt x="2207" y="745"/>
                  <a:pt x="2210" y="747"/>
                </a:cubicBezTo>
                <a:cubicBezTo>
                  <a:pt x="2210" y="747"/>
                  <a:pt x="2210" y="747"/>
                  <a:pt x="2210" y="751"/>
                </a:cubicBezTo>
                <a:close/>
                <a:moveTo>
                  <a:pt x="2207" y="759"/>
                </a:moveTo>
                <a:cubicBezTo>
                  <a:pt x="2207" y="759"/>
                  <a:pt x="2207" y="759"/>
                  <a:pt x="2204" y="755"/>
                </a:cubicBezTo>
                <a:cubicBezTo>
                  <a:pt x="2204" y="755"/>
                  <a:pt x="2204" y="755"/>
                  <a:pt x="2207" y="752"/>
                </a:cubicBezTo>
                <a:lnTo>
                  <a:pt x="2207" y="759"/>
                </a:lnTo>
                <a:close/>
                <a:moveTo>
                  <a:pt x="2206" y="737"/>
                </a:moveTo>
                <a:cubicBezTo>
                  <a:pt x="2207" y="737"/>
                  <a:pt x="2207" y="737"/>
                  <a:pt x="2207" y="738"/>
                </a:cubicBezTo>
                <a:cubicBezTo>
                  <a:pt x="2208" y="739"/>
                  <a:pt x="2208" y="741"/>
                  <a:pt x="2207" y="741"/>
                </a:cubicBezTo>
                <a:cubicBezTo>
                  <a:pt x="2207" y="741"/>
                  <a:pt x="2206" y="741"/>
                  <a:pt x="2206" y="740"/>
                </a:cubicBezTo>
                <a:cubicBezTo>
                  <a:pt x="2205" y="738"/>
                  <a:pt x="2205" y="737"/>
                  <a:pt x="2206" y="737"/>
                </a:cubicBezTo>
                <a:close/>
                <a:moveTo>
                  <a:pt x="2128" y="694"/>
                </a:moveTo>
                <a:cubicBezTo>
                  <a:pt x="2130" y="694"/>
                  <a:pt x="2134" y="698"/>
                  <a:pt x="2134" y="698"/>
                </a:cubicBezTo>
                <a:cubicBezTo>
                  <a:pt x="2134" y="698"/>
                  <a:pt x="2134" y="698"/>
                  <a:pt x="2144" y="699"/>
                </a:cubicBezTo>
                <a:cubicBezTo>
                  <a:pt x="2144" y="699"/>
                  <a:pt x="2144" y="699"/>
                  <a:pt x="2144" y="699"/>
                </a:cubicBezTo>
                <a:cubicBezTo>
                  <a:pt x="2144" y="699"/>
                  <a:pt x="2146" y="699"/>
                  <a:pt x="2147" y="699"/>
                </a:cubicBezTo>
                <a:cubicBezTo>
                  <a:pt x="2148" y="701"/>
                  <a:pt x="2150" y="704"/>
                  <a:pt x="2150" y="704"/>
                </a:cubicBezTo>
                <a:cubicBezTo>
                  <a:pt x="2150" y="704"/>
                  <a:pt x="2151" y="705"/>
                  <a:pt x="2152" y="706"/>
                </a:cubicBezTo>
                <a:cubicBezTo>
                  <a:pt x="2153" y="707"/>
                  <a:pt x="2152" y="708"/>
                  <a:pt x="2152" y="708"/>
                </a:cubicBezTo>
                <a:cubicBezTo>
                  <a:pt x="2152" y="708"/>
                  <a:pt x="2157" y="711"/>
                  <a:pt x="2159" y="714"/>
                </a:cubicBezTo>
                <a:cubicBezTo>
                  <a:pt x="2161" y="716"/>
                  <a:pt x="2167" y="719"/>
                  <a:pt x="2167" y="719"/>
                </a:cubicBezTo>
                <a:cubicBezTo>
                  <a:pt x="2167" y="719"/>
                  <a:pt x="2169" y="724"/>
                  <a:pt x="2170" y="726"/>
                </a:cubicBezTo>
                <a:cubicBezTo>
                  <a:pt x="2171" y="727"/>
                  <a:pt x="2175" y="730"/>
                  <a:pt x="2175" y="730"/>
                </a:cubicBezTo>
                <a:cubicBezTo>
                  <a:pt x="2175" y="730"/>
                  <a:pt x="2175" y="730"/>
                  <a:pt x="2174" y="727"/>
                </a:cubicBezTo>
                <a:cubicBezTo>
                  <a:pt x="2174" y="727"/>
                  <a:pt x="2175" y="727"/>
                  <a:pt x="2176" y="727"/>
                </a:cubicBezTo>
                <a:cubicBezTo>
                  <a:pt x="2176" y="727"/>
                  <a:pt x="2177" y="727"/>
                  <a:pt x="2177" y="728"/>
                </a:cubicBezTo>
                <a:cubicBezTo>
                  <a:pt x="2179" y="729"/>
                  <a:pt x="2180" y="733"/>
                  <a:pt x="2180" y="733"/>
                </a:cubicBezTo>
                <a:cubicBezTo>
                  <a:pt x="2180" y="733"/>
                  <a:pt x="2184" y="733"/>
                  <a:pt x="2186" y="736"/>
                </a:cubicBezTo>
                <a:cubicBezTo>
                  <a:pt x="2189" y="739"/>
                  <a:pt x="2187" y="741"/>
                  <a:pt x="2187" y="741"/>
                </a:cubicBezTo>
                <a:cubicBezTo>
                  <a:pt x="2187" y="741"/>
                  <a:pt x="2191" y="741"/>
                  <a:pt x="2192" y="742"/>
                </a:cubicBezTo>
                <a:cubicBezTo>
                  <a:pt x="2194" y="743"/>
                  <a:pt x="2189" y="747"/>
                  <a:pt x="2189" y="747"/>
                </a:cubicBezTo>
                <a:cubicBezTo>
                  <a:pt x="2189" y="747"/>
                  <a:pt x="2194" y="745"/>
                  <a:pt x="2197" y="745"/>
                </a:cubicBezTo>
                <a:cubicBezTo>
                  <a:pt x="2198" y="745"/>
                  <a:pt x="2198" y="745"/>
                  <a:pt x="2199" y="745"/>
                </a:cubicBezTo>
                <a:cubicBezTo>
                  <a:pt x="2200" y="746"/>
                  <a:pt x="2196" y="752"/>
                  <a:pt x="2196" y="752"/>
                </a:cubicBezTo>
                <a:cubicBezTo>
                  <a:pt x="2196" y="752"/>
                  <a:pt x="2196" y="752"/>
                  <a:pt x="2199" y="752"/>
                </a:cubicBezTo>
                <a:cubicBezTo>
                  <a:pt x="2199" y="752"/>
                  <a:pt x="2196" y="755"/>
                  <a:pt x="2197" y="757"/>
                </a:cubicBezTo>
                <a:cubicBezTo>
                  <a:pt x="2197" y="759"/>
                  <a:pt x="2200" y="759"/>
                  <a:pt x="2202" y="759"/>
                </a:cubicBezTo>
                <a:cubicBezTo>
                  <a:pt x="2204" y="759"/>
                  <a:pt x="2205" y="759"/>
                  <a:pt x="2205" y="759"/>
                </a:cubicBezTo>
                <a:cubicBezTo>
                  <a:pt x="2205" y="759"/>
                  <a:pt x="2205" y="759"/>
                  <a:pt x="2206" y="767"/>
                </a:cubicBezTo>
                <a:cubicBezTo>
                  <a:pt x="2206" y="767"/>
                  <a:pt x="2206" y="767"/>
                  <a:pt x="2207" y="767"/>
                </a:cubicBezTo>
                <a:cubicBezTo>
                  <a:pt x="2207" y="767"/>
                  <a:pt x="2209" y="767"/>
                  <a:pt x="2210" y="768"/>
                </a:cubicBezTo>
                <a:cubicBezTo>
                  <a:pt x="2211" y="768"/>
                  <a:pt x="2210" y="772"/>
                  <a:pt x="2210" y="772"/>
                </a:cubicBezTo>
                <a:cubicBezTo>
                  <a:pt x="2210" y="772"/>
                  <a:pt x="2210" y="772"/>
                  <a:pt x="2215" y="771"/>
                </a:cubicBezTo>
                <a:cubicBezTo>
                  <a:pt x="2215" y="771"/>
                  <a:pt x="2215" y="771"/>
                  <a:pt x="2217" y="777"/>
                </a:cubicBezTo>
                <a:cubicBezTo>
                  <a:pt x="2217" y="777"/>
                  <a:pt x="2217" y="778"/>
                  <a:pt x="2218" y="779"/>
                </a:cubicBezTo>
                <a:cubicBezTo>
                  <a:pt x="2219" y="779"/>
                  <a:pt x="2216" y="782"/>
                  <a:pt x="2216" y="784"/>
                </a:cubicBezTo>
                <a:cubicBezTo>
                  <a:pt x="2216" y="786"/>
                  <a:pt x="2218" y="786"/>
                  <a:pt x="2218" y="786"/>
                </a:cubicBezTo>
                <a:cubicBezTo>
                  <a:pt x="2218" y="786"/>
                  <a:pt x="2216" y="794"/>
                  <a:pt x="2216" y="797"/>
                </a:cubicBezTo>
                <a:cubicBezTo>
                  <a:pt x="2216" y="800"/>
                  <a:pt x="2215" y="804"/>
                  <a:pt x="2215" y="804"/>
                </a:cubicBezTo>
                <a:cubicBezTo>
                  <a:pt x="2215" y="804"/>
                  <a:pt x="2215" y="804"/>
                  <a:pt x="2211" y="801"/>
                </a:cubicBezTo>
                <a:cubicBezTo>
                  <a:pt x="2211" y="801"/>
                  <a:pt x="2211" y="804"/>
                  <a:pt x="2210" y="804"/>
                </a:cubicBezTo>
                <a:cubicBezTo>
                  <a:pt x="2210" y="805"/>
                  <a:pt x="2210" y="805"/>
                  <a:pt x="2210" y="805"/>
                </a:cubicBezTo>
                <a:cubicBezTo>
                  <a:pt x="2209" y="805"/>
                  <a:pt x="2209" y="804"/>
                  <a:pt x="2208" y="803"/>
                </a:cubicBezTo>
                <a:cubicBezTo>
                  <a:pt x="2207" y="802"/>
                  <a:pt x="2206" y="801"/>
                  <a:pt x="2205" y="801"/>
                </a:cubicBezTo>
                <a:cubicBezTo>
                  <a:pt x="2205" y="801"/>
                  <a:pt x="2205" y="801"/>
                  <a:pt x="2205" y="801"/>
                </a:cubicBezTo>
                <a:cubicBezTo>
                  <a:pt x="2204" y="802"/>
                  <a:pt x="2205" y="806"/>
                  <a:pt x="2205" y="806"/>
                </a:cubicBezTo>
                <a:cubicBezTo>
                  <a:pt x="2205" y="806"/>
                  <a:pt x="2205" y="806"/>
                  <a:pt x="2205" y="806"/>
                </a:cubicBezTo>
                <a:cubicBezTo>
                  <a:pt x="2204" y="806"/>
                  <a:pt x="2204" y="802"/>
                  <a:pt x="2202" y="802"/>
                </a:cubicBezTo>
                <a:cubicBezTo>
                  <a:pt x="2201" y="801"/>
                  <a:pt x="2199" y="796"/>
                  <a:pt x="2199" y="796"/>
                </a:cubicBezTo>
                <a:cubicBezTo>
                  <a:pt x="2199" y="796"/>
                  <a:pt x="2196" y="796"/>
                  <a:pt x="2196" y="796"/>
                </a:cubicBezTo>
                <a:cubicBezTo>
                  <a:pt x="2195" y="795"/>
                  <a:pt x="2187" y="787"/>
                  <a:pt x="2187" y="787"/>
                </a:cubicBezTo>
                <a:cubicBezTo>
                  <a:pt x="2187" y="787"/>
                  <a:pt x="2187" y="787"/>
                  <a:pt x="2187" y="783"/>
                </a:cubicBezTo>
                <a:cubicBezTo>
                  <a:pt x="2187" y="783"/>
                  <a:pt x="2183" y="781"/>
                  <a:pt x="2181" y="780"/>
                </a:cubicBezTo>
                <a:cubicBezTo>
                  <a:pt x="2180" y="779"/>
                  <a:pt x="2178" y="774"/>
                  <a:pt x="2178" y="774"/>
                </a:cubicBezTo>
                <a:cubicBezTo>
                  <a:pt x="2178" y="774"/>
                  <a:pt x="2177" y="774"/>
                  <a:pt x="2175" y="771"/>
                </a:cubicBezTo>
                <a:cubicBezTo>
                  <a:pt x="2173" y="769"/>
                  <a:pt x="2174" y="766"/>
                  <a:pt x="2174" y="766"/>
                </a:cubicBezTo>
                <a:cubicBezTo>
                  <a:pt x="2174" y="766"/>
                  <a:pt x="2174" y="766"/>
                  <a:pt x="2171" y="759"/>
                </a:cubicBezTo>
                <a:cubicBezTo>
                  <a:pt x="2171" y="759"/>
                  <a:pt x="2171" y="759"/>
                  <a:pt x="2171" y="756"/>
                </a:cubicBezTo>
                <a:cubicBezTo>
                  <a:pt x="2171" y="756"/>
                  <a:pt x="2171" y="756"/>
                  <a:pt x="2166" y="752"/>
                </a:cubicBezTo>
                <a:cubicBezTo>
                  <a:pt x="2166" y="752"/>
                  <a:pt x="2165" y="749"/>
                  <a:pt x="2165" y="747"/>
                </a:cubicBezTo>
                <a:cubicBezTo>
                  <a:pt x="2165" y="747"/>
                  <a:pt x="2164" y="747"/>
                  <a:pt x="2164" y="747"/>
                </a:cubicBezTo>
                <a:cubicBezTo>
                  <a:pt x="2163" y="747"/>
                  <a:pt x="2162" y="747"/>
                  <a:pt x="2161" y="747"/>
                </a:cubicBezTo>
                <a:cubicBezTo>
                  <a:pt x="2159" y="747"/>
                  <a:pt x="2160" y="741"/>
                  <a:pt x="2160" y="741"/>
                </a:cubicBezTo>
                <a:cubicBezTo>
                  <a:pt x="2160" y="741"/>
                  <a:pt x="2158" y="735"/>
                  <a:pt x="2157" y="732"/>
                </a:cubicBezTo>
                <a:cubicBezTo>
                  <a:pt x="2156" y="729"/>
                  <a:pt x="2149" y="727"/>
                  <a:pt x="2148" y="726"/>
                </a:cubicBezTo>
                <a:cubicBezTo>
                  <a:pt x="2147" y="725"/>
                  <a:pt x="2146" y="721"/>
                  <a:pt x="2146" y="721"/>
                </a:cubicBezTo>
                <a:cubicBezTo>
                  <a:pt x="2146" y="721"/>
                  <a:pt x="2146" y="721"/>
                  <a:pt x="2145" y="721"/>
                </a:cubicBezTo>
                <a:cubicBezTo>
                  <a:pt x="2145" y="721"/>
                  <a:pt x="2145" y="721"/>
                  <a:pt x="2141" y="715"/>
                </a:cubicBezTo>
                <a:cubicBezTo>
                  <a:pt x="2141" y="715"/>
                  <a:pt x="2128" y="703"/>
                  <a:pt x="2126" y="701"/>
                </a:cubicBezTo>
                <a:cubicBezTo>
                  <a:pt x="2125" y="699"/>
                  <a:pt x="2126" y="694"/>
                  <a:pt x="2128" y="694"/>
                </a:cubicBezTo>
                <a:cubicBezTo>
                  <a:pt x="2128" y="694"/>
                  <a:pt x="2128" y="694"/>
                  <a:pt x="2128" y="694"/>
                </a:cubicBezTo>
                <a:close/>
                <a:moveTo>
                  <a:pt x="2132" y="720"/>
                </a:moveTo>
                <a:cubicBezTo>
                  <a:pt x="2133" y="720"/>
                  <a:pt x="2138" y="725"/>
                  <a:pt x="2137" y="726"/>
                </a:cubicBezTo>
                <a:cubicBezTo>
                  <a:pt x="2137" y="726"/>
                  <a:pt x="2136" y="726"/>
                  <a:pt x="2136" y="726"/>
                </a:cubicBezTo>
                <a:cubicBezTo>
                  <a:pt x="2135" y="726"/>
                  <a:pt x="2134" y="725"/>
                  <a:pt x="2132" y="724"/>
                </a:cubicBezTo>
                <a:cubicBezTo>
                  <a:pt x="2130" y="724"/>
                  <a:pt x="2131" y="721"/>
                  <a:pt x="2131" y="721"/>
                </a:cubicBezTo>
                <a:cubicBezTo>
                  <a:pt x="2131" y="720"/>
                  <a:pt x="2132" y="720"/>
                  <a:pt x="2132" y="720"/>
                </a:cubicBezTo>
                <a:close/>
                <a:moveTo>
                  <a:pt x="2145" y="733"/>
                </a:moveTo>
                <a:cubicBezTo>
                  <a:pt x="2147" y="733"/>
                  <a:pt x="2149" y="736"/>
                  <a:pt x="2150" y="737"/>
                </a:cubicBezTo>
                <a:cubicBezTo>
                  <a:pt x="2151" y="738"/>
                  <a:pt x="2150" y="743"/>
                  <a:pt x="2149" y="743"/>
                </a:cubicBezTo>
                <a:cubicBezTo>
                  <a:pt x="2147" y="743"/>
                  <a:pt x="2146" y="738"/>
                  <a:pt x="2144" y="737"/>
                </a:cubicBezTo>
                <a:cubicBezTo>
                  <a:pt x="2142" y="735"/>
                  <a:pt x="2144" y="733"/>
                  <a:pt x="2145" y="733"/>
                </a:cubicBezTo>
                <a:close/>
                <a:moveTo>
                  <a:pt x="2155" y="746"/>
                </a:moveTo>
                <a:cubicBezTo>
                  <a:pt x="2157" y="748"/>
                  <a:pt x="2157" y="748"/>
                  <a:pt x="2157" y="748"/>
                </a:cubicBezTo>
                <a:cubicBezTo>
                  <a:pt x="2157" y="748"/>
                  <a:pt x="2157" y="748"/>
                  <a:pt x="2155" y="750"/>
                </a:cubicBezTo>
                <a:cubicBezTo>
                  <a:pt x="2155" y="750"/>
                  <a:pt x="2156" y="754"/>
                  <a:pt x="2155" y="755"/>
                </a:cubicBezTo>
                <a:cubicBezTo>
                  <a:pt x="2154" y="755"/>
                  <a:pt x="2154" y="755"/>
                  <a:pt x="2154" y="755"/>
                </a:cubicBezTo>
                <a:cubicBezTo>
                  <a:pt x="2153" y="755"/>
                  <a:pt x="2154" y="752"/>
                  <a:pt x="2154" y="752"/>
                </a:cubicBezTo>
                <a:cubicBezTo>
                  <a:pt x="2154" y="752"/>
                  <a:pt x="2154" y="752"/>
                  <a:pt x="2153" y="749"/>
                </a:cubicBezTo>
                <a:cubicBezTo>
                  <a:pt x="2153" y="749"/>
                  <a:pt x="2153" y="749"/>
                  <a:pt x="2155" y="746"/>
                </a:cubicBezTo>
                <a:close/>
                <a:moveTo>
                  <a:pt x="2158" y="757"/>
                </a:moveTo>
                <a:cubicBezTo>
                  <a:pt x="2160" y="757"/>
                  <a:pt x="2162" y="766"/>
                  <a:pt x="2161" y="767"/>
                </a:cubicBezTo>
                <a:cubicBezTo>
                  <a:pt x="2160" y="767"/>
                  <a:pt x="2160" y="767"/>
                  <a:pt x="2160" y="767"/>
                </a:cubicBezTo>
                <a:cubicBezTo>
                  <a:pt x="2157" y="767"/>
                  <a:pt x="2156" y="760"/>
                  <a:pt x="2157" y="758"/>
                </a:cubicBezTo>
                <a:cubicBezTo>
                  <a:pt x="2158" y="757"/>
                  <a:pt x="2158" y="757"/>
                  <a:pt x="2158" y="757"/>
                </a:cubicBezTo>
                <a:close/>
                <a:moveTo>
                  <a:pt x="2165" y="768"/>
                </a:moveTo>
                <a:cubicBezTo>
                  <a:pt x="2166" y="768"/>
                  <a:pt x="2168" y="771"/>
                  <a:pt x="2166" y="771"/>
                </a:cubicBezTo>
                <a:cubicBezTo>
                  <a:pt x="2166" y="771"/>
                  <a:pt x="2166" y="771"/>
                  <a:pt x="2166" y="771"/>
                </a:cubicBezTo>
                <a:cubicBezTo>
                  <a:pt x="2164" y="771"/>
                  <a:pt x="2163" y="769"/>
                  <a:pt x="2164" y="768"/>
                </a:cubicBezTo>
                <a:cubicBezTo>
                  <a:pt x="2164" y="768"/>
                  <a:pt x="2165" y="768"/>
                  <a:pt x="2165" y="768"/>
                </a:cubicBezTo>
                <a:close/>
                <a:moveTo>
                  <a:pt x="2166" y="773"/>
                </a:moveTo>
                <a:cubicBezTo>
                  <a:pt x="2168" y="773"/>
                  <a:pt x="2173" y="777"/>
                  <a:pt x="2171" y="779"/>
                </a:cubicBezTo>
                <a:cubicBezTo>
                  <a:pt x="2171" y="779"/>
                  <a:pt x="2171" y="779"/>
                  <a:pt x="2171" y="779"/>
                </a:cubicBezTo>
                <a:cubicBezTo>
                  <a:pt x="2169" y="779"/>
                  <a:pt x="2168" y="776"/>
                  <a:pt x="2168" y="776"/>
                </a:cubicBezTo>
                <a:cubicBezTo>
                  <a:pt x="2168" y="776"/>
                  <a:pt x="2165" y="774"/>
                  <a:pt x="2166" y="773"/>
                </a:cubicBezTo>
                <a:cubicBezTo>
                  <a:pt x="2166" y="773"/>
                  <a:pt x="2166" y="773"/>
                  <a:pt x="2166" y="773"/>
                </a:cubicBezTo>
                <a:close/>
                <a:moveTo>
                  <a:pt x="2215" y="762"/>
                </a:moveTo>
                <a:cubicBezTo>
                  <a:pt x="2215" y="762"/>
                  <a:pt x="2216" y="762"/>
                  <a:pt x="2216" y="762"/>
                </a:cubicBezTo>
                <a:cubicBezTo>
                  <a:pt x="2220" y="763"/>
                  <a:pt x="2223" y="767"/>
                  <a:pt x="2223" y="767"/>
                </a:cubicBezTo>
                <a:cubicBezTo>
                  <a:pt x="2223" y="767"/>
                  <a:pt x="2223" y="767"/>
                  <a:pt x="2223" y="771"/>
                </a:cubicBezTo>
                <a:cubicBezTo>
                  <a:pt x="2223" y="771"/>
                  <a:pt x="2223" y="771"/>
                  <a:pt x="2225" y="772"/>
                </a:cubicBezTo>
                <a:cubicBezTo>
                  <a:pt x="2225" y="772"/>
                  <a:pt x="2225" y="772"/>
                  <a:pt x="2225" y="777"/>
                </a:cubicBezTo>
                <a:cubicBezTo>
                  <a:pt x="2225" y="777"/>
                  <a:pt x="2221" y="777"/>
                  <a:pt x="2219" y="775"/>
                </a:cubicBezTo>
                <a:cubicBezTo>
                  <a:pt x="2217" y="773"/>
                  <a:pt x="2216" y="768"/>
                  <a:pt x="2216" y="768"/>
                </a:cubicBezTo>
                <a:cubicBezTo>
                  <a:pt x="2211" y="768"/>
                  <a:pt x="2211" y="768"/>
                  <a:pt x="2211" y="768"/>
                </a:cubicBezTo>
                <a:cubicBezTo>
                  <a:pt x="2210" y="766"/>
                  <a:pt x="2211" y="765"/>
                  <a:pt x="2212" y="765"/>
                </a:cubicBezTo>
                <a:cubicBezTo>
                  <a:pt x="2212" y="765"/>
                  <a:pt x="2212" y="765"/>
                  <a:pt x="2212" y="765"/>
                </a:cubicBezTo>
                <a:cubicBezTo>
                  <a:pt x="2212" y="765"/>
                  <a:pt x="2212" y="762"/>
                  <a:pt x="2215" y="762"/>
                </a:cubicBezTo>
                <a:close/>
                <a:moveTo>
                  <a:pt x="2232" y="780"/>
                </a:moveTo>
                <a:cubicBezTo>
                  <a:pt x="2231" y="777"/>
                  <a:pt x="2230" y="773"/>
                  <a:pt x="2233" y="773"/>
                </a:cubicBezTo>
                <a:cubicBezTo>
                  <a:pt x="2233" y="773"/>
                  <a:pt x="2233" y="773"/>
                  <a:pt x="2234" y="773"/>
                </a:cubicBezTo>
                <a:cubicBezTo>
                  <a:pt x="2237" y="773"/>
                  <a:pt x="2238" y="778"/>
                  <a:pt x="2238" y="778"/>
                </a:cubicBezTo>
                <a:cubicBezTo>
                  <a:pt x="2238" y="778"/>
                  <a:pt x="2238" y="778"/>
                  <a:pt x="2237" y="781"/>
                </a:cubicBezTo>
                <a:cubicBezTo>
                  <a:pt x="2237" y="781"/>
                  <a:pt x="2237" y="781"/>
                  <a:pt x="2235" y="779"/>
                </a:cubicBezTo>
                <a:lnTo>
                  <a:pt x="2232" y="780"/>
                </a:lnTo>
                <a:close/>
                <a:moveTo>
                  <a:pt x="2217" y="804"/>
                </a:moveTo>
                <a:cubicBezTo>
                  <a:pt x="2217" y="804"/>
                  <a:pt x="2218" y="804"/>
                  <a:pt x="2218" y="804"/>
                </a:cubicBezTo>
                <a:cubicBezTo>
                  <a:pt x="2220" y="804"/>
                  <a:pt x="2221" y="805"/>
                  <a:pt x="2221" y="805"/>
                </a:cubicBezTo>
                <a:cubicBezTo>
                  <a:pt x="2221" y="805"/>
                  <a:pt x="2226" y="805"/>
                  <a:pt x="2227" y="805"/>
                </a:cubicBezTo>
                <a:cubicBezTo>
                  <a:pt x="2228" y="806"/>
                  <a:pt x="2232" y="808"/>
                  <a:pt x="2232" y="808"/>
                </a:cubicBezTo>
                <a:cubicBezTo>
                  <a:pt x="2232" y="808"/>
                  <a:pt x="2234" y="807"/>
                  <a:pt x="2235" y="807"/>
                </a:cubicBezTo>
                <a:cubicBezTo>
                  <a:pt x="2235" y="807"/>
                  <a:pt x="2236" y="807"/>
                  <a:pt x="2236" y="808"/>
                </a:cubicBezTo>
                <a:cubicBezTo>
                  <a:pt x="2238" y="809"/>
                  <a:pt x="2241" y="813"/>
                  <a:pt x="2241" y="813"/>
                </a:cubicBezTo>
                <a:cubicBezTo>
                  <a:pt x="2241" y="813"/>
                  <a:pt x="2242" y="813"/>
                  <a:pt x="2243" y="813"/>
                </a:cubicBezTo>
                <a:cubicBezTo>
                  <a:pt x="2245" y="813"/>
                  <a:pt x="2248" y="813"/>
                  <a:pt x="2249" y="814"/>
                </a:cubicBezTo>
                <a:cubicBezTo>
                  <a:pt x="2252" y="814"/>
                  <a:pt x="2257" y="816"/>
                  <a:pt x="2258" y="816"/>
                </a:cubicBezTo>
                <a:cubicBezTo>
                  <a:pt x="2258" y="816"/>
                  <a:pt x="2259" y="816"/>
                  <a:pt x="2259" y="816"/>
                </a:cubicBezTo>
                <a:cubicBezTo>
                  <a:pt x="2259" y="815"/>
                  <a:pt x="2259" y="811"/>
                  <a:pt x="2259" y="811"/>
                </a:cubicBezTo>
                <a:cubicBezTo>
                  <a:pt x="2259" y="811"/>
                  <a:pt x="2259" y="811"/>
                  <a:pt x="2264" y="811"/>
                </a:cubicBezTo>
                <a:cubicBezTo>
                  <a:pt x="2264" y="811"/>
                  <a:pt x="2264" y="811"/>
                  <a:pt x="2265" y="814"/>
                </a:cubicBezTo>
                <a:cubicBezTo>
                  <a:pt x="2265" y="814"/>
                  <a:pt x="2265" y="814"/>
                  <a:pt x="2268" y="816"/>
                </a:cubicBezTo>
                <a:cubicBezTo>
                  <a:pt x="2268" y="816"/>
                  <a:pt x="2270" y="816"/>
                  <a:pt x="2272" y="816"/>
                </a:cubicBezTo>
                <a:cubicBezTo>
                  <a:pt x="2274" y="816"/>
                  <a:pt x="2277" y="816"/>
                  <a:pt x="2277" y="818"/>
                </a:cubicBezTo>
                <a:cubicBezTo>
                  <a:pt x="2277" y="823"/>
                  <a:pt x="2276" y="826"/>
                  <a:pt x="2276" y="826"/>
                </a:cubicBezTo>
                <a:cubicBezTo>
                  <a:pt x="2276" y="826"/>
                  <a:pt x="2276" y="826"/>
                  <a:pt x="2280" y="829"/>
                </a:cubicBezTo>
                <a:cubicBezTo>
                  <a:pt x="2280" y="829"/>
                  <a:pt x="2280" y="824"/>
                  <a:pt x="2282" y="824"/>
                </a:cubicBezTo>
                <a:cubicBezTo>
                  <a:pt x="2283" y="824"/>
                  <a:pt x="2283" y="824"/>
                  <a:pt x="2283" y="824"/>
                </a:cubicBezTo>
                <a:cubicBezTo>
                  <a:pt x="2285" y="824"/>
                  <a:pt x="2290" y="824"/>
                  <a:pt x="2290" y="828"/>
                </a:cubicBezTo>
                <a:cubicBezTo>
                  <a:pt x="2290" y="831"/>
                  <a:pt x="2288" y="832"/>
                  <a:pt x="2288" y="832"/>
                </a:cubicBezTo>
                <a:cubicBezTo>
                  <a:pt x="2288" y="832"/>
                  <a:pt x="2290" y="835"/>
                  <a:pt x="2290" y="837"/>
                </a:cubicBezTo>
                <a:cubicBezTo>
                  <a:pt x="2290" y="837"/>
                  <a:pt x="2290" y="837"/>
                  <a:pt x="2290" y="837"/>
                </a:cubicBezTo>
                <a:cubicBezTo>
                  <a:pt x="2289" y="837"/>
                  <a:pt x="2287" y="836"/>
                  <a:pt x="2287" y="836"/>
                </a:cubicBezTo>
                <a:cubicBezTo>
                  <a:pt x="2287" y="836"/>
                  <a:pt x="2286" y="837"/>
                  <a:pt x="2285" y="837"/>
                </a:cubicBezTo>
                <a:cubicBezTo>
                  <a:pt x="2284" y="837"/>
                  <a:pt x="2284" y="837"/>
                  <a:pt x="2284" y="837"/>
                </a:cubicBezTo>
                <a:cubicBezTo>
                  <a:pt x="2282" y="836"/>
                  <a:pt x="2279" y="832"/>
                  <a:pt x="2275" y="831"/>
                </a:cubicBezTo>
                <a:cubicBezTo>
                  <a:pt x="2275" y="831"/>
                  <a:pt x="2274" y="831"/>
                  <a:pt x="2274" y="831"/>
                </a:cubicBezTo>
                <a:cubicBezTo>
                  <a:pt x="2273" y="831"/>
                  <a:pt x="2272" y="831"/>
                  <a:pt x="2271" y="831"/>
                </a:cubicBezTo>
                <a:cubicBezTo>
                  <a:pt x="2271" y="831"/>
                  <a:pt x="2270" y="831"/>
                  <a:pt x="2269" y="831"/>
                </a:cubicBezTo>
                <a:cubicBezTo>
                  <a:pt x="2269" y="831"/>
                  <a:pt x="2268" y="831"/>
                  <a:pt x="2268" y="831"/>
                </a:cubicBezTo>
                <a:cubicBezTo>
                  <a:pt x="2265" y="831"/>
                  <a:pt x="2259" y="830"/>
                  <a:pt x="2257" y="828"/>
                </a:cubicBezTo>
                <a:cubicBezTo>
                  <a:pt x="2255" y="827"/>
                  <a:pt x="2255" y="823"/>
                  <a:pt x="2252" y="823"/>
                </a:cubicBezTo>
                <a:cubicBezTo>
                  <a:pt x="2248" y="823"/>
                  <a:pt x="2239" y="823"/>
                  <a:pt x="2237" y="822"/>
                </a:cubicBezTo>
                <a:cubicBezTo>
                  <a:pt x="2234" y="822"/>
                  <a:pt x="2225" y="817"/>
                  <a:pt x="2225" y="817"/>
                </a:cubicBezTo>
                <a:cubicBezTo>
                  <a:pt x="2225" y="817"/>
                  <a:pt x="2221" y="819"/>
                  <a:pt x="2219" y="819"/>
                </a:cubicBezTo>
                <a:cubicBezTo>
                  <a:pt x="2218" y="819"/>
                  <a:pt x="2218" y="819"/>
                  <a:pt x="2217" y="818"/>
                </a:cubicBezTo>
                <a:cubicBezTo>
                  <a:pt x="2216" y="816"/>
                  <a:pt x="2220" y="814"/>
                  <a:pt x="2220" y="814"/>
                </a:cubicBezTo>
                <a:cubicBezTo>
                  <a:pt x="2220" y="814"/>
                  <a:pt x="2220" y="814"/>
                  <a:pt x="2214" y="813"/>
                </a:cubicBezTo>
                <a:cubicBezTo>
                  <a:pt x="2214" y="813"/>
                  <a:pt x="2214" y="813"/>
                  <a:pt x="2210" y="814"/>
                </a:cubicBezTo>
                <a:cubicBezTo>
                  <a:pt x="2209" y="812"/>
                  <a:pt x="2212" y="811"/>
                  <a:pt x="2213" y="811"/>
                </a:cubicBezTo>
                <a:cubicBezTo>
                  <a:pt x="2214" y="810"/>
                  <a:pt x="2214" y="805"/>
                  <a:pt x="2217" y="804"/>
                </a:cubicBezTo>
                <a:close/>
                <a:moveTo>
                  <a:pt x="2436" y="820"/>
                </a:moveTo>
                <a:cubicBezTo>
                  <a:pt x="2437" y="820"/>
                  <a:pt x="2437" y="820"/>
                  <a:pt x="2437" y="821"/>
                </a:cubicBezTo>
                <a:cubicBezTo>
                  <a:pt x="2437" y="823"/>
                  <a:pt x="2436" y="824"/>
                  <a:pt x="2435" y="824"/>
                </a:cubicBezTo>
                <a:cubicBezTo>
                  <a:pt x="2434" y="824"/>
                  <a:pt x="2434" y="824"/>
                  <a:pt x="2434" y="824"/>
                </a:cubicBezTo>
                <a:cubicBezTo>
                  <a:pt x="2434" y="824"/>
                  <a:pt x="2434" y="824"/>
                  <a:pt x="2430" y="826"/>
                </a:cubicBezTo>
                <a:cubicBezTo>
                  <a:pt x="2430" y="826"/>
                  <a:pt x="2430" y="826"/>
                  <a:pt x="2428" y="825"/>
                </a:cubicBezTo>
                <a:cubicBezTo>
                  <a:pt x="2428" y="823"/>
                  <a:pt x="2433" y="820"/>
                  <a:pt x="2436" y="820"/>
                </a:cubicBezTo>
                <a:close/>
                <a:moveTo>
                  <a:pt x="2421" y="857"/>
                </a:moveTo>
                <a:cubicBezTo>
                  <a:pt x="2421" y="857"/>
                  <a:pt x="2422" y="858"/>
                  <a:pt x="2422" y="858"/>
                </a:cubicBezTo>
                <a:cubicBezTo>
                  <a:pt x="2422" y="858"/>
                  <a:pt x="2420" y="862"/>
                  <a:pt x="2418" y="862"/>
                </a:cubicBezTo>
                <a:cubicBezTo>
                  <a:pt x="2418" y="862"/>
                  <a:pt x="2418" y="862"/>
                  <a:pt x="2418" y="862"/>
                </a:cubicBezTo>
                <a:cubicBezTo>
                  <a:pt x="2416" y="860"/>
                  <a:pt x="2419" y="857"/>
                  <a:pt x="2421" y="857"/>
                </a:cubicBezTo>
                <a:close/>
                <a:moveTo>
                  <a:pt x="2427" y="753"/>
                </a:moveTo>
                <a:cubicBezTo>
                  <a:pt x="2427" y="753"/>
                  <a:pt x="2427" y="753"/>
                  <a:pt x="2426" y="750"/>
                </a:cubicBezTo>
                <a:cubicBezTo>
                  <a:pt x="2426" y="750"/>
                  <a:pt x="2428" y="749"/>
                  <a:pt x="2429" y="749"/>
                </a:cubicBezTo>
                <a:cubicBezTo>
                  <a:pt x="2430" y="749"/>
                  <a:pt x="2431" y="749"/>
                  <a:pt x="2431" y="749"/>
                </a:cubicBezTo>
                <a:cubicBezTo>
                  <a:pt x="2434" y="750"/>
                  <a:pt x="2434" y="752"/>
                  <a:pt x="2434" y="752"/>
                </a:cubicBezTo>
                <a:cubicBezTo>
                  <a:pt x="2434" y="752"/>
                  <a:pt x="2429" y="753"/>
                  <a:pt x="2427" y="753"/>
                </a:cubicBezTo>
                <a:close/>
                <a:moveTo>
                  <a:pt x="2421" y="772"/>
                </a:moveTo>
                <a:cubicBezTo>
                  <a:pt x="2421" y="772"/>
                  <a:pt x="2420" y="772"/>
                  <a:pt x="2420" y="772"/>
                </a:cubicBezTo>
                <a:cubicBezTo>
                  <a:pt x="2417" y="772"/>
                  <a:pt x="2417" y="767"/>
                  <a:pt x="2417" y="767"/>
                </a:cubicBezTo>
                <a:cubicBezTo>
                  <a:pt x="2417" y="767"/>
                  <a:pt x="2417" y="767"/>
                  <a:pt x="2425" y="767"/>
                </a:cubicBezTo>
                <a:cubicBezTo>
                  <a:pt x="2425" y="767"/>
                  <a:pt x="2425" y="770"/>
                  <a:pt x="2421" y="772"/>
                </a:cubicBezTo>
                <a:close/>
                <a:moveTo>
                  <a:pt x="2446" y="322"/>
                </a:moveTo>
                <a:cubicBezTo>
                  <a:pt x="2446" y="322"/>
                  <a:pt x="2446" y="322"/>
                  <a:pt x="2444" y="327"/>
                </a:cubicBezTo>
                <a:cubicBezTo>
                  <a:pt x="2444" y="327"/>
                  <a:pt x="2444" y="327"/>
                  <a:pt x="2442" y="327"/>
                </a:cubicBezTo>
                <a:cubicBezTo>
                  <a:pt x="2444" y="320"/>
                  <a:pt x="2444" y="320"/>
                  <a:pt x="2444" y="320"/>
                </a:cubicBezTo>
                <a:cubicBezTo>
                  <a:pt x="2444" y="320"/>
                  <a:pt x="2444" y="320"/>
                  <a:pt x="2446" y="322"/>
                </a:cubicBezTo>
                <a:close/>
                <a:moveTo>
                  <a:pt x="2420" y="382"/>
                </a:moveTo>
                <a:cubicBezTo>
                  <a:pt x="2420" y="382"/>
                  <a:pt x="2420" y="382"/>
                  <a:pt x="2420" y="385"/>
                </a:cubicBezTo>
                <a:cubicBezTo>
                  <a:pt x="2420" y="385"/>
                  <a:pt x="2420" y="385"/>
                  <a:pt x="2419" y="385"/>
                </a:cubicBezTo>
                <a:cubicBezTo>
                  <a:pt x="2418" y="382"/>
                  <a:pt x="2418" y="382"/>
                  <a:pt x="2418" y="382"/>
                </a:cubicBezTo>
                <a:cubicBezTo>
                  <a:pt x="2418" y="382"/>
                  <a:pt x="2418" y="382"/>
                  <a:pt x="2416" y="381"/>
                </a:cubicBezTo>
                <a:cubicBezTo>
                  <a:pt x="2416" y="381"/>
                  <a:pt x="2416" y="381"/>
                  <a:pt x="2417" y="379"/>
                </a:cubicBezTo>
                <a:cubicBezTo>
                  <a:pt x="2417" y="379"/>
                  <a:pt x="2417" y="379"/>
                  <a:pt x="2419" y="382"/>
                </a:cubicBezTo>
                <a:cubicBezTo>
                  <a:pt x="2419" y="382"/>
                  <a:pt x="2419" y="382"/>
                  <a:pt x="2420" y="382"/>
                </a:cubicBezTo>
                <a:close/>
                <a:moveTo>
                  <a:pt x="2436" y="326"/>
                </a:moveTo>
                <a:cubicBezTo>
                  <a:pt x="2436" y="326"/>
                  <a:pt x="2437" y="323"/>
                  <a:pt x="2438" y="323"/>
                </a:cubicBezTo>
                <a:cubicBezTo>
                  <a:pt x="2438" y="323"/>
                  <a:pt x="2438" y="323"/>
                  <a:pt x="2439" y="323"/>
                </a:cubicBezTo>
                <a:cubicBezTo>
                  <a:pt x="2440" y="324"/>
                  <a:pt x="2440" y="328"/>
                  <a:pt x="2440" y="328"/>
                </a:cubicBezTo>
                <a:cubicBezTo>
                  <a:pt x="2440" y="328"/>
                  <a:pt x="2440" y="328"/>
                  <a:pt x="2446" y="332"/>
                </a:cubicBezTo>
                <a:cubicBezTo>
                  <a:pt x="2446" y="332"/>
                  <a:pt x="2446" y="333"/>
                  <a:pt x="2443" y="335"/>
                </a:cubicBezTo>
                <a:cubicBezTo>
                  <a:pt x="2442" y="336"/>
                  <a:pt x="2441" y="336"/>
                  <a:pt x="2441" y="336"/>
                </a:cubicBezTo>
                <a:cubicBezTo>
                  <a:pt x="2440" y="336"/>
                  <a:pt x="2440" y="336"/>
                  <a:pt x="2439" y="335"/>
                </a:cubicBezTo>
                <a:cubicBezTo>
                  <a:pt x="2439" y="335"/>
                  <a:pt x="2439" y="335"/>
                  <a:pt x="2438" y="335"/>
                </a:cubicBezTo>
                <a:cubicBezTo>
                  <a:pt x="2438" y="335"/>
                  <a:pt x="2437" y="335"/>
                  <a:pt x="2436" y="335"/>
                </a:cubicBezTo>
                <a:cubicBezTo>
                  <a:pt x="2433" y="337"/>
                  <a:pt x="2437" y="344"/>
                  <a:pt x="2436" y="344"/>
                </a:cubicBezTo>
                <a:cubicBezTo>
                  <a:pt x="2436" y="344"/>
                  <a:pt x="2436" y="344"/>
                  <a:pt x="2435" y="344"/>
                </a:cubicBezTo>
                <a:cubicBezTo>
                  <a:pt x="2434" y="344"/>
                  <a:pt x="2431" y="343"/>
                  <a:pt x="2428" y="342"/>
                </a:cubicBezTo>
                <a:cubicBezTo>
                  <a:pt x="2425" y="340"/>
                  <a:pt x="2421" y="339"/>
                  <a:pt x="2420" y="339"/>
                </a:cubicBezTo>
                <a:cubicBezTo>
                  <a:pt x="2420" y="339"/>
                  <a:pt x="2420" y="339"/>
                  <a:pt x="2420" y="339"/>
                </a:cubicBezTo>
                <a:cubicBezTo>
                  <a:pt x="2418" y="339"/>
                  <a:pt x="2416" y="341"/>
                  <a:pt x="2416" y="341"/>
                </a:cubicBezTo>
                <a:cubicBezTo>
                  <a:pt x="2416" y="341"/>
                  <a:pt x="2415" y="339"/>
                  <a:pt x="2412" y="339"/>
                </a:cubicBezTo>
                <a:cubicBezTo>
                  <a:pt x="2412" y="339"/>
                  <a:pt x="2411" y="339"/>
                  <a:pt x="2411" y="339"/>
                </a:cubicBezTo>
                <a:cubicBezTo>
                  <a:pt x="2408" y="340"/>
                  <a:pt x="2414" y="343"/>
                  <a:pt x="2414" y="343"/>
                </a:cubicBezTo>
                <a:cubicBezTo>
                  <a:pt x="2414" y="343"/>
                  <a:pt x="2414" y="343"/>
                  <a:pt x="2417" y="343"/>
                </a:cubicBezTo>
                <a:cubicBezTo>
                  <a:pt x="2417" y="343"/>
                  <a:pt x="2417" y="343"/>
                  <a:pt x="2421" y="346"/>
                </a:cubicBezTo>
                <a:cubicBezTo>
                  <a:pt x="2421" y="346"/>
                  <a:pt x="2421" y="346"/>
                  <a:pt x="2420" y="347"/>
                </a:cubicBezTo>
                <a:cubicBezTo>
                  <a:pt x="2420" y="347"/>
                  <a:pt x="2418" y="347"/>
                  <a:pt x="2416" y="347"/>
                </a:cubicBezTo>
                <a:cubicBezTo>
                  <a:pt x="2414" y="347"/>
                  <a:pt x="2417" y="350"/>
                  <a:pt x="2415" y="350"/>
                </a:cubicBezTo>
                <a:cubicBezTo>
                  <a:pt x="2415" y="350"/>
                  <a:pt x="2415" y="350"/>
                  <a:pt x="2415" y="350"/>
                </a:cubicBezTo>
                <a:cubicBezTo>
                  <a:pt x="2411" y="350"/>
                  <a:pt x="2413" y="344"/>
                  <a:pt x="2413" y="344"/>
                </a:cubicBezTo>
                <a:cubicBezTo>
                  <a:pt x="2413" y="344"/>
                  <a:pt x="2408" y="342"/>
                  <a:pt x="2407" y="341"/>
                </a:cubicBezTo>
                <a:cubicBezTo>
                  <a:pt x="2407" y="340"/>
                  <a:pt x="2406" y="338"/>
                  <a:pt x="2406" y="338"/>
                </a:cubicBezTo>
                <a:cubicBezTo>
                  <a:pt x="2406" y="338"/>
                  <a:pt x="2406" y="338"/>
                  <a:pt x="2409" y="335"/>
                </a:cubicBezTo>
                <a:cubicBezTo>
                  <a:pt x="2409" y="335"/>
                  <a:pt x="2405" y="331"/>
                  <a:pt x="2406" y="331"/>
                </a:cubicBezTo>
                <a:cubicBezTo>
                  <a:pt x="2406" y="331"/>
                  <a:pt x="2406" y="331"/>
                  <a:pt x="2406" y="331"/>
                </a:cubicBezTo>
                <a:cubicBezTo>
                  <a:pt x="2407" y="331"/>
                  <a:pt x="2412" y="333"/>
                  <a:pt x="2414" y="333"/>
                </a:cubicBezTo>
                <a:cubicBezTo>
                  <a:pt x="2414" y="333"/>
                  <a:pt x="2414" y="333"/>
                  <a:pt x="2414" y="333"/>
                </a:cubicBezTo>
                <a:cubicBezTo>
                  <a:pt x="2415" y="333"/>
                  <a:pt x="2411" y="329"/>
                  <a:pt x="2411" y="329"/>
                </a:cubicBezTo>
                <a:cubicBezTo>
                  <a:pt x="2411" y="329"/>
                  <a:pt x="2413" y="326"/>
                  <a:pt x="2413" y="325"/>
                </a:cubicBezTo>
                <a:cubicBezTo>
                  <a:pt x="2413" y="324"/>
                  <a:pt x="2410" y="322"/>
                  <a:pt x="2410" y="322"/>
                </a:cubicBezTo>
                <a:cubicBezTo>
                  <a:pt x="2410" y="322"/>
                  <a:pt x="2410" y="322"/>
                  <a:pt x="2409" y="319"/>
                </a:cubicBezTo>
                <a:cubicBezTo>
                  <a:pt x="2409" y="319"/>
                  <a:pt x="2402" y="313"/>
                  <a:pt x="2404" y="311"/>
                </a:cubicBezTo>
                <a:cubicBezTo>
                  <a:pt x="2404" y="311"/>
                  <a:pt x="2404" y="311"/>
                  <a:pt x="2404" y="311"/>
                </a:cubicBezTo>
                <a:cubicBezTo>
                  <a:pt x="2408" y="311"/>
                  <a:pt x="2419" y="319"/>
                  <a:pt x="2422" y="321"/>
                </a:cubicBezTo>
                <a:cubicBezTo>
                  <a:pt x="2424" y="323"/>
                  <a:pt x="2436" y="326"/>
                  <a:pt x="2436" y="326"/>
                </a:cubicBezTo>
                <a:close/>
                <a:moveTo>
                  <a:pt x="2376" y="437"/>
                </a:moveTo>
                <a:cubicBezTo>
                  <a:pt x="2376" y="437"/>
                  <a:pt x="2376" y="437"/>
                  <a:pt x="2373" y="438"/>
                </a:cubicBezTo>
                <a:cubicBezTo>
                  <a:pt x="2373" y="438"/>
                  <a:pt x="2373" y="438"/>
                  <a:pt x="2375" y="433"/>
                </a:cubicBezTo>
                <a:lnTo>
                  <a:pt x="2376" y="437"/>
                </a:lnTo>
                <a:close/>
                <a:moveTo>
                  <a:pt x="2376" y="423"/>
                </a:moveTo>
                <a:cubicBezTo>
                  <a:pt x="2377" y="423"/>
                  <a:pt x="2381" y="425"/>
                  <a:pt x="2381" y="425"/>
                </a:cubicBezTo>
                <a:cubicBezTo>
                  <a:pt x="2381" y="425"/>
                  <a:pt x="2381" y="425"/>
                  <a:pt x="2381" y="425"/>
                </a:cubicBezTo>
                <a:cubicBezTo>
                  <a:pt x="2382" y="425"/>
                  <a:pt x="2382" y="425"/>
                  <a:pt x="2383" y="425"/>
                </a:cubicBezTo>
                <a:cubicBezTo>
                  <a:pt x="2384" y="426"/>
                  <a:pt x="2384" y="428"/>
                  <a:pt x="2384" y="428"/>
                </a:cubicBezTo>
                <a:cubicBezTo>
                  <a:pt x="2384" y="428"/>
                  <a:pt x="2388" y="430"/>
                  <a:pt x="2389" y="433"/>
                </a:cubicBezTo>
                <a:cubicBezTo>
                  <a:pt x="2389" y="433"/>
                  <a:pt x="2386" y="434"/>
                  <a:pt x="2386" y="436"/>
                </a:cubicBezTo>
                <a:cubicBezTo>
                  <a:pt x="2386" y="438"/>
                  <a:pt x="2388" y="445"/>
                  <a:pt x="2388" y="445"/>
                </a:cubicBezTo>
                <a:cubicBezTo>
                  <a:pt x="2388" y="445"/>
                  <a:pt x="2385" y="449"/>
                  <a:pt x="2384" y="449"/>
                </a:cubicBezTo>
                <a:cubicBezTo>
                  <a:pt x="2384" y="449"/>
                  <a:pt x="2384" y="444"/>
                  <a:pt x="2384" y="444"/>
                </a:cubicBezTo>
                <a:cubicBezTo>
                  <a:pt x="2384" y="444"/>
                  <a:pt x="2384" y="444"/>
                  <a:pt x="2380" y="443"/>
                </a:cubicBezTo>
                <a:cubicBezTo>
                  <a:pt x="2380" y="443"/>
                  <a:pt x="2381" y="448"/>
                  <a:pt x="2379" y="448"/>
                </a:cubicBezTo>
                <a:cubicBezTo>
                  <a:pt x="2379" y="448"/>
                  <a:pt x="2379" y="448"/>
                  <a:pt x="2379" y="448"/>
                </a:cubicBezTo>
                <a:cubicBezTo>
                  <a:pt x="2377" y="448"/>
                  <a:pt x="2375" y="439"/>
                  <a:pt x="2375" y="439"/>
                </a:cubicBezTo>
                <a:cubicBezTo>
                  <a:pt x="2375" y="439"/>
                  <a:pt x="2375" y="439"/>
                  <a:pt x="2377" y="438"/>
                </a:cubicBezTo>
                <a:cubicBezTo>
                  <a:pt x="2377" y="438"/>
                  <a:pt x="2377" y="438"/>
                  <a:pt x="2378" y="434"/>
                </a:cubicBezTo>
                <a:cubicBezTo>
                  <a:pt x="2378" y="434"/>
                  <a:pt x="2375" y="430"/>
                  <a:pt x="2374" y="429"/>
                </a:cubicBezTo>
                <a:cubicBezTo>
                  <a:pt x="2374" y="429"/>
                  <a:pt x="2374" y="429"/>
                  <a:pt x="2374" y="429"/>
                </a:cubicBezTo>
                <a:cubicBezTo>
                  <a:pt x="2373" y="429"/>
                  <a:pt x="2374" y="432"/>
                  <a:pt x="2374" y="432"/>
                </a:cubicBezTo>
                <a:cubicBezTo>
                  <a:pt x="2374" y="432"/>
                  <a:pt x="2374" y="432"/>
                  <a:pt x="2372" y="433"/>
                </a:cubicBezTo>
                <a:cubicBezTo>
                  <a:pt x="2372" y="433"/>
                  <a:pt x="2372" y="433"/>
                  <a:pt x="2368" y="427"/>
                </a:cubicBezTo>
                <a:cubicBezTo>
                  <a:pt x="2368" y="427"/>
                  <a:pt x="2368" y="427"/>
                  <a:pt x="2373" y="425"/>
                </a:cubicBezTo>
                <a:cubicBezTo>
                  <a:pt x="2373" y="425"/>
                  <a:pt x="2374" y="423"/>
                  <a:pt x="2376" y="423"/>
                </a:cubicBezTo>
                <a:close/>
                <a:moveTo>
                  <a:pt x="2368" y="627"/>
                </a:moveTo>
                <a:cubicBezTo>
                  <a:pt x="2371" y="627"/>
                  <a:pt x="2375" y="630"/>
                  <a:pt x="2377" y="632"/>
                </a:cubicBezTo>
                <a:cubicBezTo>
                  <a:pt x="2379" y="634"/>
                  <a:pt x="2380" y="639"/>
                  <a:pt x="2380" y="639"/>
                </a:cubicBezTo>
                <a:cubicBezTo>
                  <a:pt x="2380" y="639"/>
                  <a:pt x="2380" y="639"/>
                  <a:pt x="2382" y="643"/>
                </a:cubicBezTo>
                <a:cubicBezTo>
                  <a:pt x="2382" y="643"/>
                  <a:pt x="2382" y="643"/>
                  <a:pt x="2379" y="642"/>
                </a:cubicBezTo>
                <a:cubicBezTo>
                  <a:pt x="2379" y="642"/>
                  <a:pt x="2379" y="642"/>
                  <a:pt x="2379" y="644"/>
                </a:cubicBezTo>
                <a:cubicBezTo>
                  <a:pt x="2379" y="644"/>
                  <a:pt x="2379" y="644"/>
                  <a:pt x="2371" y="638"/>
                </a:cubicBezTo>
                <a:cubicBezTo>
                  <a:pt x="2371" y="638"/>
                  <a:pt x="2372" y="639"/>
                  <a:pt x="2373" y="639"/>
                </a:cubicBezTo>
                <a:cubicBezTo>
                  <a:pt x="2374" y="639"/>
                  <a:pt x="2375" y="638"/>
                  <a:pt x="2375" y="637"/>
                </a:cubicBezTo>
                <a:cubicBezTo>
                  <a:pt x="2375" y="637"/>
                  <a:pt x="2375" y="637"/>
                  <a:pt x="2371" y="635"/>
                </a:cubicBezTo>
                <a:cubicBezTo>
                  <a:pt x="2371" y="635"/>
                  <a:pt x="2365" y="632"/>
                  <a:pt x="2367" y="628"/>
                </a:cubicBezTo>
                <a:cubicBezTo>
                  <a:pt x="2367" y="628"/>
                  <a:pt x="2368" y="627"/>
                  <a:pt x="2368" y="627"/>
                </a:cubicBezTo>
                <a:close/>
                <a:moveTo>
                  <a:pt x="2367" y="657"/>
                </a:moveTo>
                <a:cubicBezTo>
                  <a:pt x="2367" y="657"/>
                  <a:pt x="2367" y="657"/>
                  <a:pt x="2366" y="648"/>
                </a:cubicBezTo>
                <a:cubicBezTo>
                  <a:pt x="2363" y="642"/>
                  <a:pt x="2363" y="642"/>
                  <a:pt x="2363" y="642"/>
                </a:cubicBezTo>
                <a:cubicBezTo>
                  <a:pt x="2363" y="642"/>
                  <a:pt x="2363" y="642"/>
                  <a:pt x="2366" y="642"/>
                </a:cubicBezTo>
                <a:cubicBezTo>
                  <a:pt x="2366" y="642"/>
                  <a:pt x="2366" y="642"/>
                  <a:pt x="2369" y="648"/>
                </a:cubicBezTo>
                <a:cubicBezTo>
                  <a:pt x="2369" y="648"/>
                  <a:pt x="2369" y="648"/>
                  <a:pt x="2367" y="657"/>
                </a:cubicBezTo>
                <a:close/>
                <a:moveTo>
                  <a:pt x="2365" y="493"/>
                </a:moveTo>
                <a:cubicBezTo>
                  <a:pt x="2365" y="493"/>
                  <a:pt x="2367" y="494"/>
                  <a:pt x="2366" y="496"/>
                </a:cubicBezTo>
                <a:cubicBezTo>
                  <a:pt x="2366" y="496"/>
                  <a:pt x="2364" y="496"/>
                  <a:pt x="2364" y="494"/>
                </a:cubicBezTo>
                <a:cubicBezTo>
                  <a:pt x="2364" y="494"/>
                  <a:pt x="2364" y="493"/>
                  <a:pt x="2365" y="493"/>
                </a:cubicBezTo>
                <a:close/>
                <a:moveTo>
                  <a:pt x="2324" y="504"/>
                </a:moveTo>
                <a:cubicBezTo>
                  <a:pt x="2324" y="504"/>
                  <a:pt x="2324" y="504"/>
                  <a:pt x="2329" y="507"/>
                </a:cubicBezTo>
                <a:cubicBezTo>
                  <a:pt x="2329" y="507"/>
                  <a:pt x="2329" y="510"/>
                  <a:pt x="2329" y="512"/>
                </a:cubicBezTo>
                <a:cubicBezTo>
                  <a:pt x="2329" y="514"/>
                  <a:pt x="2327" y="517"/>
                  <a:pt x="2327" y="517"/>
                </a:cubicBezTo>
                <a:cubicBezTo>
                  <a:pt x="2327" y="517"/>
                  <a:pt x="2327" y="522"/>
                  <a:pt x="2327" y="526"/>
                </a:cubicBezTo>
                <a:cubicBezTo>
                  <a:pt x="2327" y="529"/>
                  <a:pt x="2325" y="531"/>
                  <a:pt x="2325" y="531"/>
                </a:cubicBezTo>
                <a:cubicBezTo>
                  <a:pt x="2325" y="531"/>
                  <a:pt x="2325" y="531"/>
                  <a:pt x="2325" y="537"/>
                </a:cubicBezTo>
                <a:cubicBezTo>
                  <a:pt x="2322" y="537"/>
                  <a:pt x="2320" y="531"/>
                  <a:pt x="2320" y="531"/>
                </a:cubicBezTo>
                <a:cubicBezTo>
                  <a:pt x="2320" y="531"/>
                  <a:pt x="2317" y="527"/>
                  <a:pt x="2315" y="525"/>
                </a:cubicBezTo>
                <a:cubicBezTo>
                  <a:pt x="2314" y="523"/>
                  <a:pt x="2321" y="508"/>
                  <a:pt x="2321" y="508"/>
                </a:cubicBezTo>
                <a:cubicBezTo>
                  <a:pt x="2321" y="508"/>
                  <a:pt x="2321" y="508"/>
                  <a:pt x="2324" y="504"/>
                </a:cubicBezTo>
                <a:close/>
                <a:moveTo>
                  <a:pt x="2319" y="660"/>
                </a:moveTo>
                <a:cubicBezTo>
                  <a:pt x="2321" y="659"/>
                  <a:pt x="2320" y="657"/>
                  <a:pt x="2320" y="657"/>
                </a:cubicBezTo>
                <a:cubicBezTo>
                  <a:pt x="2320" y="657"/>
                  <a:pt x="2320" y="657"/>
                  <a:pt x="2322" y="656"/>
                </a:cubicBezTo>
                <a:cubicBezTo>
                  <a:pt x="2322" y="656"/>
                  <a:pt x="2322" y="656"/>
                  <a:pt x="2324" y="652"/>
                </a:cubicBezTo>
                <a:cubicBezTo>
                  <a:pt x="2324" y="652"/>
                  <a:pt x="2326" y="651"/>
                  <a:pt x="2328" y="650"/>
                </a:cubicBezTo>
                <a:cubicBezTo>
                  <a:pt x="2330" y="648"/>
                  <a:pt x="2327" y="648"/>
                  <a:pt x="2326" y="646"/>
                </a:cubicBezTo>
                <a:cubicBezTo>
                  <a:pt x="2324" y="643"/>
                  <a:pt x="2328" y="640"/>
                  <a:pt x="2328" y="640"/>
                </a:cubicBezTo>
                <a:cubicBezTo>
                  <a:pt x="2328" y="640"/>
                  <a:pt x="2328" y="640"/>
                  <a:pt x="2329" y="637"/>
                </a:cubicBezTo>
                <a:cubicBezTo>
                  <a:pt x="2329" y="637"/>
                  <a:pt x="2329" y="637"/>
                  <a:pt x="2330" y="640"/>
                </a:cubicBezTo>
                <a:cubicBezTo>
                  <a:pt x="2330" y="640"/>
                  <a:pt x="2330" y="644"/>
                  <a:pt x="2330" y="646"/>
                </a:cubicBezTo>
                <a:cubicBezTo>
                  <a:pt x="2330" y="647"/>
                  <a:pt x="2332" y="649"/>
                  <a:pt x="2332" y="651"/>
                </a:cubicBezTo>
                <a:cubicBezTo>
                  <a:pt x="2332" y="653"/>
                  <a:pt x="2324" y="656"/>
                  <a:pt x="2322" y="658"/>
                </a:cubicBezTo>
                <a:cubicBezTo>
                  <a:pt x="2321" y="660"/>
                  <a:pt x="2322" y="663"/>
                  <a:pt x="2321" y="663"/>
                </a:cubicBezTo>
                <a:cubicBezTo>
                  <a:pt x="2319" y="664"/>
                  <a:pt x="2317" y="665"/>
                  <a:pt x="2316" y="665"/>
                </a:cubicBezTo>
                <a:cubicBezTo>
                  <a:pt x="2314" y="665"/>
                  <a:pt x="2315" y="668"/>
                  <a:pt x="2315" y="668"/>
                </a:cubicBezTo>
                <a:cubicBezTo>
                  <a:pt x="2315" y="668"/>
                  <a:pt x="2315" y="668"/>
                  <a:pt x="2311" y="671"/>
                </a:cubicBezTo>
                <a:cubicBezTo>
                  <a:pt x="2309" y="670"/>
                  <a:pt x="2314" y="663"/>
                  <a:pt x="2314" y="663"/>
                </a:cubicBezTo>
                <a:cubicBezTo>
                  <a:pt x="2314" y="663"/>
                  <a:pt x="2318" y="661"/>
                  <a:pt x="2319" y="660"/>
                </a:cubicBezTo>
                <a:close/>
                <a:moveTo>
                  <a:pt x="2316" y="835"/>
                </a:moveTo>
                <a:cubicBezTo>
                  <a:pt x="2316" y="835"/>
                  <a:pt x="2316" y="835"/>
                  <a:pt x="2315" y="838"/>
                </a:cubicBezTo>
                <a:cubicBezTo>
                  <a:pt x="2315" y="838"/>
                  <a:pt x="2315" y="838"/>
                  <a:pt x="2312" y="838"/>
                </a:cubicBezTo>
                <a:cubicBezTo>
                  <a:pt x="2312" y="838"/>
                  <a:pt x="2312" y="838"/>
                  <a:pt x="2312" y="836"/>
                </a:cubicBezTo>
                <a:cubicBezTo>
                  <a:pt x="2312" y="836"/>
                  <a:pt x="2312" y="836"/>
                  <a:pt x="2306" y="835"/>
                </a:cubicBezTo>
                <a:cubicBezTo>
                  <a:pt x="2306" y="835"/>
                  <a:pt x="2309" y="829"/>
                  <a:pt x="2311" y="829"/>
                </a:cubicBezTo>
                <a:cubicBezTo>
                  <a:pt x="2311" y="829"/>
                  <a:pt x="2311" y="829"/>
                  <a:pt x="2311" y="829"/>
                </a:cubicBezTo>
                <a:cubicBezTo>
                  <a:pt x="2312" y="829"/>
                  <a:pt x="2314" y="832"/>
                  <a:pt x="2314" y="832"/>
                </a:cubicBezTo>
                <a:cubicBezTo>
                  <a:pt x="2316" y="831"/>
                  <a:pt x="2316" y="831"/>
                  <a:pt x="2316" y="831"/>
                </a:cubicBezTo>
                <a:cubicBezTo>
                  <a:pt x="2316" y="831"/>
                  <a:pt x="2316" y="831"/>
                  <a:pt x="2323" y="833"/>
                </a:cubicBezTo>
                <a:cubicBezTo>
                  <a:pt x="2323" y="833"/>
                  <a:pt x="2323" y="833"/>
                  <a:pt x="2319" y="837"/>
                </a:cubicBezTo>
                <a:cubicBezTo>
                  <a:pt x="2319" y="837"/>
                  <a:pt x="2319" y="837"/>
                  <a:pt x="2316" y="835"/>
                </a:cubicBezTo>
                <a:close/>
                <a:moveTo>
                  <a:pt x="2322" y="830"/>
                </a:moveTo>
                <a:cubicBezTo>
                  <a:pt x="2322" y="830"/>
                  <a:pt x="2322" y="830"/>
                  <a:pt x="2319" y="825"/>
                </a:cubicBezTo>
                <a:cubicBezTo>
                  <a:pt x="2319" y="825"/>
                  <a:pt x="2319" y="825"/>
                  <a:pt x="2324" y="827"/>
                </a:cubicBezTo>
                <a:cubicBezTo>
                  <a:pt x="2324" y="827"/>
                  <a:pt x="2325" y="826"/>
                  <a:pt x="2326" y="826"/>
                </a:cubicBezTo>
                <a:cubicBezTo>
                  <a:pt x="2327" y="826"/>
                  <a:pt x="2327" y="826"/>
                  <a:pt x="2327" y="826"/>
                </a:cubicBezTo>
                <a:cubicBezTo>
                  <a:pt x="2329" y="827"/>
                  <a:pt x="2329" y="829"/>
                  <a:pt x="2328" y="832"/>
                </a:cubicBezTo>
                <a:cubicBezTo>
                  <a:pt x="2328" y="833"/>
                  <a:pt x="2327" y="833"/>
                  <a:pt x="2327" y="833"/>
                </a:cubicBezTo>
                <a:cubicBezTo>
                  <a:pt x="2325" y="833"/>
                  <a:pt x="2322" y="830"/>
                  <a:pt x="2322" y="830"/>
                </a:cubicBezTo>
                <a:close/>
                <a:moveTo>
                  <a:pt x="2335" y="847"/>
                </a:moveTo>
                <a:cubicBezTo>
                  <a:pt x="2334" y="846"/>
                  <a:pt x="2335" y="844"/>
                  <a:pt x="2333" y="844"/>
                </a:cubicBezTo>
                <a:cubicBezTo>
                  <a:pt x="2332" y="844"/>
                  <a:pt x="2331" y="845"/>
                  <a:pt x="2330" y="845"/>
                </a:cubicBezTo>
                <a:cubicBezTo>
                  <a:pt x="2329" y="845"/>
                  <a:pt x="2328" y="844"/>
                  <a:pt x="2328" y="843"/>
                </a:cubicBezTo>
                <a:cubicBezTo>
                  <a:pt x="2326" y="840"/>
                  <a:pt x="2326" y="840"/>
                  <a:pt x="2327" y="839"/>
                </a:cubicBezTo>
                <a:cubicBezTo>
                  <a:pt x="2327" y="839"/>
                  <a:pt x="2327" y="839"/>
                  <a:pt x="2331" y="840"/>
                </a:cubicBezTo>
                <a:cubicBezTo>
                  <a:pt x="2331" y="840"/>
                  <a:pt x="2333" y="839"/>
                  <a:pt x="2334" y="839"/>
                </a:cubicBezTo>
                <a:cubicBezTo>
                  <a:pt x="2336" y="839"/>
                  <a:pt x="2337" y="840"/>
                  <a:pt x="2338" y="841"/>
                </a:cubicBezTo>
                <a:cubicBezTo>
                  <a:pt x="2340" y="844"/>
                  <a:pt x="2341" y="847"/>
                  <a:pt x="2341" y="847"/>
                </a:cubicBezTo>
                <a:cubicBezTo>
                  <a:pt x="2341" y="847"/>
                  <a:pt x="2340" y="848"/>
                  <a:pt x="2338" y="848"/>
                </a:cubicBezTo>
                <a:cubicBezTo>
                  <a:pt x="2337" y="848"/>
                  <a:pt x="2336" y="848"/>
                  <a:pt x="2335" y="847"/>
                </a:cubicBezTo>
                <a:close/>
                <a:moveTo>
                  <a:pt x="2354" y="833"/>
                </a:moveTo>
                <a:cubicBezTo>
                  <a:pt x="2354" y="833"/>
                  <a:pt x="2354" y="833"/>
                  <a:pt x="2343" y="833"/>
                </a:cubicBezTo>
                <a:cubicBezTo>
                  <a:pt x="2343" y="833"/>
                  <a:pt x="2341" y="835"/>
                  <a:pt x="2339" y="835"/>
                </a:cubicBezTo>
                <a:cubicBezTo>
                  <a:pt x="2339" y="835"/>
                  <a:pt x="2339" y="835"/>
                  <a:pt x="2339" y="835"/>
                </a:cubicBezTo>
                <a:cubicBezTo>
                  <a:pt x="2337" y="834"/>
                  <a:pt x="2334" y="833"/>
                  <a:pt x="2334" y="833"/>
                </a:cubicBezTo>
                <a:cubicBezTo>
                  <a:pt x="2334" y="833"/>
                  <a:pt x="2334" y="833"/>
                  <a:pt x="2332" y="834"/>
                </a:cubicBezTo>
                <a:cubicBezTo>
                  <a:pt x="2332" y="834"/>
                  <a:pt x="2332" y="834"/>
                  <a:pt x="2333" y="832"/>
                </a:cubicBezTo>
                <a:cubicBezTo>
                  <a:pt x="2333" y="832"/>
                  <a:pt x="2333" y="832"/>
                  <a:pt x="2337" y="832"/>
                </a:cubicBezTo>
                <a:cubicBezTo>
                  <a:pt x="2337" y="832"/>
                  <a:pt x="2341" y="827"/>
                  <a:pt x="2344" y="827"/>
                </a:cubicBezTo>
                <a:cubicBezTo>
                  <a:pt x="2344" y="827"/>
                  <a:pt x="2344" y="827"/>
                  <a:pt x="2345" y="827"/>
                </a:cubicBezTo>
                <a:cubicBezTo>
                  <a:pt x="2347" y="827"/>
                  <a:pt x="2349" y="831"/>
                  <a:pt x="2349" y="831"/>
                </a:cubicBezTo>
                <a:cubicBezTo>
                  <a:pt x="2349" y="831"/>
                  <a:pt x="2351" y="829"/>
                  <a:pt x="2353" y="828"/>
                </a:cubicBezTo>
                <a:cubicBezTo>
                  <a:pt x="2353" y="828"/>
                  <a:pt x="2353" y="828"/>
                  <a:pt x="2353" y="828"/>
                </a:cubicBezTo>
                <a:cubicBezTo>
                  <a:pt x="2355" y="828"/>
                  <a:pt x="2357" y="830"/>
                  <a:pt x="2357" y="830"/>
                </a:cubicBezTo>
                <a:cubicBezTo>
                  <a:pt x="2357" y="830"/>
                  <a:pt x="2357" y="830"/>
                  <a:pt x="2360" y="827"/>
                </a:cubicBezTo>
                <a:cubicBezTo>
                  <a:pt x="2364" y="826"/>
                  <a:pt x="2364" y="826"/>
                  <a:pt x="2364" y="826"/>
                </a:cubicBezTo>
                <a:cubicBezTo>
                  <a:pt x="2364" y="826"/>
                  <a:pt x="2364" y="826"/>
                  <a:pt x="2364" y="828"/>
                </a:cubicBezTo>
                <a:cubicBezTo>
                  <a:pt x="2364" y="828"/>
                  <a:pt x="2364" y="828"/>
                  <a:pt x="2360" y="832"/>
                </a:cubicBezTo>
                <a:cubicBezTo>
                  <a:pt x="2360" y="832"/>
                  <a:pt x="2360" y="832"/>
                  <a:pt x="2354" y="833"/>
                </a:cubicBezTo>
                <a:close/>
                <a:moveTo>
                  <a:pt x="2344" y="807"/>
                </a:moveTo>
                <a:cubicBezTo>
                  <a:pt x="2344" y="807"/>
                  <a:pt x="2344" y="807"/>
                  <a:pt x="2342" y="810"/>
                </a:cubicBezTo>
                <a:cubicBezTo>
                  <a:pt x="2342" y="810"/>
                  <a:pt x="2342" y="810"/>
                  <a:pt x="2340" y="811"/>
                </a:cubicBezTo>
                <a:cubicBezTo>
                  <a:pt x="2343" y="804"/>
                  <a:pt x="2343" y="804"/>
                  <a:pt x="2343" y="804"/>
                </a:cubicBezTo>
                <a:cubicBezTo>
                  <a:pt x="2343" y="804"/>
                  <a:pt x="2343" y="804"/>
                  <a:pt x="2344" y="807"/>
                </a:cubicBezTo>
                <a:close/>
                <a:moveTo>
                  <a:pt x="2339" y="624"/>
                </a:moveTo>
                <a:cubicBezTo>
                  <a:pt x="2339" y="624"/>
                  <a:pt x="2339" y="624"/>
                  <a:pt x="2335" y="619"/>
                </a:cubicBezTo>
                <a:cubicBezTo>
                  <a:pt x="2335" y="619"/>
                  <a:pt x="2337" y="619"/>
                  <a:pt x="2338" y="619"/>
                </a:cubicBezTo>
                <a:cubicBezTo>
                  <a:pt x="2340" y="619"/>
                  <a:pt x="2341" y="619"/>
                  <a:pt x="2342" y="620"/>
                </a:cubicBezTo>
                <a:cubicBezTo>
                  <a:pt x="2343" y="621"/>
                  <a:pt x="2344" y="624"/>
                  <a:pt x="2344" y="624"/>
                </a:cubicBezTo>
                <a:cubicBezTo>
                  <a:pt x="2344" y="624"/>
                  <a:pt x="2346" y="627"/>
                  <a:pt x="2345" y="629"/>
                </a:cubicBezTo>
                <a:cubicBezTo>
                  <a:pt x="2344" y="630"/>
                  <a:pt x="2342" y="632"/>
                  <a:pt x="2342" y="632"/>
                </a:cubicBezTo>
                <a:cubicBezTo>
                  <a:pt x="2342" y="632"/>
                  <a:pt x="2342" y="632"/>
                  <a:pt x="2339" y="624"/>
                </a:cubicBezTo>
                <a:close/>
                <a:moveTo>
                  <a:pt x="2343" y="693"/>
                </a:moveTo>
                <a:cubicBezTo>
                  <a:pt x="2343" y="693"/>
                  <a:pt x="2343" y="693"/>
                  <a:pt x="2341" y="692"/>
                </a:cubicBezTo>
                <a:cubicBezTo>
                  <a:pt x="2342" y="688"/>
                  <a:pt x="2342" y="688"/>
                  <a:pt x="2342" y="688"/>
                </a:cubicBezTo>
                <a:cubicBezTo>
                  <a:pt x="2342" y="688"/>
                  <a:pt x="2342" y="688"/>
                  <a:pt x="2345" y="690"/>
                </a:cubicBezTo>
                <a:cubicBezTo>
                  <a:pt x="2345" y="690"/>
                  <a:pt x="2345" y="690"/>
                  <a:pt x="2343" y="693"/>
                </a:cubicBezTo>
                <a:close/>
                <a:moveTo>
                  <a:pt x="2363" y="798"/>
                </a:moveTo>
                <a:cubicBezTo>
                  <a:pt x="2363" y="798"/>
                  <a:pt x="2363" y="798"/>
                  <a:pt x="2362" y="796"/>
                </a:cubicBezTo>
                <a:cubicBezTo>
                  <a:pt x="2362" y="796"/>
                  <a:pt x="2360" y="797"/>
                  <a:pt x="2361" y="799"/>
                </a:cubicBezTo>
                <a:cubicBezTo>
                  <a:pt x="2361" y="801"/>
                  <a:pt x="2360" y="804"/>
                  <a:pt x="2360" y="804"/>
                </a:cubicBezTo>
                <a:cubicBezTo>
                  <a:pt x="2360" y="804"/>
                  <a:pt x="2360" y="804"/>
                  <a:pt x="2356" y="803"/>
                </a:cubicBezTo>
                <a:cubicBezTo>
                  <a:pt x="2356" y="803"/>
                  <a:pt x="2356" y="803"/>
                  <a:pt x="2354" y="805"/>
                </a:cubicBezTo>
                <a:cubicBezTo>
                  <a:pt x="2354" y="805"/>
                  <a:pt x="2354" y="805"/>
                  <a:pt x="2352" y="796"/>
                </a:cubicBezTo>
                <a:cubicBezTo>
                  <a:pt x="2352" y="796"/>
                  <a:pt x="2352" y="796"/>
                  <a:pt x="2352" y="792"/>
                </a:cubicBezTo>
                <a:cubicBezTo>
                  <a:pt x="2352" y="792"/>
                  <a:pt x="2352" y="792"/>
                  <a:pt x="2349" y="788"/>
                </a:cubicBezTo>
                <a:cubicBezTo>
                  <a:pt x="2349" y="788"/>
                  <a:pt x="2349" y="788"/>
                  <a:pt x="2349" y="782"/>
                </a:cubicBezTo>
                <a:cubicBezTo>
                  <a:pt x="2349" y="782"/>
                  <a:pt x="2349" y="782"/>
                  <a:pt x="2345" y="777"/>
                </a:cubicBezTo>
                <a:cubicBezTo>
                  <a:pt x="2345" y="777"/>
                  <a:pt x="2345" y="771"/>
                  <a:pt x="2343" y="768"/>
                </a:cubicBezTo>
                <a:cubicBezTo>
                  <a:pt x="2343" y="767"/>
                  <a:pt x="2343" y="767"/>
                  <a:pt x="2342" y="767"/>
                </a:cubicBezTo>
                <a:cubicBezTo>
                  <a:pt x="2341" y="767"/>
                  <a:pt x="2340" y="770"/>
                  <a:pt x="2340" y="771"/>
                </a:cubicBezTo>
                <a:cubicBezTo>
                  <a:pt x="2340" y="772"/>
                  <a:pt x="2341" y="776"/>
                  <a:pt x="2342" y="778"/>
                </a:cubicBezTo>
                <a:cubicBezTo>
                  <a:pt x="2343" y="781"/>
                  <a:pt x="2342" y="784"/>
                  <a:pt x="2342" y="788"/>
                </a:cubicBezTo>
                <a:cubicBezTo>
                  <a:pt x="2342" y="792"/>
                  <a:pt x="2338" y="794"/>
                  <a:pt x="2338" y="794"/>
                </a:cubicBezTo>
                <a:cubicBezTo>
                  <a:pt x="2338" y="794"/>
                  <a:pt x="2342" y="800"/>
                  <a:pt x="2339" y="803"/>
                </a:cubicBezTo>
                <a:cubicBezTo>
                  <a:pt x="2337" y="804"/>
                  <a:pt x="2336" y="805"/>
                  <a:pt x="2334" y="805"/>
                </a:cubicBezTo>
                <a:cubicBezTo>
                  <a:pt x="2333" y="805"/>
                  <a:pt x="2332" y="804"/>
                  <a:pt x="2331" y="802"/>
                </a:cubicBezTo>
                <a:cubicBezTo>
                  <a:pt x="2328" y="797"/>
                  <a:pt x="2333" y="795"/>
                  <a:pt x="2333" y="795"/>
                </a:cubicBezTo>
                <a:cubicBezTo>
                  <a:pt x="2333" y="795"/>
                  <a:pt x="2333" y="795"/>
                  <a:pt x="2334" y="787"/>
                </a:cubicBezTo>
                <a:cubicBezTo>
                  <a:pt x="2334" y="787"/>
                  <a:pt x="2334" y="787"/>
                  <a:pt x="2332" y="784"/>
                </a:cubicBezTo>
                <a:cubicBezTo>
                  <a:pt x="2332" y="784"/>
                  <a:pt x="2333" y="783"/>
                  <a:pt x="2333" y="781"/>
                </a:cubicBezTo>
                <a:cubicBezTo>
                  <a:pt x="2332" y="780"/>
                  <a:pt x="2332" y="780"/>
                  <a:pt x="2331" y="780"/>
                </a:cubicBezTo>
                <a:cubicBezTo>
                  <a:pt x="2331" y="780"/>
                  <a:pt x="2330" y="780"/>
                  <a:pt x="2330" y="780"/>
                </a:cubicBezTo>
                <a:cubicBezTo>
                  <a:pt x="2329" y="780"/>
                  <a:pt x="2329" y="780"/>
                  <a:pt x="2328" y="780"/>
                </a:cubicBezTo>
                <a:cubicBezTo>
                  <a:pt x="2328" y="780"/>
                  <a:pt x="2327" y="780"/>
                  <a:pt x="2327" y="780"/>
                </a:cubicBezTo>
                <a:cubicBezTo>
                  <a:pt x="2325" y="779"/>
                  <a:pt x="2328" y="776"/>
                  <a:pt x="2328" y="776"/>
                </a:cubicBezTo>
                <a:cubicBezTo>
                  <a:pt x="2328" y="776"/>
                  <a:pt x="2326" y="774"/>
                  <a:pt x="2326" y="771"/>
                </a:cubicBezTo>
                <a:cubicBezTo>
                  <a:pt x="2326" y="769"/>
                  <a:pt x="2330" y="768"/>
                  <a:pt x="2332" y="766"/>
                </a:cubicBezTo>
                <a:cubicBezTo>
                  <a:pt x="2333" y="765"/>
                  <a:pt x="2330" y="761"/>
                  <a:pt x="2330" y="759"/>
                </a:cubicBezTo>
                <a:cubicBezTo>
                  <a:pt x="2331" y="758"/>
                  <a:pt x="2334" y="753"/>
                  <a:pt x="2334" y="753"/>
                </a:cubicBezTo>
                <a:cubicBezTo>
                  <a:pt x="2334" y="753"/>
                  <a:pt x="2334" y="753"/>
                  <a:pt x="2336" y="753"/>
                </a:cubicBezTo>
                <a:cubicBezTo>
                  <a:pt x="2336" y="753"/>
                  <a:pt x="2336" y="753"/>
                  <a:pt x="2334" y="745"/>
                </a:cubicBezTo>
                <a:cubicBezTo>
                  <a:pt x="2334" y="745"/>
                  <a:pt x="2334" y="745"/>
                  <a:pt x="2336" y="745"/>
                </a:cubicBezTo>
                <a:cubicBezTo>
                  <a:pt x="2336" y="745"/>
                  <a:pt x="2337" y="742"/>
                  <a:pt x="2337" y="741"/>
                </a:cubicBezTo>
                <a:cubicBezTo>
                  <a:pt x="2337" y="740"/>
                  <a:pt x="2340" y="740"/>
                  <a:pt x="2342" y="739"/>
                </a:cubicBezTo>
                <a:cubicBezTo>
                  <a:pt x="2345" y="738"/>
                  <a:pt x="2344" y="735"/>
                  <a:pt x="2344" y="734"/>
                </a:cubicBezTo>
                <a:cubicBezTo>
                  <a:pt x="2345" y="734"/>
                  <a:pt x="2345" y="734"/>
                  <a:pt x="2345" y="734"/>
                </a:cubicBezTo>
                <a:cubicBezTo>
                  <a:pt x="2347" y="734"/>
                  <a:pt x="2350" y="735"/>
                  <a:pt x="2350" y="735"/>
                </a:cubicBezTo>
                <a:cubicBezTo>
                  <a:pt x="2350" y="735"/>
                  <a:pt x="2350" y="735"/>
                  <a:pt x="2348" y="737"/>
                </a:cubicBezTo>
                <a:cubicBezTo>
                  <a:pt x="2348" y="737"/>
                  <a:pt x="2351" y="737"/>
                  <a:pt x="2352" y="737"/>
                </a:cubicBezTo>
                <a:cubicBezTo>
                  <a:pt x="2354" y="737"/>
                  <a:pt x="2358" y="739"/>
                  <a:pt x="2360" y="740"/>
                </a:cubicBezTo>
                <a:cubicBezTo>
                  <a:pt x="2360" y="740"/>
                  <a:pt x="2360" y="740"/>
                  <a:pt x="2361" y="740"/>
                </a:cubicBezTo>
                <a:cubicBezTo>
                  <a:pt x="2362" y="740"/>
                  <a:pt x="2365" y="738"/>
                  <a:pt x="2366" y="738"/>
                </a:cubicBezTo>
                <a:cubicBezTo>
                  <a:pt x="2368" y="738"/>
                  <a:pt x="2370" y="739"/>
                  <a:pt x="2372" y="739"/>
                </a:cubicBezTo>
                <a:cubicBezTo>
                  <a:pt x="2372" y="739"/>
                  <a:pt x="2373" y="739"/>
                  <a:pt x="2373" y="739"/>
                </a:cubicBezTo>
                <a:cubicBezTo>
                  <a:pt x="2375" y="739"/>
                  <a:pt x="2373" y="737"/>
                  <a:pt x="2373" y="737"/>
                </a:cubicBezTo>
                <a:cubicBezTo>
                  <a:pt x="2373" y="737"/>
                  <a:pt x="2373" y="737"/>
                  <a:pt x="2383" y="733"/>
                </a:cubicBezTo>
                <a:cubicBezTo>
                  <a:pt x="2383" y="733"/>
                  <a:pt x="2383" y="733"/>
                  <a:pt x="2384" y="736"/>
                </a:cubicBezTo>
                <a:cubicBezTo>
                  <a:pt x="2384" y="736"/>
                  <a:pt x="2380" y="738"/>
                  <a:pt x="2379" y="739"/>
                </a:cubicBezTo>
                <a:cubicBezTo>
                  <a:pt x="2377" y="741"/>
                  <a:pt x="2379" y="742"/>
                  <a:pt x="2378" y="743"/>
                </a:cubicBezTo>
                <a:cubicBezTo>
                  <a:pt x="2377" y="743"/>
                  <a:pt x="2376" y="743"/>
                  <a:pt x="2376" y="743"/>
                </a:cubicBezTo>
                <a:cubicBezTo>
                  <a:pt x="2375" y="743"/>
                  <a:pt x="2375" y="743"/>
                  <a:pt x="2375" y="743"/>
                </a:cubicBezTo>
                <a:cubicBezTo>
                  <a:pt x="2374" y="743"/>
                  <a:pt x="2374" y="743"/>
                  <a:pt x="2374" y="743"/>
                </a:cubicBezTo>
                <a:cubicBezTo>
                  <a:pt x="2373" y="743"/>
                  <a:pt x="2373" y="743"/>
                  <a:pt x="2372" y="744"/>
                </a:cubicBezTo>
                <a:cubicBezTo>
                  <a:pt x="2371" y="744"/>
                  <a:pt x="2371" y="746"/>
                  <a:pt x="2369" y="746"/>
                </a:cubicBezTo>
                <a:cubicBezTo>
                  <a:pt x="2367" y="746"/>
                  <a:pt x="2358" y="741"/>
                  <a:pt x="2355" y="741"/>
                </a:cubicBezTo>
                <a:cubicBezTo>
                  <a:pt x="2355" y="741"/>
                  <a:pt x="2355" y="741"/>
                  <a:pt x="2355" y="741"/>
                </a:cubicBezTo>
                <a:cubicBezTo>
                  <a:pt x="2354" y="741"/>
                  <a:pt x="2355" y="743"/>
                  <a:pt x="2353" y="743"/>
                </a:cubicBezTo>
                <a:cubicBezTo>
                  <a:pt x="2352" y="743"/>
                  <a:pt x="2352" y="743"/>
                  <a:pt x="2351" y="743"/>
                </a:cubicBezTo>
                <a:cubicBezTo>
                  <a:pt x="2350" y="743"/>
                  <a:pt x="2348" y="743"/>
                  <a:pt x="2347" y="743"/>
                </a:cubicBezTo>
                <a:cubicBezTo>
                  <a:pt x="2345" y="742"/>
                  <a:pt x="2344" y="742"/>
                  <a:pt x="2342" y="742"/>
                </a:cubicBezTo>
                <a:cubicBezTo>
                  <a:pt x="2342" y="742"/>
                  <a:pt x="2342" y="742"/>
                  <a:pt x="2342" y="742"/>
                </a:cubicBezTo>
                <a:cubicBezTo>
                  <a:pt x="2339" y="742"/>
                  <a:pt x="2338" y="753"/>
                  <a:pt x="2338" y="753"/>
                </a:cubicBezTo>
                <a:cubicBezTo>
                  <a:pt x="2338" y="753"/>
                  <a:pt x="2338" y="753"/>
                  <a:pt x="2339" y="753"/>
                </a:cubicBezTo>
                <a:cubicBezTo>
                  <a:pt x="2339" y="753"/>
                  <a:pt x="2341" y="753"/>
                  <a:pt x="2343" y="754"/>
                </a:cubicBezTo>
                <a:cubicBezTo>
                  <a:pt x="2346" y="756"/>
                  <a:pt x="2346" y="759"/>
                  <a:pt x="2347" y="759"/>
                </a:cubicBezTo>
                <a:cubicBezTo>
                  <a:pt x="2350" y="759"/>
                  <a:pt x="2351" y="754"/>
                  <a:pt x="2353" y="754"/>
                </a:cubicBezTo>
                <a:cubicBezTo>
                  <a:pt x="2353" y="753"/>
                  <a:pt x="2354" y="753"/>
                  <a:pt x="2354" y="753"/>
                </a:cubicBezTo>
                <a:cubicBezTo>
                  <a:pt x="2357" y="753"/>
                  <a:pt x="2360" y="754"/>
                  <a:pt x="2360" y="754"/>
                </a:cubicBezTo>
                <a:cubicBezTo>
                  <a:pt x="2360" y="754"/>
                  <a:pt x="2361" y="751"/>
                  <a:pt x="2363" y="751"/>
                </a:cubicBezTo>
                <a:cubicBezTo>
                  <a:pt x="2365" y="751"/>
                  <a:pt x="2367" y="754"/>
                  <a:pt x="2367" y="756"/>
                </a:cubicBezTo>
                <a:cubicBezTo>
                  <a:pt x="2367" y="756"/>
                  <a:pt x="2364" y="757"/>
                  <a:pt x="2362" y="757"/>
                </a:cubicBezTo>
                <a:cubicBezTo>
                  <a:pt x="2360" y="757"/>
                  <a:pt x="2360" y="757"/>
                  <a:pt x="2360" y="757"/>
                </a:cubicBezTo>
                <a:cubicBezTo>
                  <a:pt x="2360" y="757"/>
                  <a:pt x="2358" y="761"/>
                  <a:pt x="2356" y="762"/>
                </a:cubicBezTo>
                <a:cubicBezTo>
                  <a:pt x="2355" y="763"/>
                  <a:pt x="2354" y="763"/>
                  <a:pt x="2353" y="763"/>
                </a:cubicBezTo>
                <a:cubicBezTo>
                  <a:pt x="2352" y="763"/>
                  <a:pt x="2351" y="763"/>
                  <a:pt x="2351" y="763"/>
                </a:cubicBezTo>
                <a:cubicBezTo>
                  <a:pt x="2351" y="763"/>
                  <a:pt x="2354" y="766"/>
                  <a:pt x="2356" y="767"/>
                </a:cubicBezTo>
                <a:cubicBezTo>
                  <a:pt x="2359" y="768"/>
                  <a:pt x="2357" y="771"/>
                  <a:pt x="2357" y="773"/>
                </a:cubicBezTo>
                <a:cubicBezTo>
                  <a:pt x="2357" y="774"/>
                  <a:pt x="2358" y="775"/>
                  <a:pt x="2361" y="777"/>
                </a:cubicBezTo>
                <a:cubicBezTo>
                  <a:pt x="2363" y="779"/>
                  <a:pt x="2359" y="781"/>
                  <a:pt x="2359" y="783"/>
                </a:cubicBezTo>
                <a:cubicBezTo>
                  <a:pt x="2358" y="785"/>
                  <a:pt x="2366" y="791"/>
                  <a:pt x="2366" y="791"/>
                </a:cubicBezTo>
                <a:cubicBezTo>
                  <a:pt x="2366" y="791"/>
                  <a:pt x="2366" y="793"/>
                  <a:pt x="2366" y="796"/>
                </a:cubicBezTo>
                <a:cubicBezTo>
                  <a:pt x="2366" y="798"/>
                  <a:pt x="2364" y="798"/>
                  <a:pt x="2363" y="798"/>
                </a:cubicBezTo>
                <a:cubicBezTo>
                  <a:pt x="2363" y="798"/>
                  <a:pt x="2363" y="798"/>
                  <a:pt x="2363" y="798"/>
                </a:cubicBezTo>
                <a:close/>
                <a:moveTo>
                  <a:pt x="2365" y="766"/>
                </a:moveTo>
                <a:cubicBezTo>
                  <a:pt x="2364" y="766"/>
                  <a:pt x="2363" y="765"/>
                  <a:pt x="2363" y="765"/>
                </a:cubicBezTo>
                <a:cubicBezTo>
                  <a:pt x="2363" y="765"/>
                  <a:pt x="2363" y="765"/>
                  <a:pt x="2363" y="762"/>
                </a:cubicBezTo>
                <a:cubicBezTo>
                  <a:pt x="2363" y="762"/>
                  <a:pt x="2365" y="762"/>
                  <a:pt x="2366" y="762"/>
                </a:cubicBezTo>
                <a:cubicBezTo>
                  <a:pt x="2367" y="762"/>
                  <a:pt x="2368" y="762"/>
                  <a:pt x="2367" y="764"/>
                </a:cubicBezTo>
                <a:cubicBezTo>
                  <a:pt x="2367" y="765"/>
                  <a:pt x="2366" y="766"/>
                  <a:pt x="2365" y="766"/>
                </a:cubicBezTo>
                <a:close/>
                <a:moveTo>
                  <a:pt x="2387" y="839"/>
                </a:moveTo>
                <a:cubicBezTo>
                  <a:pt x="2385" y="839"/>
                  <a:pt x="2384" y="837"/>
                  <a:pt x="2384" y="837"/>
                </a:cubicBezTo>
                <a:cubicBezTo>
                  <a:pt x="2384" y="837"/>
                  <a:pt x="2384" y="837"/>
                  <a:pt x="2380" y="840"/>
                </a:cubicBezTo>
                <a:cubicBezTo>
                  <a:pt x="2380" y="840"/>
                  <a:pt x="2380" y="840"/>
                  <a:pt x="2378" y="841"/>
                </a:cubicBezTo>
                <a:cubicBezTo>
                  <a:pt x="2378" y="841"/>
                  <a:pt x="2378" y="841"/>
                  <a:pt x="2377" y="842"/>
                </a:cubicBezTo>
                <a:cubicBezTo>
                  <a:pt x="2377" y="842"/>
                  <a:pt x="2377" y="842"/>
                  <a:pt x="2377" y="842"/>
                </a:cubicBezTo>
                <a:cubicBezTo>
                  <a:pt x="2375" y="844"/>
                  <a:pt x="2369" y="849"/>
                  <a:pt x="2367" y="849"/>
                </a:cubicBezTo>
                <a:cubicBezTo>
                  <a:pt x="2366" y="849"/>
                  <a:pt x="2366" y="849"/>
                  <a:pt x="2366" y="849"/>
                </a:cubicBezTo>
                <a:cubicBezTo>
                  <a:pt x="2362" y="846"/>
                  <a:pt x="2366" y="842"/>
                  <a:pt x="2368" y="840"/>
                </a:cubicBezTo>
                <a:cubicBezTo>
                  <a:pt x="2369" y="840"/>
                  <a:pt x="2369" y="840"/>
                  <a:pt x="2369" y="840"/>
                </a:cubicBezTo>
                <a:cubicBezTo>
                  <a:pt x="2369" y="839"/>
                  <a:pt x="2368" y="839"/>
                  <a:pt x="2368" y="838"/>
                </a:cubicBezTo>
                <a:cubicBezTo>
                  <a:pt x="2370" y="836"/>
                  <a:pt x="2370" y="836"/>
                  <a:pt x="2370" y="836"/>
                </a:cubicBezTo>
                <a:cubicBezTo>
                  <a:pt x="2370" y="836"/>
                  <a:pt x="2370" y="836"/>
                  <a:pt x="2373" y="836"/>
                </a:cubicBezTo>
                <a:cubicBezTo>
                  <a:pt x="2373" y="836"/>
                  <a:pt x="2374" y="835"/>
                  <a:pt x="2375" y="834"/>
                </a:cubicBezTo>
                <a:cubicBezTo>
                  <a:pt x="2376" y="834"/>
                  <a:pt x="2377" y="834"/>
                  <a:pt x="2378" y="833"/>
                </a:cubicBezTo>
                <a:cubicBezTo>
                  <a:pt x="2378" y="833"/>
                  <a:pt x="2378" y="833"/>
                  <a:pt x="2378" y="834"/>
                </a:cubicBezTo>
                <a:cubicBezTo>
                  <a:pt x="2378" y="834"/>
                  <a:pt x="2379" y="834"/>
                  <a:pt x="2379" y="834"/>
                </a:cubicBezTo>
                <a:cubicBezTo>
                  <a:pt x="2380" y="834"/>
                  <a:pt x="2380" y="834"/>
                  <a:pt x="2380" y="834"/>
                </a:cubicBezTo>
                <a:cubicBezTo>
                  <a:pt x="2380" y="834"/>
                  <a:pt x="2381" y="830"/>
                  <a:pt x="2383" y="830"/>
                </a:cubicBezTo>
                <a:cubicBezTo>
                  <a:pt x="2385" y="830"/>
                  <a:pt x="2393" y="830"/>
                  <a:pt x="2393" y="830"/>
                </a:cubicBezTo>
                <a:cubicBezTo>
                  <a:pt x="2393" y="830"/>
                  <a:pt x="2393" y="830"/>
                  <a:pt x="2395" y="828"/>
                </a:cubicBezTo>
                <a:cubicBezTo>
                  <a:pt x="2398" y="829"/>
                  <a:pt x="2398" y="829"/>
                  <a:pt x="2398" y="829"/>
                </a:cubicBezTo>
                <a:cubicBezTo>
                  <a:pt x="2398" y="829"/>
                  <a:pt x="2390" y="838"/>
                  <a:pt x="2388" y="838"/>
                </a:cubicBezTo>
                <a:cubicBezTo>
                  <a:pt x="2388" y="839"/>
                  <a:pt x="2387" y="839"/>
                  <a:pt x="2387" y="839"/>
                </a:cubicBezTo>
                <a:close/>
                <a:moveTo>
                  <a:pt x="2372" y="838"/>
                </a:moveTo>
                <a:cubicBezTo>
                  <a:pt x="2373" y="838"/>
                  <a:pt x="2373" y="838"/>
                  <a:pt x="2373" y="838"/>
                </a:cubicBezTo>
                <a:cubicBezTo>
                  <a:pt x="2373" y="838"/>
                  <a:pt x="2373" y="838"/>
                  <a:pt x="2373" y="837"/>
                </a:cubicBezTo>
                <a:cubicBezTo>
                  <a:pt x="2373" y="837"/>
                  <a:pt x="2372" y="838"/>
                  <a:pt x="2372" y="838"/>
                </a:cubicBezTo>
                <a:close/>
                <a:moveTo>
                  <a:pt x="2377" y="840"/>
                </a:moveTo>
                <a:cubicBezTo>
                  <a:pt x="2377" y="840"/>
                  <a:pt x="2377" y="840"/>
                  <a:pt x="2377" y="840"/>
                </a:cubicBezTo>
                <a:cubicBezTo>
                  <a:pt x="2377" y="840"/>
                  <a:pt x="2377" y="839"/>
                  <a:pt x="2377" y="839"/>
                </a:cubicBezTo>
                <a:cubicBezTo>
                  <a:pt x="2377" y="839"/>
                  <a:pt x="2377" y="840"/>
                  <a:pt x="2377" y="840"/>
                </a:cubicBezTo>
                <a:close/>
                <a:moveTo>
                  <a:pt x="2379" y="836"/>
                </a:moveTo>
                <a:cubicBezTo>
                  <a:pt x="2379" y="836"/>
                  <a:pt x="2379" y="836"/>
                  <a:pt x="2379" y="836"/>
                </a:cubicBezTo>
                <a:cubicBezTo>
                  <a:pt x="2379" y="836"/>
                  <a:pt x="2379" y="836"/>
                  <a:pt x="2379" y="836"/>
                </a:cubicBezTo>
                <a:cubicBezTo>
                  <a:pt x="2379" y="836"/>
                  <a:pt x="2379" y="836"/>
                  <a:pt x="2379" y="836"/>
                </a:cubicBezTo>
                <a:close/>
                <a:moveTo>
                  <a:pt x="2396" y="784"/>
                </a:moveTo>
                <a:cubicBezTo>
                  <a:pt x="2395" y="784"/>
                  <a:pt x="2393" y="784"/>
                  <a:pt x="2392" y="783"/>
                </a:cubicBezTo>
                <a:cubicBezTo>
                  <a:pt x="2390" y="782"/>
                  <a:pt x="2391" y="778"/>
                  <a:pt x="2391" y="778"/>
                </a:cubicBezTo>
                <a:cubicBezTo>
                  <a:pt x="2391" y="778"/>
                  <a:pt x="2391" y="778"/>
                  <a:pt x="2393" y="776"/>
                </a:cubicBezTo>
                <a:cubicBezTo>
                  <a:pt x="2393" y="776"/>
                  <a:pt x="2393" y="776"/>
                  <a:pt x="2395" y="778"/>
                </a:cubicBezTo>
                <a:cubicBezTo>
                  <a:pt x="2397" y="777"/>
                  <a:pt x="2397" y="777"/>
                  <a:pt x="2397" y="777"/>
                </a:cubicBezTo>
                <a:cubicBezTo>
                  <a:pt x="2397" y="777"/>
                  <a:pt x="2399" y="782"/>
                  <a:pt x="2398" y="784"/>
                </a:cubicBezTo>
                <a:cubicBezTo>
                  <a:pt x="2398" y="784"/>
                  <a:pt x="2397" y="784"/>
                  <a:pt x="2396" y="784"/>
                </a:cubicBezTo>
                <a:close/>
                <a:moveTo>
                  <a:pt x="2396" y="709"/>
                </a:moveTo>
                <a:cubicBezTo>
                  <a:pt x="2396" y="709"/>
                  <a:pt x="2396" y="709"/>
                  <a:pt x="2394" y="711"/>
                </a:cubicBezTo>
                <a:cubicBezTo>
                  <a:pt x="2394" y="711"/>
                  <a:pt x="2394" y="711"/>
                  <a:pt x="2394" y="708"/>
                </a:cubicBezTo>
                <a:cubicBezTo>
                  <a:pt x="2394" y="708"/>
                  <a:pt x="2394" y="708"/>
                  <a:pt x="2394" y="704"/>
                </a:cubicBezTo>
                <a:cubicBezTo>
                  <a:pt x="2396" y="704"/>
                  <a:pt x="2396" y="704"/>
                  <a:pt x="2396" y="704"/>
                </a:cubicBezTo>
                <a:cubicBezTo>
                  <a:pt x="2396" y="704"/>
                  <a:pt x="2396" y="704"/>
                  <a:pt x="2396" y="709"/>
                </a:cubicBezTo>
                <a:close/>
                <a:moveTo>
                  <a:pt x="2388" y="451"/>
                </a:moveTo>
                <a:cubicBezTo>
                  <a:pt x="2388" y="451"/>
                  <a:pt x="2389" y="455"/>
                  <a:pt x="2389" y="455"/>
                </a:cubicBezTo>
                <a:cubicBezTo>
                  <a:pt x="2389" y="455"/>
                  <a:pt x="2389" y="455"/>
                  <a:pt x="2389" y="457"/>
                </a:cubicBezTo>
                <a:cubicBezTo>
                  <a:pt x="2389" y="457"/>
                  <a:pt x="2389" y="457"/>
                  <a:pt x="2387" y="453"/>
                </a:cubicBezTo>
                <a:cubicBezTo>
                  <a:pt x="2387" y="453"/>
                  <a:pt x="2388" y="452"/>
                  <a:pt x="2388" y="451"/>
                </a:cubicBezTo>
                <a:cubicBezTo>
                  <a:pt x="2388" y="451"/>
                  <a:pt x="2388" y="451"/>
                  <a:pt x="2388" y="451"/>
                </a:cubicBezTo>
                <a:close/>
                <a:moveTo>
                  <a:pt x="2383" y="826"/>
                </a:moveTo>
                <a:cubicBezTo>
                  <a:pt x="2385" y="822"/>
                  <a:pt x="2385" y="822"/>
                  <a:pt x="2385" y="822"/>
                </a:cubicBezTo>
                <a:cubicBezTo>
                  <a:pt x="2385" y="822"/>
                  <a:pt x="2385" y="822"/>
                  <a:pt x="2392" y="823"/>
                </a:cubicBezTo>
                <a:cubicBezTo>
                  <a:pt x="2392" y="823"/>
                  <a:pt x="2392" y="823"/>
                  <a:pt x="2383" y="826"/>
                </a:cubicBezTo>
                <a:close/>
                <a:moveTo>
                  <a:pt x="2376" y="829"/>
                </a:moveTo>
                <a:cubicBezTo>
                  <a:pt x="2376" y="829"/>
                  <a:pt x="2376" y="829"/>
                  <a:pt x="2372" y="828"/>
                </a:cubicBezTo>
                <a:cubicBezTo>
                  <a:pt x="2372" y="828"/>
                  <a:pt x="2372" y="828"/>
                  <a:pt x="2376" y="826"/>
                </a:cubicBezTo>
                <a:lnTo>
                  <a:pt x="2376" y="829"/>
                </a:lnTo>
                <a:close/>
                <a:moveTo>
                  <a:pt x="2376" y="764"/>
                </a:moveTo>
                <a:cubicBezTo>
                  <a:pt x="2378" y="764"/>
                  <a:pt x="2381" y="765"/>
                  <a:pt x="2381" y="765"/>
                </a:cubicBezTo>
                <a:cubicBezTo>
                  <a:pt x="2391" y="766"/>
                  <a:pt x="2391" y="766"/>
                  <a:pt x="2391" y="766"/>
                </a:cubicBezTo>
                <a:cubicBezTo>
                  <a:pt x="2391" y="766"/>
                  <a:pt x="2391" y="766"/>
                  <a:pt x="2381" y="767"/>
                </a:cubicBezTo>
                <a:cubicBezTo>
                  <a:pt x="2381" y="767"/>
                  <a:pt x="2380" y="768"/>
                  <a:pt x="2379" y="768"/>
                </a:cubicBezTo>
                <a:cubicBezTo>
                  <a:pt x="2377" y="768"/>
                  <a:pt x="2375" y="767"/>
                  <a:pt x="2374" y="766"/>
                </a:cubicBezTo>
                <a:cubicBezTo>
                  <a:pt x="2374" y="766"/>
                  <a:pt x="2375" y="764"/>
                  <a:pt x="2376" y="764"/>
                </a:cubicBezTo>
                <a:cubicBezTo>
                  <a:pt x="2376" y="764"/>
                  <a:pt x="2376" y="764"/>
                  <a:pt x="2376" y="764"/>
                </a:cubicBezTo>
                <a:close/>
                <a:moveTo>
                  <a:pt x="2381" y="708"/>
                </a:moveTo>
                <a:cubicBezTo>
                  <a:pt x="2380" y="703"/>
                  <a:pt x="2380" y="703"/>
                  <a:pt x="2380" y="703"/>
                </a:cubicBezTo>
                <a:cubicBezTo>
                  <a:pt x="2380" y="703"/>
                  <a:pt x="2380" y="703"/>
                  <a:pt x="2383" y="704"/>
                </a:cubicBezTo>
                <a:cubicBezTo>
                  <a:pt x="2383" y="704"/>
                  <a:pt x="2383" y="704"/>
                  <a:pt x="2381" y="708"/>
                </a:cubicBezTo>
                <a:close/>
                <a:moveTo>
                  <a:pt x="2355" y="694"/>
                </a:moveTo>
                <a:cubicBezTo>
                  <a:pt x="2355" y="694"/>
                  <a:pt x="2355" y="694"/>
                  <a:pt x="2351" y="690"/>
                </a:cubicBezTo>
                <a:cubicBezTo>
                  <a:pt x="2353" y="687"/>
                  <a:pt x="2353" y="687"/>
                  <a:pt x="2353" y="687"/>
                </a:cubicBezTo>
                <a:cubicBezTo>
                  <a:pt x="2353" y="687"/>
                  <a:pt x="2353" y="687"/>
                  <a:pt x="2356" y="689"/>
                </a:cubicBezTo>
                <a:cubicBezTo>
                  <a:pt x="2356" y="689"/>
                  <a:pt x="2356" y="689"/>
                  <a:pt x="2355" y="694"/>
                </a:cubicBezTo>
                <a:close/>
                <a:moveTo>
                  <a:pt x="2359" y="647"/>
                </a:moveTo>
                <a:cubicBezTo>
                  <a:pt x="2360" y="647"/>
                  <a:pt x="2361" y="646"/>
                  <a:pt x="2362" y="645"/>
                </a:cubicBezTo>
                <a:cubicBezTo>
                  <a:pt x="2362" y="645"/>
                  <a:pt x="2362" y="645"/>
                  <a:pt x="2363" y="645"/>
                </a:cubicBezTo>
                <a:cubicBezTo>
                  <a:pt x="2364" y="645"/>
                  <a:pt x="2364" y="647"/>
                  <a:pt x="2363" y="651"/>
                </a:cubicBezTo>
                <a:cubicBezTo>
                  <a:pt x="2362" y="655"/>
                  <a:pt x="2362" y="657"/>
                  <a:pt x="2363" y="660"/>
                </a:cubicBezTo>
                <a:cubicBezTo>
                  <a:pt x="2365" y="662"/>
                  <a:pt x="2361" y="663"/>
                  <a:pt x="2358" y="664"/>
                </a:cubicBezTo>
                <a:cubicBezTo>
                  <a:pt x="2358" y="664"/>
                  <a:pt x="2358" y="664"/>
                  <a:pt x="2357" y="664"/>
                </a:cubicBezTo>
                <a:cubicBezTo>
                  <a:pt x="2355" y="664"/>
                  <a:pt x="2355" y="661"/>
                  <a:pt x="2355" y="660"/>
                </a:cubicBezTo>
                <a:cubicBezTo>
                  <a:pt x="2355" y="658"/>
                  <a:pt x="2359" y="652"/>
                  <a:pt x="2359" y="652"/>
                </a:cubicBezTo>
                <a:cubicBezTo>
                  <a:pt x="2359" y="652"/>
                  <a:pt x="2359" y="652"/>
                  <a:pt x="2358" y="651"/>
                </a:cubicBezTo>
                <a:cubicBezTo>
                  <a:pt x="2358" y="651"/>
                  <a:pt x="2358" y="647"/>
                  <a:pt x="2357" y="647"/>
                </a:cubicBezTo>
                <a:cubicBezTo>
                  <a:pt x="2357" y="647"/>
                  <a:pt x="2357" y="647"/>
                  <a:pt x="2357" y="647"/>
                </a:cubicBezTo>
                <a:cubicBezTo>
                  <a:pt x="2355" y="647"/>
                  <a:pt x="2353" y="649"/>
                  <a:pt x="2353" y="649"/>
                </a:cubicBezTo>
                <a:cubicBezTo>
                  <a:pt x="2353" y="649"/>
                  <a:pt x="2352" y="647"/>
                  <a:pt x="2351" y="646"/>
                </a:cubicBezTo>
                <a:cubicBezTo>
                  <a:pt x="2350" y="644"/>
                  <a:pt x="2352" y="639"/>
                  <a:pt x="2352" y="639"/>
                </a:cubicBezTo>
                <a:cubicBezTo>
                  <a:pt x="2352" y="639"/>
                  <a:pt x="2350" y="637"/>
                  <a:pt x="2350" y="636"/>
                </a:cubicBezTo>
                <a:cubicBezTo>
                  <a:pt x="2350" y="635"/>
                  <a:pt x="2351" y="635"/>
                  <a:pt x="2351" y="635"/>
                </a:cubicBezTo>
                <a:cubicBezTo>
                  <a:pt x="2353" y="635"/>
                  <a:pt x="2354" y="636"/>
                  <a:pt x="2354" y="636"/>
                </a:cubicBezTo>
                <a:cubicBezTo>
                  <a:pt x="2354" y="636"/>
                  <a:pt x="2358" y="638"/>
                  <a:pt x="2360" y="639"/>
                </a:cubicBezTo>
                <a:cubicBezTo>
                  <a:pt x="2362" y="639"/>
                  <a:pt x="2359" y="645"/>
                  <a:pt x="2359" y="646"/>
                </a:cubicBezTo>
                <a:cubicBezTo>
                  <a:pt x="2359" y="647"/>
                  <a:pt x="2359" y="647"/>
                  <a:pt x="2359" y="647"/>
                </a:cubicBezTo>
                <a:close/>
                <a:moveTo>
                  <a:pt x="2373" y="656"/>
                </a:moveTo>
                <a:cubicBezTo>
                  <a:pt x="2373" y="656"/>
                  <a:pt x="2373" y="656"/>
                  <a:pt x="2370" y="656"/>
                </a:cubicBezTo>
                <a:cubicBezTo>
                  <a:pt x="2371" y="652"/>
                  <a:pt x="2371" y="652"/>
                  <a:pt x="2371" y="652"/>
                </a:cubicBezTo>
                <a:cubicBezTo>
                  <a:pt x="2371" y="652"/>
                  <a:pt x="2371" y="652"/>
                  <a:pt x="2374" y="653"/>
                </a:cubicBezTo>
                <a:cubicBezTo>
                  <a:pt x="2374" y="653"/>
                  <a:pt x="2374" y="653"/>
                  <a:pt x="2373" y="656"/>
                </a:cubicBezTo>
                <a:close/>
                <a:moveTo>
                  <a:pt x="2369" y="642"/>
                </a:moveTo>
                <a:cubicBezTo>
                  <a:pt x="2369" y="642"/>
                  <a:pt x="2370" y="642"/>
                  <a:pt x="2371" y="642"/>
                </a:cubicBezTo>
                <a:cubicBezTo>
                  <a:pt x="2372" y="642"/>
                  <a:pt x="2373" y="642"/>
                  <a:pt x="2374" y="642"/>
                </a:cubicBezTo>
                <a:cubicBezTo>
                  <a:pt x="2374" y="644"/>
                  <a:pt x="2376" y="646"/>
                  <a:pt x="2376" y="646"/>
                </a:cubicBezTo>
                <a:cubicBezTo>
                  <a:pt x="2376" y="646"/>
                  <a:pt x="2376" y="646"/>
                  <a:pt x="2379" y="647"/>
                </a:cubicBezTo>
                <a:cubicBezTo>
                  <a:pt x="2379" y="653"/>
                  <a:pt x="2379" y="653"/>
                  <a:pt x="2379" y="653"/>
                </a:cubicBezTo>
                <a:cubicBezTo>
                  <a:pt x="2379" y="653"/>
                  <a:pt x="2379" y="653"/>
                  <a:pt x="2373" y="649"/>
                </a:cubicBezTo>
                <a:cubicBezTo>
                  <a:pt x="2373" y="649"/>
                  <a:pt x="2373" y="649"/>
                  <a:pt x="2372" y="646"/>
                </a:cubicBezTo>
                <a:cubicBezTo>
                  <a:pt x="2372" y="646"/>
                  <a:pt x="2372" y="646"/>
                  <a:pt x="2369" y="647"/>
                </a:cubicBezTo>
                <a:cubicBezTo>
                  <a:pt x="2369" y="647"/>
                  <a:pt x="2369" y="647"/>
                  <a:pt x="2369" y="642"/>
                </a:cubicBezTo>
                <a:close/>
                <a:moveTo>
                  <a:pt x="2390" y="668"/>
                </a:moveTo>
                <a:cubicBezTo>
                  <a:pt x="2390" y="675"/>
                  <a:pt x="2390" y="675"/>
                  <a:pt x="2390" y="675"/>
                </a:cubicBezTo>
                <a:cubicBezTo>
                  <a:pt x="2390" y="675"/>
                  <a:pt x="2392" y="678"/>
                  <a:pt x="2392" y="681"/>
                </a:cubicBezTo>
                <a:cubicBezTo>
                  <a:pt x="2392" y="684"/>
                  <a:pt x="2389" y="689"/>
                  <a:pt x="2389" y="689"/>
                </a:cubicBezTo>
                <a:cubicBezTo>
                  <a:pt x="2389" y="689"/>
                  <a:pt x="2389" y="689"/>
                  <a:pt x="2386" y="683"/>
                </a:cubicBezTo>
                <a:cubicBezTo>
                  <a:pt x="2386" y="683"/>
                  <a:pt x="2384" y="683"/>
                  <a:pt x="2383" y="686"/>
                </a:cubicBezTo>
                <a:cubicBezTo>
                  <a:pt x="2383" y="688"/>
                  <a:pt x="2386" y="692"/>
                  <a:pt x="2386" y="692"/>
                </a:cubicBezTo>
                <a:cubicBezTo>
                  <a:pt x="2386" y="692"/>
                  <a:pt x="2386" y="692"/>
                  <a:pt x="2386" y="696"/>
                </a:cubicBezTo>
                <a:cubicBezTo>
                  <a:pt x="2386" y="696"/>
                  <a:pt x="2386" y="696"/>
                  <a:pt x="2383" y="696"/>
                </a:cubicBezTo>
                <a:cubicBezTo>
                  <a:pt x="2383" y="696"/>
                  <a:pt x="2383" y="696"/>
                  <a:pt x="2383" y="693"/>
                </a:cubicBezTo>
                <a:cubicBezTo>
                  <a:pt x="2383" y="693"/>
                  <a:pt x="2383" y="693"/>
                  <a:pt x="2381" y="696"/>
                </a:cubicBezTo>
                <a:cubicBezTo>
                  <a:pt x="2381" y="696"/>
                  <a:pt x="2377" y="694"/>
                  <a:pt x="2375" y="694"/>
                </a:cubicBezTo>
                <a:cubicBezTo>
                  <a:pt x="2373" y="693"/>
                  <a:pt x="2370" y="687"/>
                  <a:pt x="2370" y="685"/>
                </a:cubicBezTo>
                <a:cubicBezTo>
                  <a:pt x="2370" y="684"/>
                  <a:pt x="2372" y="683"/>
                  <a:pt x="2372" y="683"/>
                </a:cubicBezTo>
                <a:cubicBezTo>
                  <a:pt x="2372" y="683"/>
                  <a:pt x="2368" y="679"/>
                  <a:pt x="2367" y="679"/>
                </a:cubicBezTo>
                <a:cubicBezTo>
                  <a:pt x="2365" y="679"/>
                  <a:pt x="2361" y="683"/>
                  <a:pt x="2361" y="683"/>
                </a:cubicBezTo>
                <a:cubicBezTo>
                  <a:pt x="2361" y="683"/>
                  <a:pt x="2361" y="683"/>
                  <a:pt x="2359" y="680"/>
                </a:cubicBezTo>
                <a:cubicBezTo>
                  <a:pt x="2359" y="680"/>
                  <a:pt x="2359" y="680"/>
                  <a:pt x="2357" y="682"/>
                </a:cubicBezTo>
                <a:cubicBezTo>
                  <a:pt x="2357" y="682"/>
                  <a:pt x="2357" y="682"/>
                  <a:pt x="2354" y="680"/>
                </a:cubicBezTo>
                <a:cubicBezTo>
                  <a:pt x="2354" y="680"/>
                  <a:pt x="2356" y="676"/>
                  <a:pt x="2357" y="674"/>
                </a:cubicBezTo>
                <a:cubicBezTo>
                  <a:pt x="2357" y="674"/>
                  <a:pt x="2358" y="674"/>
                  <a:pt x="2358" y="674"/>
                </a:cubicBezTo>
                <a:cubicBezTo>
                  <a:pt x="2359" y="674"/>
                  <a:pt x="2360" y="676"/>
                  <a:pt x="2360" y="676"/>
                </a:cubicBezTo>
                <a:cubicBezTo>
                  <a:pt x="2360" y="676"/>
                  <a:pt x="2363" y="671"/>
                  <a:pt x="2364" y="670"/>
                </a:cubicBezTo>
                <a:cubicBezTo>
                  <a:pt x="2365" y="669"/>
                  <a:pt x="2365" y="669"/>
                  <a:pt x="2365" y="669"/>
                </a:cubicBezTo>
                <a:cubicBezTo>
                  <a:pt x="2367" y="669"/>
                  <a:pt x="2370" y="671"/>
                  <a:pt x="2370" y="671"/>
                </a:cubicBezTo>
                <a:cubicBezTo>
                  <a:pt x="2370" y="671"/>
                  <a:pt x="2370" y="671"/>
                  <a:pt x="2373" y="669"/>
                </a:cubicBezTo>
                <a:cubicBezTo>
                  <a:pt x="2373" y="669"/>
                  <a:pt x="2373" y="669"/>
                  <a:pt x="2374" y="667"/>
                </a:cubicBezTo>
                <a:cubicBezTo>
                  <a:pt x="2374" y="667"/>
                  <a:pt x="2374" y="667"/>
                  <a:pt x="2377" y="667"/>
                </a:cubicBezTo>
                <a:cubicBezTo>
                  <a:pt x="2377" y="667"/>
                  <a:pt x="2377" y="667"/>
                  <a:pt x="2377" y="663"/>
                </a:cubicBezTo>
                <a:cubicBezTo>
                  <a:pt x="2377" y="663"/>
                  <a:pt x="2382" y="663"/>
                  <a:pt x="2383" y="662"/>
                </a:cubicBezTo>
                <a:cubicBezTo>
                  <a:pt x="2384" y="661"/>
                  <a:pt x="2379" y="657"/>
                  <a:pt x="2380" y="656"/>
                </a:cubicBezTo>
                <a:cubicBezTo>
                  <a:pt x="2380" y="656"/>
                  <a:pt x="2380" y="656"/>
                  <a:pt x="2381" y="656"/>
                </a:cubicBezTo>
                <a:cubicBezTo>
                  <a:pt x="2383" y="656"/>
                  <a:pt x="2386" y="661"/>
                  <a:pt x="2388" y="662"/>
                </a:cubicBezTo>
                <a:cubicBezTo>
                  <a:pt x="2390" y="663"/>
                  <a:pt x="2390" y="668"/>
                  <a:pt x="2390" y="668"/>
                </a:cubicBezTo>
                <a:close/>
                <a:moveTo>
                  <a:pt x="2380" y="480"/>
                </a:moveTo>
                <a:cubicBezTo>
                  <a:pt x="2380" y="480"/>
                  <a:pt x="2381" y="480"/>
                  <a:pt x="2381" y="480"/>
                </a:cubicBezTo>
                <a:cubicBezTo>
                  <a:pt x="2382" y="481"/>
                  <a:pt x="2382" y="482"/>
                  <a:pt x="2381" y="482"/>
                </a:cubicBezTo>
                <a:cubicBezTo>
                  <a:pt x="2381" y="482"/>
                  <a:pt x="2380" y="482"/>
                  <a:pt x="2379" y="481"/>
                </a:cubicBezTo>
                <a:cubicBezTo>
                  <a:pt x="2379" y="481"/>
                  <a:pt x="2379" y="480"/>
                  <a:pt x="2380" y="480"/>
                </a:cubicBezTo>
                <a:close/>
                <a:moveTo>
                  <a:pt x="2377" y="485"/>
                </a:moveTo>
                <a:cubicBezTo>
                  <a:pt x="2377" y="483"/>
                  <a:pt x="2377" y="483"/>
                  <a:pt x="2377" y="483"/>
                </a:cubicBezTo>
                <a:cubicBezTo>
                  <a:pt x="2377" y="483"/>
                  <a:pt x="2377" y="483"/>
                  <a:pt x="2380" y="485"/>
                </a:cubicBezTo>
                <a:cubicBezTo>
                  <a:pt x="2380" y="485"/>
                  <a:pt x="2380" y="485"/>
                  <a:pt x="2377" y="485"/>
                </a:cubicBezTo>
                <a:close/>
                <a:moveTo>
                  <a:pt x="2375" y="498"/>
                </a:moveTo>
                <a:cubicBezTo>
                  <a:pt x="2375" y="498"/>
                  <a:pt x="2375" y="498"/>
                  <a:pt x="2372" y="497"/>
                </a:cubicBezTo>
                <a:cubicBezTo>
                  <a:pt x="2372" y="497"/>
                  <a:pt x="2374" y="492"/>
                  <a:pt x="2376" y="490"/>
                </a:cubicBezTo>
                <a:cubicBezTo>
                  <a:pt x="2376" y="489"/>
                  <a:pt x="2376" y="489"/>
                  <a:pt x="2377" y="489"/>
                </a:cubicBezTo>
                <a:cubicBezTo>
                  <a:pt x="2378" y="489"/>
                  <a:pt x="2378" y="491"/>
                  <a:pt x="2378" y="491"/>
                </a:cubicBezTo>
                <a:cubicBezTo>
                  <a:pt x="2378" y="491"/>
                  <a:pt x="2375" y="494"/>
                  <a:pt x="2376" y="494"/>
                </a:cubicBezTo>
                <a:cubicBezTo>
                  <a:pt x="2377" y="494"/>
                  <a:pt x="2375" y="498"/>
                  <a:pt x="2375" y="498"/>
                </a:cubicBezTo>
                <a:close/>
                <a:moveTo>
                  <a:pt x="2384" y="454"/>
                </a:moveTo>
                <a:cubicBezTo>
                  <a:pt x="2384" y="454"/>
                  <a:pt x="2384" y="454"/>
                  <a:pt x="2384" y="454"/>
                </a:cubicBezTo>
                <a:cubicBezTo>
                  <a:pt x="2384" y="454"/>
                  <a:pt x="2385" y="458"/>
                  <a:pt x="2385" y="458"/>
                </a:cubicBezTo>
                <a:cubicBezTo>
                  <a:pt x="2385" y="458"/>
                  <a:pt x="2385" y="458"/>
                  <a:pt x="2382" y="456"/>
                </a:cubicBezTo>
                <a:cubicBezTo>
                  <a:pt x="2382" y="456"/>
                  <a:pt x="2384" y="455"/>
                  <a:pt x="2384" y="454"/>
                </a:cubicBezTo>
                <a:close/>
                <a:moveTo>
                  <a:pt x="2383" y="476"/>
                </a:moveTo>
                <a:cubicBezTo>
                  <a:pt x="2383" y="476"/>
                  <a:pt x="2383" y="478"/>
                  <a:pt x="2381" y="478"/>
                </a:cubicBezTo>
                <a:cubicBezTo>
                  <a:pt x="2381" y="478"/>
                  <a:pt x="2381" y="478"/>
                  <a:pt x="2381" y="478"/>
                </a:cubicBezTo>
                <a:cubicBezTo>
                  <a:pt x="2381" y="478"/>
                  <a:pt x="2380" y="478"/>
                  <a:pt x="2380" y="476"/>
                </a:cubicBezTo>
                <a:cubicBezTo>
                  <a:pt x="2380" y="475"/>
                  <a:pt x="2381" y="474"/>
                  <a:pt x="2383" y="474"/>
                </a:cubicBezTo>
                <a:cubicBezTo>
                  <a:pt x="2384" y="474"/>
                  <a:pt x="2384" y="474"/>
                  <a:pt x="2384" y="474"/>
                </a:cubicBezTo>
                <a:cubicBezTo>
                  <a:pt x="2386" y="476"/>
                  <a:pt x="2383" y="476"/>
                  <a:pt x="2383" y="476"/>
                </a:cubicBezTo>
                <a:close/>
                <a:moveTo>
                  <a:pt x="2397" y="434"/>
                </a:moveTo>
                <a:cubicBezTo>
                  <a:pt x="2397" y="434"/>
                  <a:pt x="2393" y="431"/>
                  <a:pt x="2392" y="430"/>
                </a:cubicBezTo>
                <a:cubicBezTo>
                  <a:pt x="2391" y="429"/>
                  <a:pt x="2389" y="427"/>
                  <a:pt x="2389" y="427"/>
                </a:cubicBezTo>
                <a:cubicBezTo>
                  <a:pt x="2389" y="427"/>
                  <a:pt x="2389" y="427"/>
                  <a:pt x="2391" y="425"/>
                </a:cubicBezTo>
                <a:cubicBezTo>
                  <a:pt x="2391" y="425"/>
                  <a:pt x="2390" y="421"/>
                  <a:pt x="2391" y="421"/>
                </a:cubicBezTo>
                <a:cubicBezTo>
                  <a:pt x="2392" y="421"/>
                  <a:pt x="2392" y="421"/>
                  <a:pt x="2392" y="421"/>
                </a:cubicBezTo>
                <a:cubicBezTo>
                  <a:pt x="2394" y="421"/>
                  <a:pt x="2396" y="422"/>
                  <a:pt x="2396" y="422"/>
                </a:cubicBezTo>
                <a:cubicBezTo>
                  <a:pt x="2396" y="422"/>
                  <a:pt x="2395" y="418"/>
                  <a:pt x="2399" y="418"/>
                </a:cubicBezTo>
                <a:cubicBezTo>
                  <a:pt x="2399" y="418"/>
                  <a:pt x="2399" y="418"/>
                  <a:pt x="2399" y="418"/>
                </a:cubicBezTo>
                <a:cubicBezTo>
                  <a:pt x="2400" y="418"/>
                  <a:pt x="2403" y="420"/>
                  <a:pt x="2403" y="420"/>
                </a:cubicBezTo>
                <a:cubicBezTo>
                  <a:pt x="2406" y="419"/>
                  <a:pt x="2406" y="419"/>
                  <a:pt x="2406" y="419"/>
                </a:cubicBezTo>
                <a:cubicBezTo>
                  <a:pt x="2406" y="419"/>
                  <a:pt x="2407" y="421"/>
                  <a:pt x="2407" y="423"/>
                </a:cubicBezTo>
                <a:cubicBezTo>
                  <a:pt x="2406" y="426"/>
                  <a:pt x="2406" y="429"/>
                  <a:pt x="2406" y="429"/>
                </a:cubicBezTo>
                <a:cubicBezTo>
                  <a:pt x="2406" y="429"/>
                  <a:pt x="2403" y="426"/>
                  <a:pt x="2400" y="426"/>
                </a:cubicBezTo>
                <a:cubicBezTo>
                  <a:pt x="2400" y="426"/>
                  <a:pt x="2399" y="426"/>
                  <a:pt x="2399" y="426"/>
                </a:cubicBezTo>
                <a:cubicBezTo>
                  <a:pt x="2396" y="428"/>
                  <a:pt x="2397" y="434"/>
                  <a:pt x="2397" y="434"/>
                </a:cubicBezTo>
                <a:close/>
                <a:moveTo>
                  <a:pt x="2410" y="724"/>
                </a:moveTo>
                <a:cubicBezTo>
                  <a:pt x="2410" y="724"/>
                  <a:pt x="2410" y="724"/>
                  <a:pt x="2411" y="724"/>
                </a:cubicBezTo>
                <a:cubicBezTo>
                  <a:pt x="2412" y="724"/>
                  <a:pt x="2412" y="724"/>
                  <a:pt x="2413" y="724"/>
                </a:cubicBezTo>
                <a:cubicBezTo>
                  <a:pt x="2415" y="725"/>
                  <a:pt x="2416" y="726"/>
                  <a:pt x="2414" y="728"/>
                </a:cubicBezTo>
                <a:cubicBezTo>
                  <a:pt x="2413" y="728"/>
                  <a:pt x="2413" y="728"/>
                  <a:pt x="2413" y="728"/>
                </a:cubicBezTo>
                <a:cubicBezTo>
                  <a:pt x="2412" y="728"/>
                  <a:pt x="2410" y="724"/>
                  <a:pt x="2410" y="724"/>
                </a:cubicBezTo>
                <a:close/>
                <a:moveTo>
                  <a:pt x="2406" y="764"/>
                </a:moveTo>
                <a:cubicBezTo>
                  <a:pt x="2408" y="765"/>
                  <a:pt x="2406" y="766"/>
                  <a:pt x="2404" y="766"/>
                </a:cubicBezTo>
                <a:cubicBezTo>
                  <a:pt x="2403" y="766"/>
                  <a:pt x="2402" y="765"/>
                  <a:pt x="2401" y="765"/>
                </a:cubicBezTo>
                <a:cubicBezTo>
                  <a:pt x="2401" y="765"/>
                  <a:pt x="2401" y="765"/>
                  <a:pt x="2402" y="759"/>
                </a:cubicBezTo>
                <a:cubicBezTo>
                  <a:pt x="2402" y="759"/>
                  <a:pt x="2405" y="762"/>
                  <a:pt x="2406" y="764"/>
                </a:cubicBezTo>
                <a:close/>
                <a:moveTo>
                  <a:pt x="2399" y="741"/>
                </a:moveTo>
                <a:cubicBezTo>
                  <a:pt x="2399" y="736"/>
                  <a:pt x="2403" y="734"/>
                  <a:pt x="2403" y="734"/>
                </a:cubicBezTo>
                <a:cubicBezTo>
                  <a:pt x="2403" y="734"/>
                  <a:pt x="2403" y="734"/>
                  <a:pt x="2403" y="731"/>
                </a:cubicBezTo>
                <a:cubicBezTo>
                  <a:pt x="2403" y="731"/>
                  <a:pt x="2403" y="731"/>
                  <a:pt x="2408" y="726"/>
                </a:cubicBezTo>
                <a:cubicBezTo>
                  <a:pt x="2408" y="726"/>
                  <a:pt x="2408" y="726"/>
                  <a:pt x="2406" y="731"/>
                </a:cubicBezTo>
                <a:cubicBezTo>
                  <a:pt x="2406" y="731"/>
                  <a:pt x="2407" y="732"/>
                  <a:pt x="2407" y="734"/>
                </a:cubicBezTo>
                <a:cubicBezTo>
                  <a:pt x="2406" y="736"/>
                  <a:pt x="2404" y="738"/>
                  <a:pt x="2404" y="738"/>
                </a:cubicBezTo>
                <a:cubicBezTo>
                  <a:pt x="2404" y="738"/>
                  <a:pt x="2404" y="742"/>
                  <a:pt x="2406" y="742"/>
                </a:cubicBezTo>
                <a:cubicBezTo>
                  <a:pt x="2406" y="742"/>
                  <a:pt x="2406" y="742"/>
                  <a:pt x="2406" y="742"/>
                </a:cubicBezTo>
                <a:cubicBezTo>
                  <a:pt x="2408" y="742"/>
                  <a:pt x="2410" y="738"/>
                  <a:pt x="2411" y="738"/>
                </a:cubicBezTo>
                <a:cubicBezTo>
                  <a:pt x="2412" y="738"/>
                  <a:pt x="2412" y="738"/>
                  <a:pt x="2412" y="738"/>
                </a:cubicBezTo>
                <a:cubicBezTo>
                  <a:pt x="2413" y="738"/>
                  <a:pt x="2416" y="739"/>
                  <a:pt x="2416" y="741"/>
                </a:cubicBezTo>
                <a:cubicBezTo>
                  <a:pt x="2415" y="744"/>
                  <a:pt x="2413" y="745"/>
                  <a:pt x="2413" y="745"/>
                </a:cubicBezTo>
                <a:cubicBezTo>
                  <a:pt x="2413" y="745"/>
                  <a:pt x="2413" y="745"/>
                  <a:pt x="2416" y="747"/>
                </a:cubicBezTo>
                <a:cubicBezTo>
                  <a:pt x="2416" y="747"/>
                  <a:pt x="2416" y="747"/>
                  <a:pt x="2414" y="748"/>
                </a:cubicBezTo>
                <a:cubicBezTo>
                  <a:pt x="2414" y="748"/>
                  <a:pt x="2412" y="747"/>
                  <a:pt x="2411" y="747"/>
                </a:cubicBezTo>
                <a:cubicBezTo>
                  <a:pt x="2410" y="747"/>
                  <a:pt x="2409" y="747"/>
                  <a:pt x="2409" y="748"/>
                </a:cubicBezTo>
                <a:cubicBezTo>
                  <a:pt x="2407" y="750"/>
                  <a:pt x="2408" y="752"/>
                  <a:pt x="2410" y="753"/>
                </a:cubicBezTo>
                <a:cubicBezTo>
                  <a:pt x="2412" y="754"/>
                  <a:pt x="2413" y="756"/>
                  <a:pt x="2412" y="757"/>
                </a:cubicBezTo>
                <a:cubicBezTo>
                  <a:pt x="2412" y="757"/>
                  <a:pt x="2412" y="757"/>
                  <a:pt x="2412" y="757"/>
                </a:cubicBezTo>
                <a:cubicBezTo>
                  <a:pt x="2410" y="757"/>
                  <a:pt x="2403" y="751"/>
                  <a:pt x="2402" y="750"/>
                </a:cubicBezTo>
                <a:cubicBezTo>
                  <a:pt x="2400" y="749"/>
                  <a:pt x="2402" y="747"/>
                  <a:pt x="2402" y="746"/>
                </a:cubicBezTo>
                <a:cubicBezTo>
                  <a:pt x="2401" y="744"/>
                  <a:pt x="2399" y="744"/>
                  <a:pt x="2399" y="741"/>
                </a:cubicBezTo>
                <a:close/>
                <a:moveTo>
                  <a:pt x="2303" y="826"/>
                </a:moveTo>
                <a:cubicBezTo>
                  <a:pt x="2304" y="827"/>
                  <a:pt x="2307" y="828"/>
                  <a:pt x="2305" y="830"/>
                </a:cubicBezTo>
                <a:cubicBezTo>
                  <a:pt x="2304" y="830"/>
                  <a:pt x="2304" y="830"/>
                  <a:pt x="2304" y="830"/>
                </a:cubicBezTo>
                <a:cubicBezTo>
                  <a:pt x="2302" y="830"/>
                  <a:pt x="2300" y="828"/>
                  <a:pt x="2300" y="828"/>
                </a:cubicBezTo>
                <a:cubicBezTo>
                  <a:pt x="2300" y="828"/>
                  <a:pt x="2301" y="826"/>
                  <a:pt x="2302" y="826"/>
                </a:cubicBezTo>
                <a:cubicBezTo>
                  <a:pt x="2302" y="826"/>
                  <a:pt x="2303" y="826"/>
                  <a:pt x="2303" y="826"/>
                </a:cubicBezTo>
                <a:close/>
                <a:moveTo>
                  <a:pt x="2297" y="827"/>
                </a:moveTo>
                <a:cubicBezTo>
                  <a:pt x="2299" y="827"/>
                  <a:pt x="2298" y="831"/>
                  <a:pt x="2296" y="833"/>
                </a:cubicBezTo>
                <a:cubicBezTo>
                  <a:pt x="2296" y="834"/>
                  <a:pt x="2295" y="834"/>
                  <a:pt x="2295" y="834"/>
                </a:cubicBezTo>
                <a:cubicBezTo>
                  <a:pt x="2293" y="834"/>
                  <a:pt x="2292" y="830"/>
                  <a:pt x="2292" y="830"/>
                </a:cubicBezTo>
                <a:cubicBezTo>
                  <a:pt x="2292" y="830"/>
                  <a:pt x="2292" y="830"/>
                  <a:pt x="2292" y="827"/>
                </a:cubicBezTo>
                <a:cubicBezTo>
                  <a:pt x="2292" y="827"/>
                  <a:pt x="2295" y="827"/>
                  <a:pt x="2297" y="827"/>
                </a:cubicBezTo>
                <a:close/>
                <a:moveTo>
                  <a:pt x="2289" y="812"/>
                </a:moveTo>
                <a:cubicBezTo>
                  <a:pt x="2289" y="812"/>
                  <a:pt x="2289" y="812"/>
                  <a:pt x="2290" y="813"/>
                </a:cubicBezTo>
                <a:cubicBezTo>
                  <a:pt x="2290" y="813"/>
                  <a:pt x="2290" y="813"/>
                  <a:pt x="2283" y="818"/>
                </a:cubicBezTo>
                <a:cubicBezTo>
                  <a:pt x="2283" y="818"/>
                  <a:pt x="2282" y="818"/>
                  <a:pt x="2282" y="818"/>
                </a:cubicBezTo>
                <a:cubicBezTo>
                  <a:pt x="2281" y="818"/>
                  <a:pt x="2279" y="817"/>
                  <a:pt x="2280" y="814"/>
                </a:cubicBezTo>
                <a:cubicBezTo>
                  <a:pt x="2280" y="812"/>
                  <a:pt x="2289" y="812"/>
                  <a:pt x="2289" y="812"/>
                </a:cubicBezTo>
                <a:close/>
                <a:moveTo>
                  <a:pt x="2244" y="567"/>
                </a:moveTo>
                <a:cubicBezTo>
                  <a:pt x="2243" y="569"/>
                  <a:pt x="2244" y="572"/>
                  <a:pt x="2234" y="572"/>
                </a:cubicBezTo>
                <a:cubicBezTo>
                  <a:pt x="2234" y="572"/>
                  <a:pt x="2232" y="572"/>
                  <a:pt x="2228" y="568"/>
                </a:cubicBezTo>
                <a:cubicBezTo>
                  <a:pt x="2225" y="563"/>
                  <a:pt x="2230" y="559"/>
                  <a:pt x="2230" y="559"/>
                </a:cubicBezTo>
                <a:cubicBezTo>
                  <a:pt x="2230" y="559"/>
                  <a:pt x="2230" y="559"/>
                  <a:pt x="2231" y="556"/>
                </a:cubicBezTo>
                <a:cubicBezTo>
                  <a:pt x="2231" y="556"/>
                  <a:pt x="2231" y="556"/>
                  <a:pt x="2233" y="557"/>
                </a:cubicBezTo>
                <a:cubicBezTo>
                  <a:pt x="2233" y="557"/>
                  <a:pt x="2233" y="557"/>
                  <a:pt x="2234" y="555"/>
                </a:cubicBezTo>
                <a:cubicBezTo>
                  <a:pt x="2234" y="555"/>
                  <a:pt x="2236" y="555"/>
                  <a:pt x="2239" y="555"/>
                </a:cubicBezTo>
                <a:cubicBezTo>
                  <a:pt x="2241" y="555"/>
                  <a:pt x="2244" y="555"/>
                  <a:pt x="2245" y="556"/>
                </a:cubicBezTo>
                <a:cubicBezTo>
                  <a:pt x="2248" y="558"/>
                  <a:pt x="2243" y="564"/>
                  <a:pt x="2243" y="564"/>
                </a:cubicBezTo>
                <a:cubicBezTo>
                  <a:pt x="2243" y="564"/>
                  <a:pt x="2244" y="566"/>
                  <a:pt x="2244" y="567"/>
                </a:cubicBezTo>
                <a:close/>
                <a:moveTo>
                  <a:pt x="2253" y="590"/>
                </a:moveTo>
                <a:cubicBezTo>
                  <a:pt x="2253" y="590"/>
                  <a:pt x="2251" y="587"/>
                  <a:pt x="2254" y="587"/>
                </a:cubicBezTo>
                <a:cubicBezTo>
                  <a:pt x="2257" y="587"/>
                  <a:pt x="2255" y="590"/>
                  <a:pt x="2253" y="590"/>
                </a:cubicBezTo>
                <a:close/>
                <a:moveTo>
                  <a:pt x="2257" y="582"/>
                </a:moveTo>
                <a:cubicBezTo>
                  <a:pt x="2257" y="582"/>
                  <a:pt x="2258" y="582"/>
                  <a:pt x="2258" y="582"/>
                </a:cubicBezTo>
                <a:cubicBezTo>
                  <a:pt x="2259" y="582"/>
                  <a:pt x="2262" y="584"/>
                  <a:pt x="2262" y="584"/>
                </a:cubicBezTo>
                <a:cubicBezTo>
                  <a:pt x="2262" y="584"/>
                  <a:pt x="2262" y="584"/>
                  <a:pt x="2259" y="585"/>
                </a:cubicBezTo>
                <a:cubicBezTo>
                  <a:pt x="2259" y="585"/>
                  <a:pt x="2256" y="583"/>
                  <a:pt x="2257" y="582"/>
                </a:cubicBezTo>
                <a:close/>
                <a:moveTo>
                  <a:pt x="2263" y="586"/>
                </a:moveTo>
                <a:cubicBezTo>
                  <a:pt x="2263" y="586"/>
                  <a:pt x="2264" y="586"/>
                  <a:pt x="2264" y="586"/>
                </a:cubicBezTo>
                <a:cubicBezTo>
                  <a:pt x="2265" y="587"/>
                  <a:pt x="2264" y="588"/>
                  <a:pt x="2263" y="588"/>
                </a:cubicBezTo>
                <a:cubicBezTo>
                  <a:pt x="2262" y="588"/>
                  <a:pt x="2262" y="588"/>
                  <a:pt x="2262" y="588"/>
                </a:cubicBezTo>
                <a:cubicBezTo>
                  <a:pt x="2260" y="587"/>
                  <a:pt x="2262" y="586"/>
                  <a:pt x="2263" y="586"/>
                </a:cubicBezTo>
                <a:close/>
                <a:moveTo>
                  <a:pt x="2304" y="690"/>
                </a:moveTo>
                <a:cubicBezTo>
                  <a:pt x="2304" y="690"/>
                  <a:pt x="2304" y="686"/>
                  <a:pt x="2305" y="686"/>
                </a:cubicBezTo>
                <a:cubicBezTo>
                  <a:pt x="2306" y="685"/>
                  <a:pt x="2309" y="684"/>
                  <a:pt x="2309" y="684"/>
                </a:cubicBezTo>
                <a:cubicBezTo>
                  <a:pt x="2309" y="684"/>
                  <a:pt x="2309" y="684"/>
                  <a:pt x="2310" y="677"/>
                </a:cubicBezTo>
                <a:cubicBezTo>
                  <a:pt x="2310" y="677"/>
                  <a:pt x="2310" y="677"/>
                  <a:pt x="2312" y="679"/>
                </a:cubicBezTo>
                <a:cubicBezTo>
                  <a:pt x="2312" y="679"/>
                  <a:pt x="2312" y="679"/>
                  <a:pt x="2313" y="677"/>
                </a:cubicBezTo>
                <a:cubicBezTo>
                  <a:pt x="2313" y="677"/>
                  <a:pt x="2313" y="677"/>
                  <a:pt x="2315" y="684"/>
                </a:cubicBezTo>
                <a:cubicBezTo>
                  <a:pt x="2315" y="684"/>
                  <a:pt x="2315" y="684"/>
                  <a:pt x="2317" y="684"/>
                </a:cubicBezTo>
                <a:cubicBezTo>
                  <a:pt x="2317" y="684"/>
                  <a:pt x="2318" y="684"/>
                  <a:pt x="2319" y="685"/>
                </a:cubicBezTo>
                <a:cubicBezTo>
                  <a:pt x="2321" y="687"/>
                  <a:pt x="2322" y="690"/>
                  <a:pt x="2322" y="690"/>
                </a:cubicBezTo>
                <a:cubicBezTo>
                  <a:pt x="2322" y="690"/>
                  <a:pt x="2327" y="691"/>
                  <a:pt x="2329" y="692"/>
                </a:cubicBezTo>
                <a:cubicBezTo>
                  <a:pt x="2330" y="693"/>
                  <a:pt x="2331" y="695"/>
                  <a:pt x="2331" y="695"/>
                </a:cubicBezTo>
                <a:cubicBezTo>
                  <a:pt x="2331" y="695"/>
                  <a:pt x="2331" y="695"/>
                  <a:pt x="2334" y="697"/>
                </a:cubicBezTo>
                <a:cubicBezTo>
                  <a:pt x="2334" y="697"/>
                  <a:pt x="2334" y="697"/>
                  <a:pt x="2331" y="700"/>
                </a:cubicBezTo>
                <a:cubicBezTo>
                  <a:pt x="2331" y="700"/>
                  <a:pt x="2328" y="699"/>
                  <a:pt x="2326" y="699"/>
                </a:cubicBezTo>
                <a:cubicBezTo>
                  <a:pt x="2325" y="699"/>
                  <a:pt x="2325" y="699"/>
                  <a:pt x="2324" y="699"/>
                </a:cubicBezTo>
                <a:cubicBezTo>
                  <a:pt x="2323" y="701"/>
                  <a:pt x="2328" y="705"/>
                  <a:pt x="2328" y="705"/>
                </a:cubicBezTo>
                <a:cubicBezTo>
                  <a:pt x="2328" y="705"/>
                  <a:pt x="2326" y="706"/>
                  <a:pt x="2324" y="706"/>
                </a:cubicBezTo>
                <a:cubicBezTo>
                  <a:pt x="2324" y="706"/>
                  <a:pt x="2324" y="706"/>
                  <a:pt x="2323" y="706"/>
                </a:cubicBezTo>
                <a:cubicBezTo>
                  <a:pt x="2322" y="705"/>
                  <a:pt x="2319" y="702"/>
                  <a:pt x="2319" y="702"/>
                </a:cubicBezTo>
                <a:cubicBezTo>
                  <a:pt x="2319" y="702"/>
                  <a:pt x="2319" y="702"/>
                  <a:pt x="2321" y="710"/>
                </a:cubicBezTo>
                <a:cubicBezTo>
                  <a:pt x="2321" y="710"/>
                  <a:pt x="2321" y="710"/>
                  <a:pt x="2318" y="711"/>
                </a:cubicBezTo>
                <a:cubicBezTo>
                  <a:pt x="2318" y="711"/>
                  <a:pt x="2318" y="711"/>
                  <a:pt x="2318" y="711"/>
                </a:cubicBezTo>
                <a:cubicBezTo>
                  <a:pt x="2317" y="709"/>
                  <a:pt x="2314" y="706"/>
                  <a:pt x="2313" y="706"/>
                </a:cubicBezTo>
                <a:cubicBezTo>
                  <a:pt x="2313" y="706"/>
                  <a:pt x="2313" y="706"/>
                  <a:pt x="2312" y="706"/>
                </a:cubicBezTo>
                <a:cubicBezTo>
                  <a:pt x="2312" y="707"/>
                  <a:pt x="2312" y="707"/>
                  <a:pt x="2312" y="707"/>
                </a:cubicBezTo>
                <a:cubicBezTo>
                  <a:pt x="2312" y="707"/>
                  <a:pt x="2313" y="707"/>
                  <a:pt x="2313" y="707"/>
                </a:cubicBezTo>
                <a:cubicBezTo>
                  <a:pt x="2314" y="707"/>
                  <a:pt x="2317" y="710"/>
                  <a:pt x="2318" y="711"/>
                </a:cubicBezTo>
                <a:cubicBezTo>
                  <a:pt x="2318" y="711"/>
                  <a:pt x="2318" y="711"/>
                  <a:pt x="2320" y="713"/>
                </a:cubicBezTo>
                <a:cubicBezTo>
                  <a:pt x="2320" y="713"/>
                  <a:pt x="2320" y="713"/>
                  <a:pt x="2319" y="717"/>
                </a:cubicBezTo>
                <a:cubicBezTo>
                  <a:pt x="2319" y="717"/>
                  <a:pt x="2319" y="717"/>
                  <a:pt x="2321" y="717"/>
                </a:cubicBezTo>
                <a:cubicBezTo>
                  <a:pt x="2321" y="717"/>
                  <a:pt x="2321" y="717"/>
                  <a:pt x="2319" y="721"/>
                </a:cubicBezTo>
                <a:cubicBezTo>
                  <a:pt x="2319" y="721"/>
                  <a:pt x="2325" y="721"/>
                  <a:pt x="2325" y="723"/>
                </a:cubicBezTo>
                <a:cubicBezTo>
                  <a:pt x="2325" y="725"/>
                  <a:pt x="2323" y="727"/>
                  <a:pt x="2323" y="729"/>
                </a:cubicBezTo>
                <a:cubicBezTo>
                  <a:pt x="2323" y="730"/>
                  <a:pt x="2327" y="731"/>
                  <a:pt x="2327" y="731"/>
                </a:cubicBezTo>
                <a:cubicBezTo>
                  <a:pt x="2327" y="731"/>
                  <a:pt x="2327" y="731"/>
                  <a:pt x="2327" y="735"/>
                </a:cubicBezTo>
                <a:cubicBezTo>
                  <a:pt x="2327" y="735"/>
                  <a:pt x="2327" y="735"/>
                  <a:pt x="2331" y="739"/>
                </a:cubicBezTo>
                <a:cubicBezTo>
                  <a:pt x="2331" y="739"/>
                  <a:pt x="2331" y="742"/>
                  <a:pt x="2330" y="742"/>
                </a:cubicBezTo>
                <a:cubicBezTo>
                  <a:pt x="2330" y="742"/>
                  <a:pt x="2330" y="742"/>
                  <a:pt x="2329" y="742"/>
                </a:cubicBezTo>
                <a:cubicBezTo>
                  <a:pt x="2328" y="742"/>
                  <a:pt x="2327" y="741"/>
                  <a:pt x="2325" y="741"/>
                </a:cubicBezTo>
                <a:cubicBezTo>
                  <a:pt x="2323" y="741"/>
                  <a:pt x="2321" y="742"/>
                  <a:pt x="2320" y="742"/>
                </a:cubicBezTo>
                <a:cubicBezTo>
                  <a:pt x="2318" y="745"/>
                  <a:pt x="2319" y="747"/>
                  <a:pt x="2319" y="747"/>
                </a:cubicBezTo>
                <a:cubicBezTo>
                  <a:pt x="2319" y="747"/>
                  <a:pt x="2320" y="746"/>
                  <a:pt x="2321" y="746"/>
                </a:cubicBezTo>
                <a:cubicBezTo>
                  <a:pt x="2322" y="746"/>
                  <a:pt x="2322" y="747"/>
                  <a:pt x="2323" y="747"/>
                </a:cubicBezTo>
                <a:cubicBezTo>
                  <a:pt x="2323" y="749"/>
                  <a:pt x="2321" y="753"/>
                  <a:pt x="2319" y="753"/>
                </a:cubicBezTo>
                <a:cubicBezTo>
                  <a:pt x="2317" y="753"/>
                  <a:pt x="2313" y="753"/>
                  <a:pt x="2312" y="756"/>
                </a:cubicBezTo>
                <a:cubicBezTo>
                  <a:pt x="2311" y="758"/>
                  <a:pt x="2310" y="761"/>
                  <a:pt x="2311" y="763"/>
                </a:cubicBezTo>
                <a:cubicBezTo>
                  <a:pt x="2311" y="765"/>
                  <a:pt x="2314" y="765"/>
                  <a:pt x="2314" y="765"/>
                </a:cubicBezTo>
                <a:cubicBezTo>
                  <a:pt x="2314" y="765"/>
                  <a:pt x="2311" y="774"/>
                  <a:pt x="2310" y="776"/>
                </a:cubicBezTo>
                <a:cubicBezTo>
                  <a:pt x="2309" y="777"/>
                  <a:pt x="2305" y="780"/>
                  <a:pt x="2305" y="780"/>
                </a:cubicBezTo>
                <a:cubicBezTo>
                  <a:pt x="2305" y="780"/>
                  <a:pt x="2301" y="787"/>
                  <a:pt x="2298" y="788"/>
                </a:cubicBezTo>
                <a:cubicBezTo>
                  <a:pt x="2295" y="789"/>
                  <a:pt x="2293" y="790"/>
                  <a:pt x="2293" y="790"/>
                </a:cubicBezTo>
                <a:cubicBezTo>
                  <a:pt x="2293" y="790"/>
                  <a:pt x="2296" y="781"/>
                  <a:pt x="2293" y="781"/>
                </a:cubicBezTo>
                <a:cubicBezTo>
                  <a:pt x="2293" y="781"/>
                  <a:pt x="2292" y="781"/>
                  <a:pt x="2292" y="781"/>
                </a:cubicBezTo>
                <a:cubicBezTo>
                  <a:pt x="2291" y="781"/>
                  <a:pt x="2289" y="781"/>
                  <a:pt x="2287" y="782"/>
                </a:cubicBezTo>
                <a:cubicBezTo>
                  <a:pt x="2286" y="782"/>
                  <a:pt x="2284" y="782"/>
                  <a:pt x="2283" y="782"/>
                </a:cubicBezTo>
                <a:cubicBezTo>
                  <a:pt x="2283" y="782"/>
                  <a:pt x="2283" y="782"/>
                  <a:pt x="2283" y="782"/>
                </a:cubicBezTo>
                <a:cubicBezTo>
                  <a:pt x="2281" y="782"/>
                  <a:pt x="2282" y="777"/>
                  <a:pt x="2280" y="777"/>
                </a:cubicBezTo>
                <a:cubicBezTo>
                  <a:pt x="2280" y="777"/>
                  <a:pt x="2280" y="777"/>
                  <a:pt x="2280" y="777"/>
                </a:cubicBezTo>
                <a:cubicBezTo>
                  <a:pt x="2279" y="777"/>
                  <a:pt x="2276" y="780"/>
                  <a:pt x="2276" y="780"/>
                </a:cubicBezTo>
                <a:cubicBezTo>
                  <a:pt x="2276" y="780"/>
                  <a:pt x="2276" y="780"/>
                  <a:pt x="2273" y="778"/>
                </a:cubicBezTo>
                <a:cubicBezTo>
                  <a:pt x="2273" y="778"/>
                  <a:pt x="2271" y="782"/>
                  <a:pt x="2270" y="782"/>
                </a:cubicBezTo>
                <a:cubicBezTo>
                  <a:pt x="2269" y="782"/>
                  <a:pt x="2269" y="782"/>
                  <a:pt x="2269" y="781"/>
                </a:cubicBezTo>
                <a:cubicBezTo>
                  <a:pt x="2267" y="780"/>
                  <a:pt x="2269" y="774"/>
                  <a:pt x="2267" y="774"/>
                </a:cubicBezTo>
                <a:cubicBezTo>
                  <a:pt x="2264" y="774"/>
                  <a:pt x="2262" y="778"/>
                  <a:pt x="2262" y="778"/>
                </a:cubicBezTo>
                <a:cubicBezTo>
                  <a:pt x="2262" y="778"/>
                  <a:pt x="2262" y="778"/>
                  <a:pt x="2259" y="777"/>
                </a:cubicBezTo>
                <a:cubicBezTo>
                  <a:pt x="2259" y="777"/>
                  <a:pt x="2259" y="777"/>
                  <a:pt x="2254" y="777"/>
                </a:cubicBezTo>
                <a:cubicBezTo>
                  <a:pt x="2254" y="777"/>
                  <a:pt x="2254" y="777"/>
                  <a:pt x="2252" y="771"/>
                </a:cubicBezTo>
                <a:cubicBezTo>
                  <a:pt x="2252" y="771"/>
                  <a:pt x="2252" y="771"/>
                  <a:pt x="2254" y="769"/>
                </a:cubicBezTo>
                <a:cubicBezTo>
                  <a:pt x="2254" y="769"/>
                  <a:pt x="2254" y="769"/>
                  <a:pt x="2252" y="766"/>
                </a:cubicBezTo>
                <a:cubicBezTo>
                  <a:pt x="2252" y="766"/>
                  <a:pt x="2252" y="766"/>
                  <a:pt x="2254" y="763"/>
                </a:cubicBezTo>
                <a:cubicBezTo>
                  <a:pt x="2254" y="763"/>
                  <a:pt x="2254" y="763"/>
                  <a:pt x="2250" y="761"/>
                </a:cubicBezTo>
                <a:cubicBezTo>
                  <a:pt x="2250" y="761"/>
                  <a:pt x="2250" y="761"/>
                  <a:pt x="2251" y="758"/>
                </a:cubicBezTo>
                <a:cubicBezTo>
                  <a:pt x="2249" y="757"/>
                  <a:pt x="2248" y="756"/>
                  <a:pt x="2248" y="755"/>
                </a:cubicBezTo>
                <a:cubicBezTo>
                  <a:pt x="2248" y="754"/>
                  <a:pt x="2247" y="754"/>
                  <a:pt x="2246" y="753"/>
                </a:cubicBezTo>
                <a:cubicBezTo>
                  <a:pt x="2246" y="753"/>
                  <a:pt x="2246" y="753"/>
                  <a:pt x="2245" y="747"/>
                </a:cubicBezTo>
                <a:cubicBezTo>
                  <a:pt x="2245" y="747"/>
                  <a:pt x="2245" y="747"/>
                  <a:pt x="2242" y="743"/>
                </a:cubicBezTo>
                <a:cubicBezTo>
                  <a:pt x="2242" y="743"/>
                  <a:pt x="2243" y="737"/>
                  <a:pt x="2245" y="734"/>
                </a:cubicBezTo>
                <a:cubicBezTo>
                  <a:pt x="2246" y="733"/>
                  <a:pt x="2247" y="733"/>
                  <a:pt x="2248" y="733"/>
                </a:cubicBezTo>
                <a:cubicBezTo>
                  <a:pt x="2249" y="733"/>
                  <a:pt x="2250" y="734"/>
                  <a:pt x="2251" y="734"/>
                </a:cubicBezTo>
                <a:cubicBezTo>
                  <a:pt x="2251" y="734"/>
                  <a:pt x="2253" y="731"/>
                  <a:pt x="2255" y="731"/>
                </a:cubicBezTo>
                <a:cubicBezTo>
                  <a:pt x="2255" y="731"/>
                  <a:pt x="2255" y="731"/>
                  <a:pt x="2255" y="731"/>
                </a:cubicBezTo>
                <a:cubicBezTo>
                  <a:pt x="2256" y="732"/>
                  <a:pt x="2258" y="733"/>
                  <a:pt x="2259" y="734"/>
                </a:cubicBezTo>
                <a:cubicBezTo>
                  <a:pt x="2260" y="733"/>
                  <a:pt x="2262" y="732"/>
                  <a:pt x="2264" y="730"/>
                </a:cubicBezTo>
                <a:cubicBezTo>
                  <a:pt x="2263" y="729"/>
                  <a:pt x="2262" y="728"/>
                  <a:pt x="2262" y="728"/>
                </a:cubicBezTo>
                <a:cubicBezTo>
                  <a:pt x="2262" y="728"/>
                  <a:pt x="2262" y="728"/>
                  <a:pt x="2263" y="724"/>
                </a:cubicBezTo>
                <a:cubicBezTo>
                  <a:pt x="2263" y="724"/>
                  <a:pt x="2269" y="719"/>
                  <a:pt x="2271" y="719"/>
                </a:cubicBezTo>
                <a:cubicBezTo>
                  <a:pt x="2272" y="718"/>
                  <a:pt x="2280" y="717"/>
                  <a:pt x="2283" y="715"/>
                </a:cubicBezTo>
                <a:cubicBezTo>
                  <a:pt x="2285" y="713"/>
                  <a:pt x="2287" y="706"/>
                  <a:pt x="2287" y="706"/>
                </a:cubicBezTo>
                <a:cubicBezTo>
                  <a:pt x="2287" y="706"/>
                  <a:pt x="2287" y="706"/>
                  <a:pt x="2292" y="701"/>
                </a:cubicBezTo>
                <a:cubicBezTo>
                  <a:pt x="2292" y="701"/>
                  <a:pt x="2292" y="695"/>
                  <a:pt x="2294" y="695"/>
                </a:cubicBezTo>
                <a:cubicBezTo>
                  <a:pt x="2294" y="695"/>
                  <a:pt x="2295" y="695"/>
                  <a:pt x="2295" y="695"/>
                </a:cubicBezTo>
                <a:cubicBezTo>
                  <a:pt x="2298" y="695"/>
                  <a:pt x="2302" y="696"/>
                  <a:pt x="2302" y="696"/>
                </a:cubicBezTo>
                <a:cubicBezTo>
                  <a:pt x="2302" y="696"/>
                  <a:pt x="2302" y="696"/>
                  <a:pt x="2301" y="691"/>
                </a:cubicBezTo>
                <a:cubicBezTo>
                  <a:pt x="2301" y="691"/>
                  <a:pt x="2301" y="691"/>
                  <a:pt x="2304" y="690"/>
                </a:cubicBezTo>
                <a:close/>
                <a:moveTo>
                  <a:pt x="2256" y="739"/>
                </a:moveTo>
                <a:cubicBezTo>
                  <a:pt x="2256" y="740"/>
                  <a:pt x="2256" y="740"/>
                  <a:pt x="2256" y="740"/>
                </a:cubicBezTo>
                <a:cubicBezTo>
                  <a:pt x="2256" y="740"/>
                  <a:pt x="2256" y="740"/>
                  <a:pt x="2256" y="740"/>
                </a:cubicBezTo>
                <a:cubicBezTo>
                  <a:pt x="2256" y="740"/>
                  <a:pt x="2256" y="739"/>
                  <a:pt x="2256" y="739"/>
                </a:cubicBezTo>
                <a:close/>
                <a:moveTo>
                  <a:pt x="2300" y="709"/>
                </a:moveTo>
                <a:cubicBezTo>
                  <a:pt x="2300" y="709"/>
                  <a:pt x="2300" y="709"/>
                  <a:pt x="2300" y="709"/>
                </a:cubicBezTo>
                <a:cubicBezTo>
                  <a:pt x="2301" y="708"/>
                  <a:pt x="2301" y="707"/>
                  <a:pt x="2302" y="707"/>
                </a:cubicBezTo>
                <a:cubicBezTo>
                  <a:pt x="2303" y="707"/>
                  <a:pt x="2303" y="707"/>
                  <a:pt x="2304" y="707"/>
                </a:cubicBezTo>
                <a:cubicBezTo>
                  <a:pt x="2304" y="706"/>
                  <a:pt x="2304" y="706"/>
                  <a:pt x="2304" y="706"/>
                </a:cubicBezTo>
                <a:cubicBezTo>
                  <a:pt x="2304" y="706"/>
                  <a:pt x="2303" y="706"/>
                  <a:pt x="2302" y="706"/>
                </a:cubicBezTo>
                <a:cubicBezTo>
                  <a:pt x="2301" y="706"/>
                  <a:pt x="2300" y="708"/>
                  <a:pt x="2300" y="709"/>
                </a:cubicBezTo>
                <a:close/>
                <a:moveTo>
                  <a:pt x="2343" y="428"/>
                </a:moveTo>
                <a:cubicBezTo>
                  <a:pt x="2340" y="428"/>
                  <a:pt x="2339" y="427"/>
                  <a:pt x="2343" y="425"/>
                </a:cubicBezTo>
                <a:cubicBezTo>
                  <a:pt x="2344" y="425"/>
                  <a:pt x="2344" y="425"/>
                  <a:pt x="2344" y="425"/>
                </a:cubicBezTo>
                <a:cubicBezTo>
                  <a:pt x="2347" y="425"/>
                  <a:pt x="2346" y="428"/>
                  <a:pt x="2343" y="428"/>
                </a:cubicBezTo>
                <a:close/>
                <a:moveTo>
                  <a:pt x="2345" y="515"/>
                </a:moveTo>
                <a:cubicBezTo>
                  <a:pt x="2345" y="515"/>
                  <a:pt x="2344" y="515"/>
                  <a:pt x="2344" y="515"/>
                </a:cubicBezTo>
                <a:cubicBezTo>
                  <a:pt x="2344" y="515"/>
                  <a:pt x="2343" y="512"/>
                  <a:pt x="2345" y="512"/>
                </a:cubicBezTo>
                <a:cubicBezTo>
                  <a:pt x="2345" y="512"/>
                  <a:pt x="2345" y="512"/>
                  <a:pt x="2345" y="512"/>
                </a:cubicBezTo>
                <a:cubicBezTo>
                  <a:pt x="2348" y="513"/>
                  <a:pt x="2347" y="515"/>
                  <a:pt x="2345" y="515"/>
                </a:cubicBezTo>
                <a:close/>
                <a:moveTo>
                  <a:pt x="2349" y="511"/>
                </a:moveTo>
                <a:cubicBezTo>
                  <a:pt x="2349" y="511"/>
                  <a:pt x="2349" y="511"/>
                  <a:pt x="2352" y="513"/>
                </a:cubicBezTo>
                <a:cubicBezTo>
                  <a:pt x="2352" y="513"/>
                  <a:pt x="2349" y="514"/>
                  <a:pt x="2348" y="514"/>
                </a:cubicBezTo>
                <a:cubicBezTo>
                  <a:pt x="2348" y="514"/>
                  <a:pt x="2349" y="511"/>
                  <a:pt x="2349" y="511"/>
                </a:cubicBezTo>
                <a:close/>
                <a:moveTo>
                  <a:pt x="2358" y="511"/>
                </a:moveTo>
                <a:cubicBezTo>
                  <a:pt x="2357" y="511"/>
                  <a:pt x="2355" y="510"/>
                  <a:pt x="2355" y="508"/>
                </a:cubicBezTo>
                <a:cubicBezTo>
                  <a:pt x="2355" y="508"/>
                  <a:pt x="2355" y="508"/>
                  <a:pt x="2355" y="506"/>
                </a:cubicBezTo>
                <a:cubicBezTo>
                  <a:pt x="2355" y="506"/>
                  <a:pt x="2355" y="506"/>
                  <a:pt x="2357" y="509"/>
                </a:cubicBezTo>
                <a:cubicBezTo>
                  <a:pt x="2357" y="509"/>
                  <a:pt x="2360" y="509"/>
                  <a:pt x="2359" y="511"/>
                </a:cubicBezTo>
                <a:cubicBezTo>
                  <a:pt x="2358" y="511"/>
                  <a:pt x="2358" y="511"/>
                  <a:pt x="2358" y="511"/>
                </a:cubicBezTo>
                <a:close/>
                <a:moveTo>
                  <a:pt x="2364" y="619"/>
                </a:moveTo>
                <a:cubicBezTo>
                  <a:pt x="2364" y="621"/>
                  <a:pt x="2363" y="624"/>
                  <a:pt x="2362" y="624"/>
                </a:cubicBezTo>
                <a:cubicBezTo>
                  <a:pt x="2361" y="624"/>
                  <a:pt x="2361" y="623"/>
                  <a:pt x="2360" y="623"/>
                </a:cubicBezTo>
                <a:cubicBezTo>
                  <a:pt x="2358" y="622"/>
                  <a:pt x="2356" y="620"/>
                  <a:pt x="2356" y="618"/>
                </a:cubicBezTo>
                <a:cubicBezTo>
                  <a:pt x="2355" y="616"/>
                  <a:pt x="2354" y="614"/>
                  <a:pt x="2351" y="614"/>
                </a:cubicBezTo>
                <a:cubicBezTo>
                  <a:pt x="2351" y="614"/>
                  <a:pt x="2351" y="614"/>
                  <a:pt x="2350" y="614"/>
                </a:cubicBezTo>
                <a:cubicBezTo>
                  <a:pt x="2352" y="616"/>
                  <a:pt x="2352" y="618"/>
                  <a:pt x="2351" y="618"/>
                </a:cubicBezTo>
                <a:cubicBezTo>
                  <a:pt x="2351" y="618"/>
                  <a:pt x="2350" y="618"/>
                  <a:pt x="2349" y="617"/>
                </a:cubicBezTo>
                <a:cubicBezTo>
                  <a:pt x="2347" y="616"/>
                  <a:pt x="2346" y="614"/>
                  <a:pt x="2345" y="614"/>
                </a:cubicBezTo>
                <a:cubicBezTo>
                  <a:pt x="2345" y="614"/>
                  <a:pt x="2345" y="614"/>
                  <a:pt x="2344" y="614"/>
                </a:cubicBezTo>
                <a:cubicBezTo>
                  <a:pt x="2342" y="615"/>
                  <a:pt x="2342" y="617"/>
                  <a:pt x="2340" y="617"/>
                </a:cubicBezTo>
                <a:cubicBezTo>
                  <a:pt x="2340" y="617"/>
                  <a:pt x="2340" y="617"/>
                  <a:pt x="2340" y="617"/>
                </a:cubicBezTo>
                <a:cubicBezTo>
                  <a:pt x="2337" y="617"/>
                  <a:pt x="2334" y="612"/>
                  <a:pt x="2334" y="610"/>
                </a:cubicBezTo>
                <a:cubicBezTo>
                  <a:pt x="2332" y="607"/>
                  <a:pt x="2330" y="605"/>
                  <a:pt x="2328" y="603"/>
                </a:cubicBezTo>
                <a:cubicBezTo>
                  <a:pt x="2325" y="599"/>
                  <a:pt x="2324" y="597"/>
                  <a:pt x="2325" y="593"/>
                </a:cubicBezTo>
                <a:cubicBezTo>
                  <a:pt x="2326" y="593"/>
                  <a:pt x="2326" y="594"/>
                  <a:pt x="2326" y="595"/>
                </a:cubicBezTo>
                <a:cubicBezTo>
                  <a:pt x="2326" y="595"/>
                  <a:pt x="2326" y="595"/>
                  <a:pt x="2326" y="595"/>
                </a:cubicBezTo>
                <a:cubicBezTo>
                  <a:pt x="2327" y="595"/>
                  <a:pt x="2329" y="595"/>
                  <a:pt x="2329" y="594"/>
                </a:cubicBezTo>
                <a:cubicBezTo>
                  <a:pt x="2330" y="593"/>
                  <a:pt x="2328" y="592"/>
                  <a:pt x="2328" y="591"/>
                </a:cubicBezTo>
                <a:cubicBezTo>
                  <a:pt x="2328" y="590"/>
                  <a:pt x="2329" y="589"/>
                  <a:pt x="2329" y="588"/>
                </a:cubicBezTo>
                <a:cubicBezTo>
                  <a:pt x="2330" y="586"/>
                  <a:pt x="2329" y="585"/>
                  <a:pt x="2329" y="584"/>
                </a:cubicBezTo>
                <a:cubicBezTo>
                  <a:pt x="2329" y="583"/>
                  <a:pt x="2328" y="581"/>
                  <a:pt x="2327" y="580"/>
                </a:cubicBezTo>
                <a:cubicBezTo>
                  <a:pt x="2326" y="578"/>
                  <a:pt x="2326" y="580"/>
                  <a:pt x="2327" y="578"/>
                </a:cubicBezTo>
                <a:cubicBezTo>
                  <a:pt x="2328" y="576"/>
                  <a:pt x="2330" y="575"/>
                  <a:pt x="2330" y="574"/>
                </a:cubicBezTo>
                <a:cubicBezTo>
                  <a:pt x="2330" y="573"/>
                  <a:pt x="2330" y="572"/>
                  <a:pt x="2330" y="570"/>
                </a:cubicBezTo>
                <a:cubicBezTo>
                  <a:pt x="2330" y="570"/>
                  <a:pt x="2330" y="570"/>
                  <a:pt x="2332" y="570"/>
                </a:cubicBezTo>
                <a:cubicBezTo>
                  <a:pt x="2332" y="570"/>
                  <a:pt x="2332" y="570"/>
                  <a:pt x="2332" y="570"/>
                </a:cubicBezTo>
                <a:cubicBezTo>
                  <a:pt x="2333" y="570"/>
                  <a:pt x="2334" y="570"/>
                  <a:pt x="2334" y="571"/>
                </a:cubicBezTo>
                <a:cubicBezTo>
                  <a:pt x="2335" y="571"/>
                  <a:pt x="2336" y="571"/>
                  <a:pt x="2336" y="571"/>
                </a:cubicBezTo>
                <a:cubicBezTo>
                  <a:pt x="2337" y="571"/>
                  <a:pt x="2337" y="571"/>
                  <a:pt x="2338" y="570"/>
                </a:cubicBezTo>
                <a:cubicBezTo>
                  <a:pt x="2339" y="570"/>
                  <a:pt x="2339" y="568"/>
                  <a:pt x="2340" y="568"/>
                </a:cubicBezTo>
                <a:cubicBezTo>
                  <a:pt x="2342" y="568"/>
                  <a:pt x="2342" y="570"/>
                  <a:pt x="2342" y="571"/>
                </a:cubicBezTo>
                <a:cubicBezTo>
                  <a:pt x="2342" y="572"/>
                  <a:pt x="2342" y="573"/>
                  <a:pt x="2342" y="574"/>
                </a:cubicBezTo>
                <a:cubicBezTo>
                  <a:pt x="2343" y="575"/>
                  <a:pt x="2344" y="576"/>
                  <a:pt x="2345" y="577"/>
                </a:cubicBezTo>
                <a:cubicBezTo>
                  <a:pt x="2345" y="580"/>
                  <a:pt x="2344" y="582"/>
                  <a:pt x="2344" y="585"/>
                </a:cubicBezTo>
                <a:cubicBezTo>
                  <a:pt x="2344" y="587"/>
                  <a:pt x="2345" y="588"/>
                  <a:pt x="2345" y="591"/>
                </a:cubicBezTo>
                <a:cubicBezTo>
                  <a:pt x="2346" y="595"/>
                  <a:pt x="2344" y="594"/>
                  <a:pt x="2342" y="596"/>
                </a:cubicBezTo>
                <a:cubicBezTo>
                  <a:pt x="2342" y="598"/>
                  <a:pt x="2342" y="602"/>
                  <a:pt x="2342" y="604"/>
                </a:cubicBezTo>
                <a:cubicBezTo>
                  <a:pt x="2342" y="606"/>
                  <a:pt x="2342" y="609"/>
                  <a:pt x="2343" y="611"/>
                </a:cubicBezTo>
                <a:cubicBezTo>
                  <a:pt x="2344" y="612"/>
                  <a:pt x="2344" y="612"/>
                  <a:pt x="2345" y="612"/>
                </a:cubicBezTo>
                <a:cubicBezTo>
                  <a:pt x="2345" y="612"/>
                  <a:pt x="2346" y="612"/>
                  <a:pt x="2347" y="611"/>
                </a:cubicBezTo>
                <a:cubicBezTo>
                  <a:pt x="2348" y="611"/>
                  <a:pt x="2348" y="610"/>
                  <a:pt x="2349" y="610"/>
                </a:cubicBezTo>
                <a:cubicBezTo>
                  <a:pt x="2349" y="610"/>
                  <a:pt x="2349" y="610"/>
                  <a:pt x="2349" y="610"/>
                </a:cubicBezTo>
                <a:cubicBezTo>
                  <a:pt x="2351" y="610"/>
                  <a:pt x="2353" y="612"/>
                  <a:pt x="2354" y="612"/>
                </a:cubicBezTo>
                <a:cubicBezTo>
                  <a:pt x="2355" y="612"/>
                  <a:pt x="2355" y="612"/>
                  <a:pt x="2356" y="611"/>
                </a:cubicBezTo>
                <a:cubicBezTo>
                  <a:pt x="2356" y="611"/>
                  <a:pt x="2356" y="611"/>
                  <a:pt x="2356" y="611"/>
                </a:cubicBezTo>
                <a:cubicBezTo>
                  <a:pt x="2358" y="611"/>
                  <a:pt x="2359" y="613"/>
                  <a:pt x="2361" y="613"/>
                </a:cubicBezTo>
                <a:cubicBezTo>
                  <a:pt x="2360" y="614"/>
                  <a:pt x="2360" y="614"/>
                  <a:pt x="2360" y="615"/>
                </a:cubicBezTo>
                <a:cubicBezTo>
                  <a:pt x="2360" y="615"/>
                  <a:pt x="2360" y="615"/>
                  <a:pt x="2360" y="615"/>
                </a:cubicBezTo>
                <a:cubicBezTo>
                  <a:pt x="2362" y="615"/>
                  <a:pt x="2364" y="617"/>
                  <a:pt x="2364" y="619"/>
                </a:cubicBezTo>
                <a:close/>
                <a:moveTo>
                  <a:pt x="2395" y="290"/>
                </a:moveTo>
                <a:cubicBezTo>
                  <a:pt x="2398" y="293"/>
                  <a:pt x="2402" y="294"/>
                  <a:pt x="2402" y="294"/>
                </a:cubicBezTo>
                <a:cubicBezTo>
                  <a:pt x="2402" y="294"/>
                  <a:pt x="2402" y="294"/>
                  <a:pt x="2406" y="298"/>
                </a:cubicBezTo>
                <a:cubicBezTo>
                  <a:pt x="2409" y="298"/>
                  <a:pt x="2409" y="298"/>
                  <a:pt x="2409" y="298"/>
                </a:cubicBezTo>
                <a:cubicBezTo>
                  <a:pt x="2409" y="298"/>
                  <a:pt x="2409" y="298"/>
                  <a:pt x="2412" y="302"/>
                </a:cubicBezTo>
                <a:cubicBezTo>
                  <a:pt x="2412" y="302"/>
                  <a:pt x="2412" y="302"/>
                  <a:pt x="2412" y="305"/>
                </a:cubicBezTo>
                <a:cubicBezTo>
                  <a:pt x="2412" y="305"/>
                  <a:pt x="2412" y="305"/>
                  <a:pt x="2408" y="301"/>
                </a:cubicBezTo>
                <a:cubicBezTo>
                  <a:pt x="2408" y="301"/>
                  <a:pt x="2408" y="301"/>
                  <a:pt x="2404" y="301"/>
                </a:cubicBezTo>
                <a:cubicBezTo>
                  <a:pt x="2404" y="301"/>
                  <a:pt x="2404" y="299"/>
                  <a:pt x="2403" y="299"/>
                </a:cubicBezTo>
                <a:cubicBezTo>
                  <a:pt x="2402" y="299"/>
                  <a:pt x="2402" y="299"/>
                  <a:pt x="2402" y="299"/>
                </a:cubicBezTo>
                <a:cubicBezTo>
                  <a:pt x="2400" y="300"/>
                  <a:pt x="2403" y="307"/>
                  <a:pt x="2403" y="307"/>
                </a:cubicBezTo>
                <a:cubicBezTo>
                  <a:pt x="2403" y="307"/>
                  <a:pt x="2403" y="307"/>
                  <a:pt x="2398" y="302"/>
                </a:cubicBezTo>
                <a:cubicBezTo>
                  <a:pt x="2398" y="302"/>
                  <a:pt x="2398" y="302"/>
                  <a:pt x="2397" y="295"/>
                </a:cubicBezTo>
                <a:cubicBezTo>
                  <a:pt x="2397" y="295"/>
                  <a:pt x="2397" y="295"/>
                  <a:pt x="2392" y="291"/>
                </a:cubicBezTo>
                <a:cubicBezTo>
                  <a:pt x="2392" y="291"/>
                  <a:pt x="2392" y="288"/>
                  <a:pt x="2390" y="286"/>
                </a:cubicBezTo>
                <a:cubicBezTo>
                  <a:pt x="2389" y="284"/>
                  <a:pt x="2387" y="283"/>
                  <a:pt x="2385" y="283"/>
                </a:cubicBezTo>
                <a:cubicBezTo>
                  <a:pt x="2384" y="283"/>
                  <a:pt x="2383" y="278"/>
                  <a:pt x="2383" y="278"/>
                </a:cubicBezTo>
                <a:cubicBezTo>
                  <a:pt x="2383" y="278"/>
                  <a:pt x="2377" y="268"/>
                  <a:pt x="2375" y="266"/>
                </a:cubicBezTo>
                <a:cubicBezTo>
                  <a:pt x="2373" y="264"/>
                  <a:pt x="2373" y="261"/>
                  <a:pt x="2371" y="258"/>
                </a:cubicBezTo>
                <a:cubicBezTo>
                  <a:pt x="2369" y="255"/>
                  <a:pt x="2360" y="250"/>
                  <a:pt x="2359" y="249"/>
                </a:cubicBezTo>
                <a:cubicBezTo>
                  <a:pt x="2358" y="248"/>
                  <a:pt x="2357" y="244"/>
                  <a:pt x="2357" y="244"/>
                </a:cubicBezTo>
                <a:cubicBezTo>
                  <a:pt x="2357" y="244"/>
                  <a:pt x="2351" y="239"/>
                  <a:pt x="2352" y="236"/>
                </a:cubicBezTo>
                <a:cubicBezTo>
                  <a:pt x="2352" y="235"/>
                  <a:pt x="2352" y="235"/>
                  <a:pt x="2353" y="235"/>
                </a:cubicBezTo>
                <a:cubicBezTo>
                  <a:pt x="2353" y="235"/>
                  <a:pt x="2354" y="235"/>
                  <a:pt x="2354" y="236"/>
                </a:cubicBezTo>
                <a:cubicBezTo>
                  <a:pt x="2355" y="236"/>
                  <a:pt x="2355" y="236"/>
                  <a:pt x="2355" y="236"/>
                </a:cubicBezTo>
                <a:cubicBezTo>
                  <a:pt x="2355" y="236"/>
                  <a:pt x="2355" y="236"/>
                  <a:pt x="2356" y="236"/>
                </a:cubicBezTo>
                <a:cubicBezTo>
                  <a:pt x="2357" y="235"/>
                  <a:pt x="2348" y="229"/>
                  <a:pt x="2350" y="229"/>
                </a:cubicBezTo>
                <a:cubicBezTo>
                  <a:pt x="2350" y="229"/>
                  <a:pt x="2350" y="229"/>
                  <a:pt x="2350" y="229"/>
                </a:cubicBezTo>
                <a:cubicBezTo>
                  <a:pt x="2352" y="229"/>
                  <a:pt x="2354" y="230"/>
                  <a:pt x="2354" y="230"/>
                </a:cubicBezTo>
                <a:cubicBezTo>
                  <a:pt x="2354" y="230"/>
                  <a:pt x="2354" y="230"/>
                  <a:pt x="2356" y="233"/>
                </a:cubicBezTo>
                <a:cubicBezTo>
                  <a:pt x="2356" y="233"/>
                  <a:pt x="2356" y="233"/>
                  <a:pt x="2360" y="237"/>
                </a:cubicBezTo>
                <a:cubicBezTo>
                  <a:pt x="2360" y="237"/>
                  <a:pt x="2360" y="237"/>
                  <a:pt x="2362" y="240"/>
                </a:cubicBezTo>
                <a:cubicBezTo>
                  <a:pt x="2362" y="240"/>
                  <a:pt x="2362" y="240"/>
                  <a:pt x="2364" y="240"/>
                </a:cubicBezTo>
                <a:cubicBezTo>
                  <a:pt x="2364" y="240"/>
                  <a:pt x="2364" y="240"/>
                  <a:pt x="2368" y="244"/>
                </a:cubicBezTo>
                <a:cubicBezTo>
                  <a:pt x="2368" y="244"/>
                  <a:pt x="2367" y="247"/>
                  <a:pt x="2370" y="250"/>
                </a:cubicBezTo>
                <a:cubicBezTo>
                  <a:pt x="2371" y="251"/>
                  <a:pt x="2373" y="251"/>
                  <a:pt x="2373" y="251"/>
                </a:cubicBezTo>
                <a:cubicBezTo>
                  <a:pt x="2373" y="251"/>
                  <a:pt x="2373" y="251"/>
                  <a:pt x="2373" y="251"/>
                </a:cubicBezTo>
                <a:cubicBezTo>
                  <a:pt x="2373" y="251"/>
                  <a:pt x="2373" y="251"/>
                  <a:pt x="2375" y="255"/>
                </a:cubicBezTo>
                <a:cubicBezTo>
                  <a:pt x="2375" y="255"/>
                  <a:pt x="2375" y="255"/>
                  <a:pt x="2378" y="255"/>
                </a:cubicBezTo>
                <a:cubicBezTo>
                  <a:pt x="2378" y="255"/>
                  <a:pt x="2378" y="255"/>
                  <a:pt x="2387" y="265"/>
                </a:cubicBezTo>
                <a:cubicBezTo>
                  <a:pt x="2387" y="265"/>
                  <a:pt x="2390" y="266"/>
                  <a:pt x="2392" y="268"/>
                </a:cubicBezTo>
                <a:cubicBezTo>
                  <a:pt x="2393" y="269"/>
                  <a:pt x="2397" y="274"/>
                  <a:pt x="2397" y="274"/>
                </a:cubicBezTo>
                <a:cubicBezTo>
                  <a:pt x="2397" y="274"/>
                  <a:pt x="2397" y="274"/>
                  <a:pt x="2406" y="281"/>
                </a:cubicBezTo>
                <a:cubicBezTo>
                  <a:pt x="2406" y="281"/>
                  <a:pt x="2394" y="275"/>
                  <a:pt x="2391" y="275"/>
                </a:cubicBezTo>
                <a:cubicBezTo>
                  <a:pt x="2390" y="275"/>
                  <a:pt x="2390" y="275"/>
                  <a:pt x="2390" y="275"/>
                </a:cubicBezTo>
                <a:cubicBezTo>
                  <a:pt x="2388" y="277"/>
                  <a:pt x="2392" y="279"/>
                  <a:pt x="2392" y="279"/>
                </a:cubicBezTo>
                <a:cubicBezTo>
                  <a:pt x="2392" y="279"/>
                  <a:pt x="2393" y="286"/>
                  <a:pt x="2395" y="290"/>
                </a:cubicBezTo>
                <a:close/>
                <a:moveTo>
                  <a:pt x="2456" y="312"/>
                </a:moveTo>
                <a:cubicBezTo>
                  <a:pt x="2456" y="310"/>
                  <a:pt x="2456" y="310"/>
                  <a:pt x="2456" y="310"/>
                </a:cubicBezTo>
                <a:cubicBezTo>
                  <a:pt x="2456" y="310"/>
                  <a:pt x="2456" y="310"/>
                  <a:pt x="2458" y="313"/>
                </a:cubicBezTo>
                <a:cubicBezTo>
                  <a:pt x="2458" y="313"/>
                  <a:pt x="2458" y="313"/>
                  <a:pt x="2452" y="316"/>
                </a:cubicBezTo>
                <a:cubicBezTo>
                  <a:pt x="2452" y="316"/>
                  <a:pt x="2452" y="316"/>
                  <a:pt x="2450" y="321"/>
                </a:cubicBezTo>
                <a:cubicBezTo>
                  <a:pt x="2450" y="321"/>
                  <a:pt x="2450" y="321"/>
                  <a:pt x="2448" y="320"/>
                </a:cubicBezTo>
                <a:cubicBezTo>
                  <a:pt x="2448" y="320"/>
                  <a:pt x="2448" y="320"/>
                  <a:pt x="2451" y="312"/>
                </a:cubicBezTo>
                <a:cubicBezTo>
                  <a:pt x="2451" y="312"/>
                  <a:pt x="2451" y="312"/>
                  <a:pt x="2456" y="312"/>
                </a:cubicBezTo>
                <a:close/>
                <a:moveTo>
                  <a:pt x="2437" y="415"/>
                </a:moveTo>
                <a:cubicBezTo>
                  <a:pt x="2437" y="415"/>
                  <a:pt x="2437" y="415"/>
                  <a:pt x="2437" y="415"/>
                </a:cubicBezTo>
                <a:cubicBezTo>
                  <a:pt x="2435" y="415"/>
                  <a:pt x="2437" y="411"/>
                  <a:pt x="2434" y="410"/>
                </a:cubicBezTo>
                <a:cubicBezTo>
                  <a:pt x="2434" y="410"/>
                  <a:pt x="2433" y="410"/>
                  <a:pt x="2433" y="410"/>
                </a:cubicBezTo>
                <a:cubicBezTo>
                  <a:pt x="2431" y="410"/>
                  <a:pt x="2434" y="414"/>
                  <a:pt x="2431" y="415"/>
                </a:cubicBezTo>
                <a:cubicBezTo>
                  <a:pt x="2431" y="415"/>
                  <a:pt x="2430" y="415"/>
                  <a:pt x="2430" y="415"/>
                </a:cubicBezTo>
                <a:cubicBezTo>
                  <a:pt x="2428" y="415"/>
                  <a:pt x="2426" y="414"/>
                  <a:pt x="2426" y="414"/>
                </a:cubicBezTo>
                <a:cubicBezTo>
                  <a:pt x="2426" y="414"/>
                  <a:pt x="2426" y="414"/>
                  <a:pt x="2424" y="415"/>
                </a:cubicBezTo>
                <a:cubicBezTo>
                  <a:pt x="2424" y="415"/>
                  <a:pt x="2423" y="413"/>
                  <a:pt x="2421" y="413"/>
                </a:cubicBezTo>
                <a:cubicBezTo>
                  <a:pt x="2420" y="413"/>
                  <a:pt x="2421" y="411"/>
                  <a:pt x="2419" y="411"/>
                </a:cubicBezTo>
                <a:cubicBezTo>
                  <a:pt x="2419" y="411"/>
                  <a:pt x="2419" y="411"/>
                  <a:pt x="2419" y="411"/>
                </a:cubicBezTo>
                <a:cubicBezTo>
                  <a:pt x="2419" y="411"/>
                  <a:pt x="2419" y="411"/>
                  <a:pt x="2417" y="413"/>
                </a:cubicBezTo>
                <a:cubicBezTo>
                  <a:pt x="2417" y="413"/>
                  <a:pt x="2419" y="415"/>
                  <a:pt x="2419" y="415"/>
                </a:cubicBezTo>
                <a:cubicBezTo>
                  <a:pt x="2420" y="415"/>
                  <a:pt x="2423" y="419"/>
                  <a:pt x="2423" y="419"/>
                </a:cubicBezTo>
                <a:cubicBezTo>
                  <a:pt x="2423" y="419"/>
                  <a:pt x="2423" y="419"/>
                  <a:pt x="2419" y="419"/>
                </a:cubicBezTo>
                <a:cubicBezTo>
                  <a:pt x="2419" y="419"/>
                  <a:pt x="2419" y="426"/>
                  <a:pt x="2416" y="426"/>
                </a:cubicBezTo>
                <a:cubicBezTo>
                  <a:pt x="2412" y="426"/>
                  <a:pt x="2408" y="419"/>
                  <a:pt x="2408" y="419"/>
                </a:cubicBezTo>
                <a:cubicBezTo>
                  <a:pt x="2408" y="419"/>
                  <a:pt x="2411" y="416"/>
                  <a:pt x="2410" y="414"/>
                </a:cubicBezTo>
                <a:cubicBezTo>
                  <a:pt x="2410" y="414"/>
                  <a:pt x="2410" y="414"/>
                  <a:pt x="2409" y="414"/>
                </a:cubicBezTo>
                <a:cubicBezTo>
                  <a:pt x="2408" y="414"/>
                  <a:pt x="2406" y="415"/>
                  <a:pt x="2406" y="415"/>
                </a:cubicBezTo>
                <a:cubicBezTo>
                  <a:pt x="2406" y="415"/>
                  <a:pt x="2405" y="414"/>
                  <a:pt x="2402" y="414"/>
                </a:cubicBezTo>
                <a:cubicBezTo>
                  <a:pt x="2399" y="414"/>
                  <a:pt x="2402" y="416"/>
                  <a:pt x="2400" y="417"/>
                </a:cubicBezTo>
                <a:cubicBezTo>
                  <a:pt x="2400" y="417"/>
                  <a:pt x="2400" y="417"/>
                  <a:pt x="2400" y="417"/>
                </a:cubicBezTo>
                <a:cubicBezTo>
                  <a:pt x="2399" y="417"/>
                  <a:pt x="2399" y="416"/>
                  <a:pt x="2398" y="416"/>
                </a:cubicBezTo>
                <a:cubicBezTo>
                  <a:pt x="2397" y="416"/>
                  <a:pt x="2396" y="416"/>
                  <a:pt x="2396" y="416"/>
                </a:cubicBezTo>
                <a:cubicBezTo>
                  <a:pt x="2396" y="416"/>
                  <a:pt x="2396" y="416"/>
                  <a:pt x="2396" y="416"/>
                </a:cubicBezTo>
                <a:cubicBezTo>
                  <a:pt x="2395" y="416"/>
                  <a:pt x="2389" y="419"/>
                  <a:pt x="2389" y="419"/>
                </a:cubicBezTo>
                <a:cubicBezTo>
                  <a:pt x="2389" y="419"/>
                  <a:pt x="2389" y="419"/>
                  <a:pt x="2386" y="418"/>
                </a:cubicBezTo>
                <a:cubicBezTo>
                  <a:pt x="2386" y="418"/>
                  <a:pt x="2385" y="422"/>
                  <a:pt x="2385" y="422"/>
                </a:cubicBezTo>
                <a:cubicBezTo>
                  <a:pt x="2384" y="422"/>
                  <a:pt x="2384" y="422"/>
                  <a:pt x="2384" y="422"/>
                </a:cubicBezTo>
                <a:cubicBezTo>
                  <a:pt x="2383" y="422"/>
                  <a:pt x="2380" y="420"/>
                  <a:pt x="2380" y="420"/>
                </a:cubicBezTo>
                <a:cubicBezTo>
                  <a:pt x="2380" y="420"/>
                  <a:pt x="2378" y="421"/>
                  <a:pt x="2377" y="421"/>
                </a:cubicBezTo>
                <a:cubicBezTo>
                  <a:pt x="2376" y="421"/>
                  <a:pt x="2375" y="417"/>
                  <a:pt x="2375" y="417"/>
                </a:cubicBezTo>
                <a:cubicBezTo>
                  <a:pt x="2375" y="417"/>
                  <a:pt x="2377" y="417"/>
                  <a:pt x="2378" y="417"/>
                </a:cubicBezTo>
                <a:cubicBezTo>
                  <a:pt x="2379" y="417"/>
                  <a:pt x="2384" y="408"/>
                  <a:pt x="2384" y="408"/>
                </a:cubicBezTo>
                <a:cubicBezTo>
                  <a:pt x="2384" y="408"/>
                  <a:pt x="2384" y="408"/>
                  <a:pt x="2388" y="405"/>
                </a:cubicBezTo>
                <a:cubicBezTo>
                  <a:pt x="2388" y="405"/>
                  <a:pt x="2388" y="405"/>
                  <a:pt x="2389" y="407"/>
                </a:cubicBezTo>
                <a:cubicBezTo>
                  <a:pt x="2389" y="407"/>
                  <a:pt x="2392" y="407"/>
                  <a:pt x="2392" y="407"/>
                </a:cubicBezTo>
                <a:cubicBezTo>
                  <a:pt x="2393" y="407"/>
                  <a:pt x="2400" y="404"/>
                  <a:pt x="2402" y="404"/>
                </a:cubicBezTo>
                <a:cubicBezTo>
                  <a:pt x="2402" y="404"/>
                  <a:pt x="2402" y="404"/>
                  <a:pt x="2402" y="404"/>
                </a:cubicBezTo>
                <a:cubicBezTo>
                  <a:pt x="2403" y="404"/>
                  <a:pt x="2404" y="404"/>
                  <a:pt x="2406" y="405"/>
                </a:cubicBezTo>
                <a:cubicBezTo>
                  <a:pt x="2407" y="405"/>
                  <a:pt x="2409" y="406"/>
                  <a:pt x="2409" y="406"/>
                </a:cubicBezTo>
                <a:cubicBezTo>
                  <a:pt x="2410" y="406"/>
                  <a:pt x="2410" y="406"/>
                  <a:pt x="2410" y="406"/>
                </a:cubicBezTo>
                <a:cubicBezTo>
                  <a:pt x="2411" y="406"/>
                  <a:pt x="2409" y="403"/>
                  <a:pt x="2408" y="401"/>
                </a:cubicBezTo>
                <a:cubicBezTo>
                  <a:pt x="2408" y="399"/>
                  <a:pt x="2410" y="396"/>
                  <a:pt x="2411" y="395"/>
                </a:cubicBezTo>
                <a:cubicBezTo>
                  <a:pt x="2411" y="394"/>
                  <a:pt x="2409" y="391"/>
                  <a:pt x="2408" y="390"/>
                </a:cubicBezTo>
                <a:cubicBezTo>
                  <a:pt x="2407" y="388"/>
                  <a:pt x="2412" y="387"/>
                  <a:pt x="2412" y="387"/>
                </a:cubicBezTo>
                <a:cubicBezTo>
                  <a:pt x="2412" y="387"/>
                  <a:pt x="2412" y="387"/>
                  <a:pt x="2411" y="389"/>
                </a:cubicBezTo>
                <a:cubicBezTo>
                  <a:pt x="2411" y="389"/>
                  <a:pt x="2411" y="391"/>
                  <a:pt x="2412" y="393"/>
                </a:cubicBezTo>
                <a:cubicBezTo>
                  <a:pt x="2413" y="394"/>
                  <a:pt x="2414" y="394"/>
                  <a:pt x="2415" y="394"/>
                </a:cubicBezTo>
                <a:cubicBezTo>
                  <a:pt x="2416" y="394"/>
                  <a:pt x="2416" y="394"/>
                  <a:pt x="2416" y="394"/>
                </a:cubicBezTo>
                <a:cubicBezTo>
                  <a:pt x="2416" y="394"/>
                  <a:pt x="2416" y="394"/>
                  <a:pt x="2416" y="392"/>
                </a:cubicBezTo>
                <a:cubicBezTo>
                  <a:pt x="2416" y="392"/>
                  <a:pt x="2420" y="391"/>
                  <a:pt x="2422" y="390"/>
                </a:cubicBezTo>
                <a:cubicBezTo>
                  <a:pt x="2424" y="389"/>
                  <a:pt x="2423" y="383"/>
                  <a:pt x="2423" y="383"/>
                </a:cubicBezTo>
                <a:cubicBezTo>
                  <a:pt x="2423" y="383"/>
                  <a:pt x="2423" y="383"/>
                  <a:pt x="2424" y="383"/>
                </a:cubicBezTo>
                <a:cubicBezTo>
                  <a:pt x="2424" y="383"/>
                  <a:pt x="2425" y="383"/>
                  <a:pt x="2426" y="383"/>
                </a:cubicBezTo>
                <a:cubicBezTo>
                  <a:pt x="2428" y="381"/>
                  <a:pt x="2424" y="379"/>
                  <a:pt x="2424" y="379"/>
                </a:cubicBezTo>
                <a:cubicBezTo>
                  <a:pt x="2424" y="379"/>
                  <a:pt x="2424" y="379"/>
                  <a:pt x="2424" y="376"/>
                </a:cubicBezTo>
                <a:cubicBezTo>
                  <a:pt x="2424" y="376"/>
                  <a:pt x="2425" y="372"/>
                  <a:pt x="2426" y="369"/>
                </a:cubicBezTo>
                <a:cubicBezTo>
                  <a:pt x="2426" y="367"/>
                  <a:pt x="2420" y="363"/>
                  <a:pt x="2420" y="363"/>
                </a:cubicBezTo>
                <a:cubicBezTo>
                  <a:pt x="2420" y="363"/>
                  <a:pt x="2420" y="363"/>
                  <a:pt x="2421" y="362"/>
                </a:cubicBezTo>
                <a:cubicBezTo>
                  <a:pt x="2421" y="362"/>
                  <a:pt x="2421" y="362"/>
                  <a:pt x="2418" y="356"/>
                </a:cubicBezTo>
                <a:cubicBezTo>
                  <a:pt x="2418" y="356"/>
                  <a:pt x="2418" y="356"/>
                  <a:pt x="2420" y="356"/>
                </a:cubicBezTo>
                <a:cubicBezTo>
                  <a:pt x="2420" y="356"/>
                  <a:pt x="2420" y="356"/>
                  <a:pt x="2417" y="351"/>
                </a:cubicBezTo>
                <a:cubicBezTo>
                  <a:pt x="2417" y="351"/>
                  <a:pt x="2417" y="351"/>
                  <a:pt x="2419" y="351"/>
                </a:cubicBezTo>
                <a:cubicBezTo>
                  <a:pt x="2419" y="351"/>
                  <a:pt x="2419" y="351"/>
                  <a:pt x="2422" y="355"/>
                </a:cubicBezTo>
                <a:cubicBezTo>
                  <a:pt x="2422" y="355"/>
                  <a:pt x="2422" y="355"/>
                  <a:pt x="2423" y="354"/>
                </a:cubicBezTo>
                <a:cubicBezTo>
                  <a:pt x="2423" y="354"/>
                  <a:pt x="2424" y="355"/>
                  <a:pt x="2425" y="355"/>
                </a:cubicBezTo>
                <a:cubicBezTo>
                  <a:pt x="2426" y="355"/>
                  <a:pt x="2424" y="351"/>
                  <a:pt x="2424" y="351"/>
                </a:cubicBezTo>
                <a:cubicBezTo>
                  <a:pt x="2424" y="351"/>
                  <a:pt x="2424" y="351"/>
                  <a:pt x="2423" y="352"/>
                </a:cubicBezTo>
                <a:cubicBezTo>
                  <a:pt x="2423" y="352"/>
                  <a:pt x="2421" y="352"/>
                  <a:pt x="2421" y="349"/>
                </a:cubicBezTo>
                <a:cubicBezTo>
                  <a:pt x="2422" y="349"/>
                  <a:pt x="2422" y="349"/>
                  <a:pt x="2422" y="349"/>
                </a:cubicBezTo>
                <a:cubicBezTo>
                  <a:pt x="2424" y="349"/>
                  <a:pt x="2426" y="350"/>
                  <a:pt x="2426" y="350"/>
                </a:cubicBezTo>
                <a:cubicBezTo>
                  <a:pt x="2426" y="350"/>
                  <a:pt x="2427" y="351"/>
                  <a:pt x="2427" y="353"/>
                </a:cubicBezTo>
                <a:cubicBezTo>
                  <a:pt x="2427" y="354"/>
                  <a:pt x="2429" y="357"/>
                  <a:pt x="2431" y="358"/>
                </a:cubicBezTo>
                <a:cubicBezTo>
                  <a:pt x="2432" y="360"/>
                  <a:pt x="2435" y="361"/>
                  <a:pt x="2435" y="361"/>
                </a:cubicBezTo>
                <a:cubicBezTo>
                  <a:pt x="2435" y="361"/>
                  <a:pt x="2435" y="361"/>
                  <a:pt x="2436" y="363"/>
                </a:cubicBezTo>
                <a:cubicBezTo>
                  <a:pt x="2436" y="363"/>
                  <a:pt x="2438" y="365"/>
                  <a:pt x="2439" y="366"/>
                </a:cubicBezTo>
                <a:cubicBezTo>
                  <a:pt x="2440" y="368"/>
                  <a:pt x="2441" y="372"/>
                  <a:pt x="2441" y="372"/>
                </a:cubicBezTo>
                <a:cubicBezTo>
                  <a:pt x="2441" y="372"/>
                  <a:pt x="2441" y="372"/>
                  <a:pt x="2439" y="373"/>
                </a:cubicBezTo>
                <a:cubicBezTo>
                  <a:pt x="2439" y="373"/>
                  <a:pt x="2439" y="373"/>
                  <a:pt x="2440" y="374"/>
                </a:cubicBezTo>
                <a:cubicBezTo>
                  <a:pt x="2440" y="374"/>
                  <a:pt x="2440" y="374"/>
                  <a:pt x="2441" y="379"/>
                </a:cubicBezTo>
                <a:cubicBezTo>
                  <a:pt x="2441" y="379"/>
                  <a:pt x="2441" y="379"/>
                  <a:pt x="2440" y="379"/>
                </a:cubicBezTo>
                <a:cubicBezTo>
                  <a:pt x="2439" y="379"/>
                  <a:pt x="2438" y="379"/>
                  <a:pt x="2438" y="381"/>
                </a:cubicBezTo>
                <a:cubicBezTo>
                  <a:pt x="2437" y="384"/>
                  <a:pt x="2441" y="387"/>
                  <a:pt x="2442" y="389"/>
                </a:cubicBezTo>
                <a:cubicBezTo>
                  <a:pt x="2443" y="391"/>
                  <a:pt x="2443" y="396"/>
                  <a:pt x="2443" y="398"/>
                </a:cubicBezTo>
                <a:cubicBezTo>
                  <a:pt x="2443" y="401"/>
                  <a:pt x="2449" y="404"/>
                  <a:pt x="2449" y="404"/>
                </a:cubicBezTo>
                <a:cubicBezTo>
                  <a:pt x="2446" y="405"/>
                  <a:pt x="2446" y="405"/>
                  <a:pt x="2446" y="405"/>
                </a:cubicBezTo>
                <a:cubicBezTo>
                  <a:pt x="2446" y="405"/>
                  <a:pt x="2448" y="411"/>
                  <a:pt x="2445" y="411"/>
                </a:cubicBezTo>
                <a:cubicBezTo>
                  <a:pt x="2444" y="411"/>
                  <a:pt x="2444" y="411"/>
                  <a:pt x="2444" y="411"/>
                </a:cubicBezTo>
                <a:cubicBezTo>
                  <a:pt x="2441" y="411"/>
                  <a:pt x="2444" y="407"/>
                  <a:pt x="2442" y="405"/>
                </a:cubicBezTo>
                <a:cubicBezTo>
                  <a:pt x="2442" y="404"/>
                  <a:pt x="2442" y="404"/>
                  <a:pt x="2441" y="404"/>
                </a:cubicBezTo>
                <a:cubicBezTo>
                  <a:pt x="2440" y="404"/>
                  <a:pt x="2440" y="408"/>
                  <a:pt x="2440" y="408"/>
                </a:cubicBezTo>
                <a:cubicBezTo>
                  <a:pt x="2440" y="408"/>
                  <a:pt x="2439" y="408"/>
                  <a:pt x="2439" y="408"/>
                </a:cubicBezTo>
                <a:cubicBezTo>
                  <a:pt x="2439" y="408"/>
                  <a:pt x="2438" y="408"/>
                  <a:pt x="2437" y="409"/>
                </a:cubicBezTo>
                <a:cubicBezTo>
                  <a:pt x="2436" y="410"/>
                  <a:pt x="2439" y="414"/>
                  <a:pt x="2437" y="415"/>
                </a:cubicBezTo>
                <a:close/>
                <a:moveTo>
                  <a:pt x="2429" y="786"/>
                </a:moveTo>
                <a:cubicBezTo>
                  <a:pt x="2429" y="786"/>
                  <a:pt x="2429" y="786"/>
                  <a:pt x="2425" y="782"/>
                </a:cubicBezTo>
                <a:cubicBezTo>
                  <a:pt x="2425" y="782"/>
                  <a:pt x="2425" y="782"/>
                  <a:pt x="2422" y="784"/>
                </a:cubicBezTo>
                <a:cubicBezTo>
                  <a:pt x="2422" y="784"/>
                  <a:pt x="2422" y="784"/>
                  <a:pt x="2420" y="778"/>
                </a:cubicBezTo>
                <a:cubicBezTo>
                  <a:pt x="2420" y="778"/>
                  <a:pt x="2417" y="781"/>
                  <a:pt x="2415" y="781"/>
                </a:cubicBezTo>
                <a:cubicBezTo>
                  <a:pt x="2414" y="781"/>
                  <a:pt x="2413" y="779"/>
                  <a:pt x="2413" y="779"/>
                </a:cubicBezTo>
                <a:cubicBezTo>
                  <a:pt x="2413" y="779"/>
                  <a:pt x="2412" y="782"/>
                  <a:pt x="2411" y="782"/>
                </a:cubicBezTo>
                <a:cubicBezTo>
                  <a:pt x="2411" y="782"/>
                  <a:pt x="2410" y="782"/>
                  <a:pt x="2410" y="782"/>
                </a:cubicBezTo>
                <a:cubicBezTo>
                  <a:pt x="2408" y="782"/>
                  <a:pt x="2408" y="779"/>
                  <a:pt x="2408" y="779"/>
                </a:cubicBezTo>
                <a:cubicBezTo>
                  <a:pt x="2408" y="779"/>
                  <a:pt x="2408" y="781"/>
                  <a:pt x="2407" y="781"/>
                </a:cubicBezTo>
                <a:cubicBezTo>
                  <a:pt x="2406" y="781"/>
                  <a:pt x="2406" y="781"/>
                  <a:pt x="2406" y="780"/>
                </a:cubicBezTo>
                <a:cubicBezTo>
                  <a:pt x="2405" y="780"/>
                  <a:pt x="2406" y="777"/>
                  <a:pt x="2408" y="776"/>
                </a:cubicBezTo>
                <a:cubicBezTo>
                  <a:pt x="2408" y="775"/>
                  <a:pt x="2409" y="775"/>
                  <a:pt x="2409" y="775"/>
                </a:cubicBezTo>
                <a:cubicBezTo>
                  <a:pt x="2409" y="775"/>
                  <a:pt x="2410" y="775"/>
                  <a:pt x="2410" y="775"/>
                </a:cubicBezTo>
                <a:cubicBezTo>
                  <a:pt x="2410" y="775"/>
                  <a:pt x="2410" y="775"/>
                  <a:pt x="2411" y="775"/>
                </a:cubicBezTo>
                <a:cubicBezTo>
                  <a:pt x="2411" y="775"/>
                  <a:pt x="2411" y="775"/>
                  <a:pt x="2411" y="775"/>
                </a:cubicBezTo>
                <a:cubicBezTo>
                  <a:pt x="2413" y="775"/>
                  <a:pt x="2415" y="773"/>
                  <a:pt x="2417" y="773"/>
                </a:cubicBezTo>
                <a:cubicBezTo>
                  <a:pt x="2417" y="773"/>
                  <a:pt x="2418" y="773"/>
                  <a:pt x="2418" y="773"/>
                </a:cubicBezTo>
                <a:cubicBezTo>
                  <a:pt x="2427" y="775"/>
                  <a:pt x="2428" y="779"/>
                  <a:pt x="2428" y="779"/>
                </a:cubicBezTo>
                <a:cubicBezTo>
                  <a:pt x="2428" y="779"/>
                  <a:pt x="2428" y="779"/>
                  <a:pt x="2427" y="781"/>
                </a:cubicBezTo>
                <a:cubicBezTo>
                  <a:pt x="2427" y="781"/>
                  <a:pt x="2427" y="781"/>
                  <a:pt x="2430" y="783"/>
                </a:cubicBezTo>
                <a:lnTo>
                  <a:pt x="2429" y="786"/>
                </a:lnTo>
                <a:close/>
                <a:moveTo>
                  <a:pt x="2457" y="814"/>
                </a:moveTo>
                <a:cubicBezTo>
                  <a:pt x="2457" y="814"/>
                  <a:pt x="2457" y="814"/>
                  <a:pt x="2456" y="808"/>
                </a:cubicBezTo>
                <a:cubicBezTo>
                  <a:pt x="2456" y="808"/>
                  <a:pt x="2456" y="808"/>
                  <a:pt x="2458" y="806"/>
                </a:cubicBezTo>
                <a:cubicBezTo>
                  <a:pt x="2459" y="802"/>
                  <a:pt x="2459" y="802"/>
                  <a:pt x="2459" y="802"/>
                </a:cubicBezTo>
                <a:cubicBezTo>
                  <a:pt x="2459" y="802"/>
                  <a:pt x="2459" y="802"/>
                  <a:pt x="2462" y="802"/>
                </a:cubicBezTo>
                <a:cubicBezTo>
                  <a:pt x="2462" y="802"/>
                  <a:pt x="2462" y="802"/>
                  <a:pt x="2460" y="806"/>
                </a:cubicBezTo>
                <a:cubicBezTo>
                  <a:pt x="2460" y="806"/>
                  <a:pt x="2460" y="806"/>
                  <a:pt x="2458" y="809"/>
                </a:cubicBezTo>
                <a:cubicBezTo>
                  <a:pt x="2458" y="809"/>
                  <a:pt x="2458" y="809"/>
                  <a:pt x="2460" y="809"/>
                </a:cubicBezTo>
                <a:cubicBezTo>
                  <a:pt x="2460" y="809"/>
                  <a:pt x="2460" y="809"/>
                  <a:pt x="2460" y="812"/>
                </a:cubicBezTo>
                <a:cubicBezTo>
                  <a:pt x="2460" y="812"/>
                  <a:pt x="2460" y="812"/>
                  <a:pt x="2458" y="812"/>
                </a:cubicBezTo>
                <a:cubicBezTo>
                  <a:pt x="2458" y="812"/>
                  <a:pt x="2458" y="812"/>
                  <a:pt x="2459" y="815"/>
                </a:cubicBezTo>
                <a:cubicBezTo>
                  <a:pt x="2459" y="815"/>
                  <a:pt x="2459" y="815"/>
                  <a:pt x="2457" y="814"/>
                </a:cubicBezTo>
                <a:close/>
                <a:moveTo>
                  <a:pt x="2467" y="886"/>
                </a:moveTo>
                <a:cubicBezTo>
                  <a:pt x="2466" y="886"/>
                  <a:pt x="2465" y="886"/>
                  <a:pt x="2464" y="885"/>
                </a:cubicBezTo>
                <a:cubicBezTo>
                  <a:pt x="2464" y="885"/>
                  <a:pt x="2465" y="879"/>
                  <a:pt x="2466" y="879"/>
                </a:cubicBezTo>
                <a:cubicBezTo>
                  <a:pt x="2467" y="879"/>
                  <a:pt x="2470" y="880"/>
                  <a:pt x="2470" y="880"/>
                </a:cubicBezTo>
                <a:cubicBezTo>
                  <a:pt x="2470" y="880"/>
                  <a:pt x="2470" y="880"/>
                  <a:pt x="2469" y="884"/>
                </a:cubicBezTo>
                <a:cubicBezTo>
                  <a:pt x="2469" y="884"/>
                  <a:pt x="2469" y="884"/>
                  <a:pt x="2470" y="885"/>
                </a:cubicBezTo>
                <a:cubicBezTo>
                  <a:pt x="2470" y="885"/>
                  <a:pt x="2468" y="886"/>
                  <a:pt x="2467" y="886"/>
                </a:cubicBezTo>
                <a:close/>
                <a:moveTo>
                  <a:pt x="2486" y="829"/>
                </a:moveTo>
                <a:cubicBezTo>
                  <a:pt x="2486" y="829"/>
                  <a:pt x="2486" y="822"/>
                  <a:pt x="2490" y="820"/>
                </a:cubicBezTo>
                <a:cubicBezTo>
                  <a:pt x="2492" y="820"/>
                  <a:pt x="2492" y="820"/>
                  <a:pt x="2493" y="820"/>
                </a:cubicBezTo>
                <a:cubicBezTo>
                  <a:pt x="2495" y="820"/>
                  <a:pt x="2496" y="820"/>
                  <a:pt x="2496" y="821"/>
                </a:cubicBezTo>
                <a:cubicBezTo>
                  <a:pt x="2496" y="821"/>
                  <a:pt x="2496" y="821"/>
                  <a:pt x="2496" y="821"/>
                </a:cubicBezTo>
                <a:cubicBezTo>
                  <a:pt x="2497" y="823"/>
                  <a:pt x="2497" y="823"/>
                  <a:pt x="2497" y="823"/>
                </a:cubicBezTo>
                <a:cubicBezTo>
                  <a:pt x="2497" y="823"/>
                  <a:pt x="2497" y="823"/>
                  <a:pt x="2496" y="827"/>
                </a:cubicBezTo>
                <a:cubicBezTo>
                  <a:pt x="2494" y="828"/>
                  <a:pt x="2493" y="828"/>
                  <a:pt x="2493" y="828"/>
                </a:cubicBezTo>
                <a:cubicBezTo>
                  <a:pt x="2493" y="828"/>
                  <a:pt x="2493" y="828"/>
                  <a:pt x="2486" y="829"/>
                </a:cubicBezTo>
                <a:close/>
                <a:moveTo>
                  <a:pt x="2243" y="1074"/>
                </a:moveTo>
                <a:cubicBezTo>
                  <a:pt x="2245" y="1074"/>
                  <a:pt x="2247" y="1074"/>
                  <a:pt x="2248" y="1072"/>
                </a:cubicBezTo>
                <a:cubicBezTo>
                  <a:pt x="2251" y="1069"/>
                  <a:pt x="2250" y="1063"/>
                  <a:pt x="2250" y="1063"/>
                </a:cubicBezTo>
                <a:cubicBezTo>
                  <a:pt x="2250" y="1063"/>
                  <a:pt x="2255" y="1058"/>
                  <a:pt x="2254" y="1055"/>
                </a:cubicBezTo>
                <a:cubicBezTo>
                  <a:pt x="2254" y="1052"/>
                  <a:pt x="2251" y="1051"/>
                  <a:pt x="2251" y="1051"/>
                </a:cubicBezTo>
                <a:cubicBezTo>
                  <a:pt x="2251" y="1051"/>
                  <a:pt x="2248" y="1044"/>
                  <a:pt x="2249" y="1043"/>
                </a:cubicBezTo>
                <a:cubicBezTo>
                  <a:pt x="2250" y="1042"/>
                  <a:pt x="2251" y="1042"/>
                  <a:pt x="2251" y="1042"/>
                </a:cubicBezTo>
                <a:cubicBezTo>
                  <a:pt x="2251" y="1042"/>
                  <a:pt x="2249" y="1033"/>
                  <a:pt x="2250" y="1032"/>
                </a:cubicBezTo>
                <a:cubicBezTo>
                  <a:pt x="2251" y="1031"/>
                  <a:pt x="2251" y="1027"/>
                  <a:pt x="2250" y="1025"/>
                </a:cubicBezTo>
                <a:cubicBezTo>
                  <a:pt x="2250" y="1024"/>
                  <a:pt x="2245" y="1020"/>
                  <a:pt x="2245" y="1019"/>
                </a:cubicBezTo>
                <a:cubicBezTo>
                  <a:pt x="2246" y="1017"/>
                  <a:pt x="2247" y="1013"/>
                  <a:pt x="2247" y="1013"/>
                </a:cubicBezTo>
                <a:cubicBezTo>
                  <a:pt x="2247" y="1013"/>
                  <a:pt x="2243" y="1007"/>
                  <a:pt x="2243" y="1004"/>
                </a:cubicBezTo>
                <a:cubicBezTo>
                  <a:pt x="2242" y="1002"/>
                  <a:pt x="2243" y="998"/>
                  <a:pt x="2243" y="998"/>
                </a:cubicBezTo>
                <a:cubicBezTo>
                  <a:pt x="2243" y="998"/>
                  <a:pt x="2243" y="998"/>
                  <a:pt x="2247" y="1001"/>
                </a:cubicBezTo>
                <a:cubicBezTo>
                  <a:pt x="2247" y="1001"/>
                  <a:pt x="2247" y="1001"/>
                  <a:pt x="2245" y="996"/>
                </a:cubicBezTo>
                <a:cubicBezTo>
                  <a:pt x="2245" y="996"/>
                  <a:pt x="2245" y="996"/>
                  <a:pt x="2247" y="996"/>
                </a:cubicBezTo>
                <a:cubicBezTo>
                  <a:pt x="2247" y="996"/>
                  <a:pt x="2251" y="1003"/>
                  <a:pt x="2253" y="1003"/>
                </a:cubicBezTo>
                <a:cubicBezTo>
                  <a:pt x="2253" y="1003"/>
                  <a:pt x="2253" y="1003"/>
                  <a:pt x="2253" y="1003"/>
                </a:cubicBezTo>
                <a:cubicBezTo>
                  <a:pt x="2254" y="1002"/>
                  <a:pt x="2249" y="994"/>
                  <a:pt x="2249" y="993"/>
                </a:cubicBezTo>
                <a:cubicBezTo>
                  <a:pt x="2249" y="992"/>
                  <a:pt x="2246" y="985"/>
                  <a:pt x="2248" y="983"/>
                </a:cubicBezTo>
                <a:cubicBezTo>
                  <a:pt x="2249" y="982"/>
                  <a:pt x="2253" y="978"/>
                  <a:pt x="2253" y="978"/>
                </a:cubicBezTo>
                <a:cubicBezTo>
                  <a:pt x="2253" y="978"/>
                  <a:pt x="2249" y="977"/>
                  <a:pt x="2250" y="974"/>
                </a:cubicBezTo>
                <a:cubicBezTo>
                  <a:pt x="2251" y="972"/>
                  <a:pt x="2254" y="967"/>
                  <a:pt x="2254" y="967"/>
                </a:cubicBezTo>
                <a:cubicBezTo>
                  <a:pt x="2254" y="967"/>
                  <a:pt x="2254" y="967"/>
                  <a:pt x="2256" y="960"/>
                </a:cubicBezTo>
                <a:cubicBezTo>
                  <a:pt x="2256" y="960"/>
                  <a:pt x="2256" y="960"/>
                  <a:pt x="2258" y="959"/>
                </a:cubicBezTo>
                <a:cubicBezTo>
                  <a:pt x="2258" y="959"/>
                  <a:pt x="2258" y="959"/>
                  <a:pt x="2257" y="967"/>
                </a:cubicBezTo>
                <a:cubicBezTo>
                  <a:pt x="2257" y="967"/>
                  <a:pt x="2264" y="959"/>
                  <a:pt x="2265" y="958"/>
                </a:cubicBezTo>
                <a:cubicBezTo>
                  <a:pt x="2266" y="957"/>
                  <a:pt x="2273" y="956"/>
                  <a:pt x="2273" y="956"/>
                </a:cubicBezTo>
                <a:cubicBezTo>
                  <a:pt x="2273" y="956"/>
                  <a:pt x="2275" y="951"/>
                  <a:pt x="2278" y="950"/>
                </a:cubicBezTo>
                <a:cubicBezTo>
                  <a:pt x="2280" y="949"/>
                  <a:pt x="2284" y="949"/>
                  <a:pt x="2284" y="949"/>
                </a:cubicBezTo>
                <a:cubicBezTo>
                  <a:pt x="2284" y="949"/>
                  <a:pt x="2286" y="947"/>
                  <a:pt x="2287" y="946"/>
                </a:cubicBezTo>
                <a:cubicBezTo>
                  <a:pt x="2289" y="945"/>
                  <a:pt x="2291" y="945"/>
                  <a:pt x="2291" y="945"/>
                </a:cubicBezTo>
                <a:cubicBezTo>
                  <a:pt x="2291" y="945"/>
                  <a:pt x="2291" y="945"/>
                  <a:pt x="2292" y="944"/>
                </a:cubicBezTo>
                <a:cubicBezTo>
                  <a:pt x="2292" y="944"/>
                  <a:pt x="2292" y="944"/>
                  <a:pt x="2298" y="944"/>
                </a:cubicBezTo>
                <a:cubicBezTo>
                  <a:pt x="2298" y="944"/>
                  <a:pt x="2298" y="944"/>
                  <a:pt x="2303" y="941"/>
                </a:cubicBezTo>
                <a:cubicBezTo>
                  <a:pt x="2303" y="941"/>
                  <a:pt x="2303" y="941"/>
                  <a:pt x="2309" y="942"/>
                </a:cubicBezTo>
                <a:cubicBezTo>
                  <a:pt x="2309" y="942"/>
                  <a:pt x="2319" y="941"/>
                  <a:pt x="2322" y="939"/>
                </a:cubicBezTo>
                <a:cubicBezTo>
                  <a:pt x="2325" y="937"/>
                  <a:pt x="2329" y="933"/>
                  <a:pt x="2329" y="933"/>
                </a:cubicBezTo>
                <a:cubicBezTo>
                  <a:pt x="2329" y="933"/>
                  <a:pt x="2328" y="931"/>
                  <a:pt x="2329" y="931"/>
                </a:cubicBezTo>
                <a:cubicBezTo>
                  <a:pt x="2330" y="930"/>
                  <a:pt x="2336" y="928"/>
                  <a:pt x="2337" y="926"/>
                </a:cubicBezTo>
                <a:cubicBezTo>
                  <a:pt x="2337" y="925"/>
                  <a:pt x="2334" y="924"/>
                  <a:pt x="2334" y="924"/>
                </a:cubicBezTo>
                <a:cubicBezTo>
                  <a:pt x="2334" y="924"/>
                  <a:pt x="2332" y="918"/>
                  <a:pt x="2335" y="915"/>
                </a:cubicBezTo>
                <a:cubicBezTo>
                  <a:pt x="2338" y="912"/>
                  <a:pt x="2341" y="910"/>
                  <a:pt x="2341" y="910"/>
                </a:cubicBezTo>
                <a:cubicBezTo>
                  <a:pt x="2341" y="910"/>
                  <a:pt x="2341" y="910"/>
                  <a:pt x="2343" y="907"/>
                </a:cubicBezTo>
                <a:cubicBezTo>
                  <a:pt x="2343" y="907"/>
                  <a:pt x="2343" y="907"/>
                  <a:pt x="2345" y="907"/>
                </a:cubicBezTo>
                <a:cubicBezTo>
                  <a:pt x="2345" y="907"/>
                  <a:pt x="2345" y="907"/>
                  <a:pt x="2345" y="911"/>
                </a:cubicBezTo>
                <a:cubicBezTo>
                  <a:pt x="2345" y="911"/>
                  <a:pt x="2345" y="911"/>
                  <a:pt x="2347" y="913"/>
                </a:cubicBezTo>
                <a:cubicBezTo>
                  <a:pt x="2347" y="913"/>
                  <a:pt x="2347" y="913"/>
                  <a:pt x="2348" y="922"/>
                </a:cubicBezTo>
                <a:cubicBezTo>
                  <a:pt x="2348" y="922"/>
                  <a:pt x="2348" y="922"/>
                  <a:pt x="2350" y="922"/>
                </a:cubicBezTo>
                <a:cubicBezTo>
                  <a:pt x="2350" y="922"/>
                  <a:pt x="2350" y="922"/>
                  <a:pt x="2349" y="917"/>
                </a:cubicBezTo>
                <a:cubicBezTo>
                  <a:pt x="2349" y="917"/>
                  <a:pt x="2349" y="917"/>
                  <a:pt x="2350" y="915"/>
                </a:cubicBezTo>
                <a:cubicBezTo>
                  <a:pt x="2350" y="915"/>
                  <a:pt x="2350" y="915"/>
                  <a:pt x="2350" y="911"/>
                </a:cubicBezTo>
                <a:cubicBezTo>
                  <a:pt x="2350" y="911"/>
                  <a:pt x="2347" y="908"/>
                  <a:pt x="2349" y="906"/>
                </a:cubicBezTo>
                <a:cubicBezTo>
                  <a:pt x="2349" y="906"/>
                  <a:pt x="2350" y="905"/>
                  <a:pt x="2350" y="905"/>
                </a:cubicBezTo>
                <a:cubicBezTo>
                  <a:pt x="2352" y="905"/>
                  <a:pt x="2353" y="906"/>
                  <a:pt x="2353" y="906"/>
                </a:cubicBezTo>
                <a:cubicBezTo>
                  <a:pt x="2353" y="906"/>
                  <a:pt x="2353" y="906"/>
                  <a:pt x="2362" y="906"/>
                </a:cubicBezTo>
                <a:cubicBezTo>
                  <a:pt x="2362" y="906"/>
                  <a:pt x="2362" y="906"/>
                  <a:pt x="2362" y="904"/>
                </a:cubicBezTo>
                <a:cubicBezTo>
                  <a:pt x="2362" y="904"/>
                  <a:pt x="2362" y="904"/>
                  <a:pt x="2360" y="904"/>
                </a:cubicBezTo>
                <a:cubicBezTo>
                  <a:pt x="2360" y="904"/>
                  <a:pt x="2360" y="904"/>
                  <a:pt x="2358" y="901"/>
                </a:cubicBezTo>
                <a:cubicBezTo>
                  <a:pt x="2358" y="901"/>
                  <a:pt x="2358" y="901"/>
                  <a:pt x="2360" y="900"/>
                </a:cubicBezTo>
                <a:cubicBezTo>
                  <a:pt x="2360" y="900"/>
                  <a:pt x="2360" y="900"/>
                  <a:pt x="2360" y="896"/>
                </a:cubicBezTo>
                <a:cubicBezTo>
                  <a:pt x="2360" y="896"/>
                  <a:pt x="2360" y="896"/>
                  <a:pt x="2366" y="898"/>
                </a:cubicBezTo>
                <a:cubicBezTo>
                  <a:pt x="2366" y="898"/>
                  <a:pt x="2364" y="895"/>
                  <a:pt x="2365" y="893"/>
                </a:cubicBezTo>
                <a:cubicBezTo>
                  <a:pt x="2366" y="892"/>
                  <a:pt x="2367" y="891"/>
                  <a:pt x="2368" y="891"/>
                </a:cubicBezTo>
                <a:cubicBezTo>
                  <a:pt x="2368" y="891"/>
                  <a:pt x="2369" y="891"/>
                  <a:pt x="2369" y="891"/>
                </a:cubicBezTo>
                <a:cubicBezTo>
                  <a:pt x="2369" y="891"/>
                  <a:pt x="2369" y="891"/>
                  <a:pt x="2371" y="889"/>
                </a:cubicBezTo>
                <a:cubicBezTo>
                  <a:pt x="2371" y="889"/>
                  <a:pt x="2371" y="889"/>
                  <a:pt x="2370" y="893"/>
                </a:cubicBezTo>
                <a:cubicBezTo>
                  <a:pt x="2370" y="893"/>
                  <a:pt x="2373" y="892"/>
                  <a:pt x="2373" y="890"/>
                </a:cubicBezTo>
                <a:cubicBezTo>
                  <a:pt x="2373" y="888"/>
                  <a:pt x="2372" y="886"/>
                  <a:pt x="2372" y="886"/>
                </a:cubicBezTo>
                <a:cubicBezTo>
                  <a:pt x="2372" y="886"/>
                  <a:pt x="2372" y="886"/>
                  <a:pt x="2375" y="886"/>
                </a:cubicBezTo>
                <a:cubicBezTo>
                  <a:pt x="2375" y="886"/>
                  <a:pt x="2375" y="886"/>
                  <a:pt x="2377" y="887"/>
                </a:cubicBezTo>
                <a:cubicBezTo>
                  <a:pt x="2377" y="887"/>
                  <a:pt x="2377" y="887"/>
                  <a:pt x="2376" y="883"/>
                </a:cubicBezTo>
                <a:cubicBezTo>
                  <a:pt x="2376" y="883"/>
                  <a:pt x="2376" y="883"/>
                  <a:pt x="2380" y="884"/>
                </a:cubicBezTo>
                <a:cubicBezTo>
                  <a:pt x="2380" y="884"/>
                  <a:pt x="2380" y="884"/>
                  <a:pt x="2381" y="882"/>
                </a:cubicBezTo>
                <a:cubicBezTo>
                  <a:pt x="2381" y="882"/>
                  <a:pt x="2380" y="882"/>
                  <a:pt x="2380" y="881"/>
                </a:cubicBezTo>
                <a:cubicBezTo>
                  <a:pt x="2380" y="880"/>
                  <a:pt x="2381" y="878"/>
                  <a:pt x="2383" y="878"/>
                </a:cubicBezTo>
                <a:cubicBezTo>
                  <a:pt x="2384" y="878"/>
                  <a:pt x="2384" y="879"/>
                  <a:pt x="2385" y="879"/>
                </a:cubicBezTo>
                <a:cubicBezTo>
                  <a:pt x="2387" y="880"/>
                  <a:pt x="2385" y="884"/>
                  <a:pt x="2385" y="884"/>
                </a:cubicBezTo>
                <a:cubicBezTo>
                  <a:pt x="2385" y="884"/>
                  <a:pt x="2385" y="884"/>
                  <a:pt x="2387" y="887"/>
                </a:cubicBezTo>
                <a:cubicBezTo>
                  <a:pt x="2387" y="887"/>
                  <a:pt x="2387" y="887"/>
                  <a:pt x="2387" y="887"/>
                </a:cubicBezTo>
                <a:cubicBezTo>
                  <a:pt x="2388" y="887"/>
                  <a:pt x="2390" y="887"/>
                  <a:pt x="2391" y="889"/>
                </a:cubicBezTo>
                <a:cubicBezTo>
                  <a:pt x="2391" y="891"/>
                  <a:pt x="2392" y="892"/>
                  <a:pt x="2392" y="892"/>
                </a:cubicBezTo>
                <a:cubicBezTo>
                  <a:pt x="2392" y="892"/>
                  <a:pt x="2392" y="892"/>
                  <a:pt x="2389" y="900"/>
                </a:cubicBezTo>
                <a:cubicBezTo>
                  <a:pt x="2389" y="900"/>
                  <a:pt x="2389" y="900"/>
                  <a:pt x="2392" y="900"/>
                </a:cubicBezTo>
                <a:cubicBezTo>
                  <a:pt x="2392" y="900"/>
                  <a:pt x="2392" y="900"/>
                  <a:pt x="2392" y="897"/>
                </a:cubicBezTo>
                <a:cubicBezTo>
                  <a:pt x="2392" y="897"/>
                  <a:pt x="2392" y="897"/>
                  <a:pt x="2394" y="896"/>
                </a:cubicBezTo>
                <a:cubicBezTo>
                  <a:pt x="2394" y="896"/>
                  <a:pt x="2394" y="896"/>
                  <a:pt x="2395" y="893"/>
                </a:cubicBezTo>
                <a:cubicBezTo>
                  <a:pt x="2395" y="893"/>
                  <a:pt x="2395" y="893"/>
                  <a:pt x="2400" y="896"/>
                </a:cubicBezTo>
                <a:cubicBezTo>
                  <a:pt x="2400" y="896"/>
                  <a:pt x="2400" y="896"/>
                  <a:pt x="2401" y="894"/>
                </a:cubicBezTo>
                <a:cubicBezTo>
                  <a:pt x="2401" y="894"/>
                  <a:pt x="2401" y="894"/>
                  <a:pt x="2405" y="894"/>
                </a:cubicBezTo>
                <a:cubicBezTo>
                  <a:pt x="2405" y="894"/>
                  <a:pt x="2405" y="894"/>
                  <a:pt x="2408" y="896"/>
                </a:cubicBezTo>
                <a:cubicBezTo>
                  <a:pt x="2408" y="896"/>
                  <a:pt x="2408" y="893"/>
                  <a:pt x="2406" y="892"/>
                </a:cubicBezTo>
                <a:cubicBezTo>
                  <a:pt x="2405" y="891"/>
                  <a:pt x="2401" y="890"/>
                  <a:pt x="2402" y="888"/>
                </a:cubicBezTo>
                <a:cubicBezTo>
                  <a:pt x="2403" y="887"/>
                  <a:pt x="2402" y="884"/>
                  <a:pt x="2402" y="884"/>
                </a:cubicBezTo>
                <a:cubicBezTo>
                  <a:pt x="2402" y="884"/>
                  <a:pt x="2402" y="884"/>
                  <a:pt x="2406" y="880"/>
                </a:cubicBezTo>
                <a:cubicBezTo>
                  <a:pt x="2406" y="880"/>
                  <a:pt x="2406" y="880"/>
                  <a:pt x="2412" y="879"/>
                </a:cubicBezTo>
                <a:cubicBezTo>
                  <a:pt x="2412" y="879"/>
                  <a:pt x="2408" y="878"/>
                  <a:pt x="2409" y="876"/>
                </a:cubicBezTo>
                <a:cubicBezTo>
                  <a:pt x="2409" y="874"/>
                  <a:pt x="2410" y="871"/>
                  <a:pt x="2410" y="871"/>
                </a:cubicBezTo>
                <a:cubicBezTo>
                  <a:pt x="2410" y="871"/>
                  <a:pt x="2419" y="866"/>
                  <a:pt x="2420" y="866"/>
                </a:cubicBezTo>
                <a:cubicBezTo>
                  <a:pt x="2420" y="866"/>
                  <a:pt x="2421" y="866"/>
                  <a:pt x="2422" y="866"/>
                </a:cubicBezTo>
                <a:cubicBezTo>
                  <a:pt x="2422" y="866"/>
                  <a:pt x="2423" y="866"/>
                  <a:pt x="2423" y="866"/>
                </a:cubicBezTo>
                <a:cubicBezTo>
                  <a:pt x="2424" y="866"/>
                  <a:pt x="2425" y="866"/>
                  <a:pt x="2425" y="866"/>
                </a:cubicBezTo>
                <a:cubicBezTo>
                  <a:pt x="2427" y="866"/>
                  <a:pt x="2429" y="866"/>
                  <a:pt x="2430" y="865"/>
                </a:cubicBezTo>
                <a:cubicBezTo>
                  <a:pt x="2432" y="864"/>
                  <a:pt x="2436" y="862"/>
                  <a:pt x="2436" y="862"/>
                </a:cubicBezTo>
                <a:cubicBezTo>
                  <a:pt x="2436" y="862"/>
                  <a:pt x="2436" y="862"/>
                  <a:pt x="2432" y="860"/>
                </a:cubicBezTo>
                <a:cubicBezTo>
                  <a:pt x="2432" y="860"/>
                  <a:pt x="2431" y="861"/>
                  <a:pt x="2430" y="861"/>
                </a:cubicBezTo>
                <a:cubicBezTo>
                  <a:pt x="2429" y="861"/>
                  <a:pt x="2429" y="861"/>
                  <a:pt x="2429" y="861"/>
                </a:cubicBezTo>
                <a:cubicBezTo>
                  <a:pt x="2427" y="861"/>
                  <a:pt x="2424" y="860"/>
                  <a:pt x="2424" y="859"/>
                </a:cubicBezTo>
                <a:cubicBezTo>
                  <a:pt x="2424" y="858"/>
                  <a:pt x="2426" y="858"/>
                  <a:pt x="2426" y="858"/>
                </a:cubicBezTo>
                <a:cubicBezTo>
                  <a:pt x="2427" y="858"/>
                  <a:pt x="2427" y="858"/>
                  <a:pt x="2427" y="858"/>
                </a:cubicBezTo>
                <a:cubicBezTo>
                  <a:pt x="2427" y="858"/>
                  <a:pt x="2425" y="856"/>
                  <a:pt x="2426" y="856"/>
                </a:cubicBezTo>
                <a:cubicBezTo>
                  <a:pt x="2427" y="856"/>
                  <a:pt x="2427" y="856"/>
                  <a:pt x="2427" y="856"/>
                </a:cubicBezTo>
                <a:cubicBezTo>
                  <a:pt x="2429" y="856"/>
                  <a:pt x="2432" y="857"/>
                  <a:pt x="2432" y="857"/>
                </a:cubicBezTo>
                <a:cubicBezTo>
                  <a:pt x="2432" y="857"/>
                  <a:pt x="2432" y="855"/>
                  <a:pt x="2433" y="855"/>
                </a:cubicBezTo>
                <a:cubicBezTo>
                  <a:pt x="2433" y="855"/>
                  <a:pt x="2433" y="855"/>
                  <a:pt x="2433" y="855"/>
                </a:cubicBezTo>
                <a:cubicBezTo>
                  <a:pt x="2435" y="856"/>
                  <a:pt x="2436" y="860"/>
                  <a:pt x="2436" y="860"/>
                </a:cubicBezTo>
                <a:cubicBezTo>
                  <a:pt x="2436" y="860"/>
                  <a:pt x="2441" y="860"/>
                  <a:pt x="2442" y="860"/>
                </a:cubicBezTo>
                <a:cubicBezTo>
                  <a:pt x="2443" y="860"/>
                  <a:pt x="2443" y="860"/>
                  <a:pt x="2443" y="860"/>
                </a:cubicBezTo>
                <a:cubicBezTo>
                  <a:pt x="2444" y="860"/>
                  <a:pt x="2448" y="864"/>
                  <a:pt x="2448" y="864"/>
                </a:cubicBezTo>
                <a:cubicBezTo>
                  <a:pt x="2448" y="864"/>
                  <a:pt x="2448" y="864"/>
                  <a:pt x="2453" y="864"/>
                </a:cubicBezTo>
                <a:cubicBezTo>
                  <a:pt x="2453" y="864"/>
                  <a:pt x="2453" y="864"/>
                  <a:pt x="2454" y="866"/>
                </a:cubicBezTo>
                <a:cubicBezTo>
                  <a:pt x="2454" y="866"/>
                  <a:pt x="2454" y="866"/>
                  <a:pt x="2455" y="865"/>
                </a:cubicBezTo>
                <a:cubicBezTo>
                  <a:pt x="2455" y="865"/>
                  <a:pt x="2455" y="865"/>
                  <a:pt x="2459" y="864"/>
                </a:cubicBezTo>
                <a:cubicBezTo>
                  <a:pt x="2459" y="864"/>
                  <a:pt x="2459" y="864"/>
                  <a:pt x="2459" y="867"/>
                </a:cubicBezTo>
                <a:cubicBezTo>
                  <a:pt x="2459" y="867"/>
                  <a:pt x="2463" y="863"/>
                  <a:pt x="2466" y="863"/>
                </a:cubicBezTo>
                <a:cubicBezTo>
                  <a:pt x="2466" y="863"/>
                  <a:pt x="2466" y="863"/>
                  <a:pt x="2466" y="863"/>
                </a:cubicBezTo>
                <a:cubicBezTo>
                  <a:pt x="2469" y="863"/>
                  <a:pt x="2471" y="867"/>
                  <a:pt x="2471" y="867"/>
                </a:cubicBezTo>
                <a:cubicBezTo>
                  <a:pt x="2471" y="867"/>
                  <a:pt x="2471" y="867"/>
                  <a:pt x="2467" y="872"/>
                </a:cubicBezTo>
                <a:cubicBezTo>
                  <a:pt x="2467" y="872"/>
                  <a:pt x="2467" y="876"/>
                  <a:pt x="2466" y="876"/>
                </a:cubicBezTo>
                <a:cubicBezTo>
                  <a:pt x="2466" y="876"/>
                  <a:pt x="2465" y="876"/>
                  <a:pt x="2465" y="876"/>
                </a:cubicBezTo>
                <a:cubicBezTo>
                  <a:pt x="2464" y="876"/>
                  <a:pt x="2462" y="875"/>
                  <a:pt x="2462" y="875"/>
                </a:cubicBezTo>
                <a:cubicBezTo>
                  <a:pt x="2462" y="875"/>
                  <a:pt x="2462" y="875"/>
                  <a:pt x="2460" y="877"/>
                </a:cubicBezTo>
                <a:cubicBezTo>
                  <a:pt x="2460" y="877"/>
                  <a:pt x="2460" y="877"/>
                  <a:pt x="2461" y="883"/>
                </a:cubicBezTo>
                <a:cubicBezTo>
                  <a:pt x="2461" y="883"/>
                  <a:pt x="2459" y="883"/>
                  <a:pt x="2458" y="885"/>
                </a:cubicBezTo>
                <a:cubicBezTo>
                  <a:pt x="2456" y="887"/>
                  <a:pt x="2457" y="889"/>
                  <a:pt x="2457" y="889"/>
                </a:cubicBezTo>
                <a:cubicBezTo>
                  <a:pt x="2457" y="889"/>
                  <a:pt x="2457" y="889"/>
                  <a:pt x="2455" y="892"/>
                </a:cubicBezTo>
                <a:cubicBezTo>
                  <a:pt x="2455" y="892"/>
                  <a:pt x="2455" y="892"/>
                  <a:pt x="2458" y="897"/>
                </a:cubicBezTo>
                <a:cubicBezTo>
                  <a:pt x="2458" y="897"/>
                  <a:pt x="2458" y="897"/>
                  <a:pt x="2459" y="897"/>
                </a:cubicBezTo>
                <a:cubicBezTo>
                  <a:pt x="2460" y="897"/>
                  <a:pt x="2462" y="897"/>
                  <a:pt x="2462" y="897"/>
                </a:cubicBezTo>
                <a:cubicBezTo>
                  <a:pt x="2463" y="898"/>
                  <a:pt x="2465" y="904"/>
                  <a:pt x="2469" y="905"/>
                </a:cubicBezTo>
                <a:cubicBezTo>
                  <a:pt x="2472" y="907"/>
                  <a:pt x="2480" y="909"/>
                  <a:pt x="2480" y="911"/>
                </a:cubicBezTo>
                <a:cubicBezTo>
                  <a:pt x="2481" y="913"/>
                  <a:pt x="2485" y="919"/>
                  <a:pt x="2485" y="919"/>
                </a:cubicBezTo>
                <a:cubicBezTo>
                  <a:pt x="2485" y="919"/>
                  <a:pt x="2492" y="917"/>
                  <a:pt x="2495" y="916"/>
                </a:cubicBezTo>
                <a:cubicBezTo>
                  <a:pt x="2498" y="915"/>
                  <a:pt x="2497" y="909"/>
                  <a:pt x="2497" y="909"/>
                </a:cubicBezTo>
                <a:cubicBezTo>
                  <a:pt x="2497" y="909"/>
                  <a:pt x="2502" y="904"/>
                  <a:pt x="2502" y="902"/>
                </a:cubicBezTo>
                <a:cubicBezTo>
                  <a:pt x="2503" y="899"/>
                  <a:pt x="2506" y="884"/>
                  <a:pt x="2506" y="884"/>
                </a:cubicBezTo>
                <a:cubicBezTo>
                  <a:pt x="2506" y="884"/>
                  <a:pt x="2505" y="880"/>
                  <a:pt x="2506" y="878"/>
                </a:cubicBezTo>
                <a:cubicBezTo>
                  <a:pt x="2506" y="877"/>
                  <a:pt x="2509" y="873"/>
                  <a:pt x="2509" y="873"/>
                </a:cubicBezTo>
                <a:cubicBezTo>
                  <a:pt x="2509" y="873"/>
                  <a:pt x="2509" y="873"/>
                  <a:pt x="2507" y="872"/>
                </a:cubicBezTo>
                <a:cubicBezTo>
                  <a:pt x="2507" y="872"/>
                  <a:pt x="2513" y="865"/>
                  <a:pt x="2513" y="863"/>
                </a:cubicBezTo>
                <a:cubicBezTo>
                  <a:pt x="2513" y="861"/>
                  <a:pt x="2511" y="856"/>
                  <a:pt x="2512" y="856"/>
                </a:cubicBezTo>
                <a:cubicBezTo>
                  <a:pt x="2513" y="855"/>
                  <a:pt x="2515" y="854"/>
                  <a:pt x="2515" y="854"/>
                </a:cubicBezTo>
                <a:cubicBezTo>
                  <a:pt x="2515" y="854"/>
                  <a:pt x="2515" y="854"/>
                  <a:pt x="2516" y="851"/>
                </a:cubicBezTo>
                <a:cubicBezTo>
                  <a:pt x="2516" y="851"/>
                  <a:pt x="2516" y="851"/>
                  <a:pt x="2519" y="850"/>
                </a:cubicBezTo>
                <a:cubicBezTo>
                  <a:pt x="2519" y="850"/>
                  <a:pt x="2519" y="850"/>
                  <a:pt x="2519" y="852"/>
                </a:cubicBezTo>
                <a:cubicBezTo>
                  <a:pt x="2519" y="852"/>
                  <a:pt x="2521" y="852"/>
                  <a:pt x="2522" y="853"/>
                </a:cubicBezTo>
                <a:cubicBezTo>
                  <a:pt x="2523" y="854"/>
                  <a:pt x="2522" y="856"/>
                  <a:pt x="2521" y="858"/>
                </a:cubicBezTo>
                <a:cubicBezTo>
                  <a:pt x="2521" y="859"/>
                  <a:pt x="2525" y="862"/>
                  <a:pt x="2525" y="862"/>
                </a:cubicBezTo>
                <a:cubicBezTo>
                  <a:pt x="2525" y="862"/>
                  <a:pt x="2525" y="862"/>
                  <a:pt x="2525" y="872"/>
                </a:cubicBezTo>
                <a:cubicBezTo>
                  <a:pt x="2525" y="872"/>
                  <a:pt x="2525" y="872"/>
                  <a:pt x="2527" y="875"/>
                </a:cubicBezTo>
                <a:cubicBezTo>
                  <a:pt x="2527" y="875"/>
                  <a:pt x="2525" y="879"/>
                  <a:pt x="2526" y="880"/>
                </a:cubicBezTo>
                <a:cubicBezTo>
                  <a:pt x="2526" y="882"/>
                  <a:pt x="2527" y="885"/>
                  <a:pt x="2527" y="885"/>
                </a:cubicBezTo>
                <a:cubicBezTo>
                  <a:pt x="2527" y="885"/>
                  <a:pt x="2528" y="882"/>
                  <a:pt x="2530" y="882"/>
                </a:cubicBezTo>
                <a:cubicBezTo>
                  <a:pt x="2530" y="882"/>
                  <a:pt x="2530" y="882"/>
                  <a:pt x="2530" y="882"/>
                </a:cubicBezTo>
                <a:cubicBezTo>
                  <a:pt x="2532" y="882"/>
                  <a:pt x="2534" y="885"/>
                  <a:pt x="2534" y="885"/>
                </a:cubicBezTo>
                <a:cubicBezTo>
                  <a:pt x="2534" y="885"/>
                  <a:pt x="2534" y="885"/>
                  <a:pt x="2537" y="886"/>
                </a:cubicBezTo>
                <a:cubicBezTo>
                  <a:pt x="2537" y="886"/>
                  <a:pt x="2538" y="893"/>
                  <a:pt x="2538" y="895"/>
                </a:cubicBezTo>
                <a:cubicBezTo>
                  <a:pt x="2538" y="896"/>
                  <a:pt x="2536" y="898"/>
                  <a:pt x="2536" y="901"/>
                </a:cubicBezTo>
                <a:cubicBezTo>
                  <a:pt x="2537" y="904"/>
                  <a:pt x="2541" y="912"/>
                  <a:pt x="2541" y="915"/>
                </a:cubicBezTo>
                <a:cubicBezTo>
                  <a:pt x="2541" y="919"/>
                  <a:pt x="2539" y="921"/>
                  <a:pt x="2539" y="925"/>
                </a:cubicBezTo>
                <a:cubicBezTo>
                  <a:pt x="2540" y="929"/>
                  <a:pt x="2545" y="935"/>
                  <a:pt x="2545" y="935"/>
                </a:cubicBezTo>
                <a:cubicBezTo>
                  <a:pt x="2545" y="935"/>
                  <a:pt x="2545" y="935"/>
                  <a:pt x="2546" y="934"/>
                </a:cubicBezTo>
                <a:cubicBezTo>
                  <a:pt x="2546" y="934"/>
                  <a:pt x="2556" y="939"/>
                  <a:pt x="2557" y="941"/>
                </a:cubicBezTo>
                <a:cubicBezTo>
                  <a:pt x="2558" y="944"/>
                  <a:pt x="2555" y="947"/>
                  <a:pt x="2556" y="949"/>
                </a:cubicBezTo>
                <a:cubicBezTo>
                  <a:pt x="2557" y="950"/>
                  <a:pt x="2560" y="951"/>
                  <a:pt x="2560" y="952"/>
                </a:cubicBezTo>
                <a:cubicBezTo>
                  <a:pt x="2560" y="954"/>
                  <a:pt x="2558" y="962"/>
                  <a:pt x="2558" y="962"/>
                </a:cubicBezTo>
                <a:cubicBezTo>
                  <a:pt x="2558" y="962"/>
                  <a:pt x="2558" y="962"/>
                  <a:pt x="2561" y="962"/>
                </a:cubicBezTo>
                <a:cubicBezTo>
                  <a:pt x="2561" y="962"/>
                  <a:pt x="2560" y="959"/>
                  <a:pt x="2562" y="959"/>
                </a:cubicBezTo>
                <a:cubicBezTo>
                  <a:pt x="2562" y="959"/>
                  <a:pt x="2562" y="959"/>
                  <a:pt x="2562" y="959"/>
                </a:cubicBezTo>
                <a:cubicBezTo>
                  <a:pt x="2564" y="959"/>
                  <a:pt x="2565" y="962"/>
                  <a:pt x="2565" y="962"/>
                </a:cubicBezTo>
                <a:cubicBezTo>
                  <a:pt x="2565" y="962"/>
                  <a:pt x="2569" y="963"/>
                  <a:pt x="2569" y="965"/>
                </a:cubicBezTo>
                <a:cubicBezTo>
                  <a:pt x="2568" y="968"/>
                  <a:pt x="2562" y="969"/>
                  <a:pt x="2562" y="969"/>
                </a:cubicBezTo>
                <a:cubicBezTo>
                  <a:pt x="2562" y="969"/>
                  <a:pt x="2566" y="970"/>
                  <a:pt x="2567" y="971"/>
                </a:cubicBezTo>
                <a:cubicBezTo>
                  <a:pt x="2567" y="973"/>
                  <a:pt x="2567" y="976"/>
                  <a:pt x="2567" y="976"/>
                </a:cubicBezTo>
                <a:cubicBezTo>
                  <a:pt x="2567" y="976"/>
                  <a:pt x="2567" y="976"/>
                  <a:pt x="2569" y="977"/>
                </a:cubicBezTo>
                <a:cubicBezTo>
                  <a:pt x="2569" y="977"/>
                  <a:pt x="2569" y="977"/>
                  <a:pt x="2569" y="980"/>
                </a:cubicBezTo>
                <a:cubicBezTo>
                  <a:pt x="2569" y="980"/>
                  <a:pt x="2572" y="980"/>
                  <a:pt x="2573" y="981"/>
                </a:cubicBezTo>
                <a:cubicBezTo>
                  <a:pt x="2573" y="982"/>
                  <a:pt x="2574" y="989"/>
                  <a:pt x="2574" y="989"/>
                </a:cubicBezTo>
                <a:cubicBezTo>
                  <a:pt x="2577" y="991"/>
                  <a:pt x="2577" y="991"/>
                  <a:pt x="2577" y="991"/>
                </a:cubicBezTo>
                <a:cubicBezTo>
                  <a:pt x="2577" y="991"/>
                  <a:pt x="2579" y="1002"/>
                  <a:pt x="2577" y="1005"/>
                </a:cubicBezTo>
                <a:cubicBezTo>
                  <a:pt x="2576" y="1007"/>
                  <a:pt x="2574" y="1011"/>
                  <a:pt x="2574" y="1013"/>
                </a:cubicBezTo>
                <a:cubicBezTo>
                  <a:pt x="2574" y="1016"/>
                  <a:pt x="2576" y="1018"/>
                  <a:pt x="2574" y="1021"/>
                </a:cubicBezTo>
                <a:cubicBezTo>
                  <a:pt x="2573" y="1025"/>
                  <a:pt x="2565" y="1040"/>
                  <a:pt x="2564" y="1041"/>
                </a:cubicBezTo>
                <a:cubicBezTo>
                  <a:pt x="2562" y="1042"/>
                  <a:pt x="2562" y="1048"/>
                  <a:pt x="2561" y="1049"/>
                </a:cubicBezTo>
                <a:cubicBezTo>
                  <a:pt x="2561" y="1050"/>
                  <a:pt x="2552" y="1061"/>
                  <a:pt x="2551" y="1062"/>
                </a:cubicBezTo>
                <a:cubicBezTo>
                  <a:pt x="2550" y="1063"/>
                  <a:pt x="2548" y="1063"/>
                  <a:pt x="2547" y="1063"/>
                </a:cubicBezTo>
                <a:cubicBezTo>
                  <a:pt x="2546" y="1063"/>
                  <a:pt x="2545" y="1063"/>
                  <a:pt x="2545" y="1063"/>
                </a:cubicBezTo>
                <a:cubicBezTo>
                  <a:pt x="2545" y="1063"/>
                  <a:pt x="2545" y="1069"/>
                  <a:pt x="2542" y="1070"/>
                </a:cubicBezTo>
                <a:cubicBezTo>
                  <a:pt x="2540" y="1071"/>
                  <a:pt x="2534" y="1078"/>
                  <a:pt x="2533" y="1079"/>
                </a:cubicBezTo>
                <a:cubicBezTo>
                  <a:pt x="2531" y="1081"/>
                  <a:pt x="2531" y="1086"/>
                  <a:pt x="2531" y="1086"/>
                </a:cubicBezTo>
                <a:cubicBezTo>
                  <a:pt x="2531" y="1086"/>
                  <a:pt x="2529" y="1089"/>
                  <a:pt x="2528" y="1091"/>
                </a:cubicBezTo>
                <a:cubicBezTo>
                  <a:pt x="2526" y="1093"/>
                  <a:pt x="2524" y="1094"/>
                  <a:pt x="2524" y="1094"/>
                </a:cubicBezTo>
                <a:cubicBezTo>
                  <a:pt x="2524" y="1094"/>
                  <a:pt x="2524" y="1094"/>
                  <a:pt x="2524" y="1096"/>
                </a:cubicBezTo>
                <a:cubicBezTo>
                  <a:pt x="2524" y="1096"/>
                  <a:pt x="2519" y="1099"/>
                  <a:pt x="2518" y="1101"/>
                </a:cubicBezTo>
                <a:cubicBezTo>
                  <a:pt x="2518" y="1103"/>
                  <a:pt x="2517" y="1111"/>
                  <a:pt x="2513" y="1113"/>
                </a:cubicBezTo>
                <a:cubicBezTo>
                  <a:pt x="2509" y="1114"/>
                  <a:pt x="2502" y="1116"/>
                  <a:pt x="2502" y="1116"/>
                </a:cubicBezTo>
                <a:cubicBezTo>
                  <a:pt x="2502" y="1116"/>
                  <a:pt x="2502" y="1116"/>
                  <a:pt x="2501" y="1114"/>
                </a:cubicBezTo>
                <a:cubicBezTo>
                  <a:pt x="2501" y="1114"/>
                  <a:pt x="2501" y="1114"/>
                  <a:pt x="2496" y="1115"/>
                </a:cubicBezTo>
                <a:cubicBezTo>
                  <a:pt x="2496" y="1115"/>
                  <a:pt x="2496" y="1115"/>
                  <a:pt x="2497" y="1117"/>
                </a:cubicBezTo>
                <a:cubicBezTo>
                  <a:pt x="2497" y="1117"/>
                  <a:pt x="2489" y="1122"/>
                  <a:pt x="2487" y="1124"/>
                </a:cubicBezTo>
                <a:cubicBezTo>
                  <a:pt x="2486" y="1125"/>
                  <a:pt x="2482" y="1126"/>
                  <a:pt x="2482" y="1126"/>
                </a:cubicBezTo>
                <a:cubicBezTo>
                  <a:pt x="2482" y="1126"/>
                  <a:pt x="2482" y="1126"/>
                  <a:pt x="2481" y="1128"/>
                </a:cubicBezTo>
                <a:cubicBezTo>
                  <a:pt x="2481" y="1128"/>
                  <a:pt x="2481" y="1128"/>
                  <a:pt x="2481" y="1128"/>
                </a:cubicBezTo>
                <a:cubicBezTo>
                  <a:pt x="2480" y="1128"/>
                  <a:pt x="2480" y="1128"/>
                  <a:pt x="2479" y="1127"/>
                </a:cubicBezTo>
                <a:cubicBezTo>
                  <a:pt x="2478" y="1125"/>
                  <a:pt x="2478" y="1123"/>
                  <a:pt x="2478" y="1123"/>
                </a:cubicBezTo>
                <a:cubicBezTo>
                  <a:pt x="2478" y="1123"/>
                  <a:pt x="2478" y="1123"/>
                  <a:pt x="2475" y="1123"/>
                </a:cubicBezTo>
                <a:cubicBezTo>
                  <a:pt x="2475" y="1123"/>
                  <a:pt x="2475" y="1123"/>
                  <a:pt x="2477" y="1120"/>
                </a:cubicBezTo>
                <a:cubicBezTo>
                  <a:pt x="2477" y="1120"/>
                  <a:pt x="2477" y="1120"/>
                  <a:pt x="2475" y="1120"/>
                </a:cubicBezTo>
                <a:cubicBezTo>
                  <a:pt x="2475" y="1120"/>
                  <a:pt x="2475" y="1115"/>
                  <a:pt x="2473" y="1115"/>
                </a:cubicBezTo>
                <a:cubicBezTo>
                  <a:pt x="2473" y="1115"/>
                  <a:pt x="2473" y="1115"/>
                  <a:pt x="2473" y="1115"/>
                </a:cubicBezTo>
                <a:cubicBezTo>
                  <a:pt x="2470" y="1117"/>
                  <a:pt x="2471" y="1119"/>
                  <a:pt x="2471" y="1119"/>
                </a:cubicBezTo>
                <a:cubicBezTo>
                  <a:pt x="2471" y="1119"/>
                  <a:pt x="2463" y="1125"/>
                  <a:pt x="2460" y="1125"/>
                </a:cubicBezTo>
                <a:cubicBezTo>
                  <a:pt x="2459" y="1125"/>
                  <a:pt x="2459" y="1125"/>
                  <a:pt x="2459" y="1125"/>
                </a:cubicBezTo>
                <a:cubicBezTo>
                  <a:pt x="2456" y="1124"/>
                  <a:pt x="2455" y="1121"/>
                  <a:pt x="2453" y="1121"/>
                </a:cubicBezTo>
                <a:cubicBezTo>
                  <a:pt x="2452" y="1120"/>
                  <a:pt x="2452" y="1120"/>
                  <a:pt x="2452" y="1120"/>
                </a:cubicBezTo>
                <a:cubicBezTo>
                  <a:pt x="2451" y="1120"/>
                  <a:pt x="2450" y="1121"/>
                  <a:pt x="2449" y="1121"/>
                </a:cubicBezTo>
                <a:cubicBezTo>
                  <a:pt x="2449" y="1121"/>
                  <a:pt x="2448" y="1121"/>
                  <a:pt x="2447" y="1121"/>
                </a:cubicBezTo>
                <a:cubicBezTo>
                  <a:pt x="2447" y="1121"/>
                  <a:pt x="2446" y="1121"/>
                  <a:pt x="2446" y="1121"/>
                </a:cubicBezTo>
                <a:cubicBezTo>
                  <a:pt x="2443" y="1120"/>
                  <a:pt x="2440" y="1116"/>
                  <a:pt x="2439" y="1116"/>
                </a:cubicBezTo>
                <a:cubicBezTo>
                  <a:pt x="2438" y="1115"/>
                  <a:pt x="2432" y="1111"/>
                  <a:pt x="2434" y="1109"/>
                </a:cubicBezTo>
                <a:cubicBezTo>
                  <a:pt x="2435" y="1107"/>
                  <a:pt x="2440" y="1104"/>
                  <a:pt x="2439" y="1102"/>
                </a:cubicBezTo>
                <a:cubicBezTo>
                  <a:pt x="2439" y="1101"/>
                  <a:pt x="2436" y="1095"/>
                  <a:pt x="2436" y="1095"/>
                </a:cubicBezTo>
                <a:cubicBezTo>
                  <a:pt x="2436" y="1095"/>
                  <a:pt x="2436" y="1095"/>
                  <a:pt x="2439" y="1093"/>
                </a:cubicBezTo>
                <a:cubicBezTo>
                  <a:pt x="2439" y="1093"/>
                  <a:pt x="2439" y="1093"/>
                  <a:pt x="2438" y="1092"/>
                </a:cubicBezTo>
                <a:cubicBezTo>
                  <a:pt x="2438" y="1092"/>
                  <a:pt x="2432" y="1092"/>
                  <a:pt x="2431" y="1091"/>
                </a:cubicBezTo>
                <a:cubicBezTo>
                  <a:pt x="2430" y="1090"/>
                  <a:pt x="2430" y="1088"/>
                  <a:pt x="2431" y="1087"/>
                </a:cubicBezTo>
                <a:cubicBezTo>
                  <a:pt x="2433" y="1087"/>
                  <a:pt x="2435" y="1085"/>
                  <a:pt x="2435" y="1084"/>
                </a:cubicBezTo>
                <a:cubicBezTo>
                  <a:pt x="2435" y="1082"/>
                  <a:pt x="2434" y="1078"/>
                  <a:pt x="2434" y="1078"/>
                </a:cubicBezTo>
                <a:cubicBezTo>
                  <a:pt x="2434" y="1078"/>
                  <a:pt x="2432" y="1080"/>
                  <a:pt x="2430" y="1082"/>
                </a:cubicBezTo>
                <a:cubicBezTo>
                  <a:pt x="2429" y="1083"/>
                  <a:pt x="2429" y="1085"/>
                  <a:pt x="2428" y="1086"/>
                </a:cubicBezTo>
                <a:cubicBezTo>
                  <a:pt x="2426" y="1087"/>
                  <a:pt x="2423" y="1088"/>
                  <a:pt x="2421" y="1088"/>
                </a:cubicBezTo>
                <a:cubicBezTo>
                  <a:pt x="2421" y="1088"/>
                  <a:pt x="2420" y="1088"/>
                  <a:pt x="2420" y="1087"/>
                </a:cubicBezTo>
                <a:cubicBezTo>
                  <a:pt x="2419" y="1086"/>
                  <a:pt x="2423" y="1085"/>
                  <a:pt x="2424" y="1084"/>
                </a:cubicBezTo>
                <a:cubicBezTo>
                  <a:pt x="2425" y="1083"/>
                  <a:pt x="2426" y="1080"/>
                  <a:pt x="2426" y="1080"/>
                </a:cubicBezTo>
                <a:cubicBezTo>
                  <a:pt x="2426" y="1080"/>
                  <a:pt x="2430" y="1075"/>
                  <a:pt x="2431" y="1075"/>
                </a:cubicBezTo>
                <a:cubicBezTo>
                  <a:pt x="2432" y="1074"/>
                  <a:pt x="2434" y="1073"/>
                  <a:pt x="2434" y="1073"/>
                </a:cubicBezTo>
                <a:cubicBezTo>
                  <a:pt x="2434" y="1073"/>
                  <a:pt x="2434" y="1073"/>
                  <a:pt x="2432" y="1069"/>
                </a:cubicBezTo>
                <a:cubicBezTo>
                  <a:pt x="2432" y="1069"/>
                  <a:pt x="2432" y="1069"/>
                  <a:pt x="2433" y="1068"/>
                </a:cubicBezTo>
                <a:cubicBezTo>
                  <a:pt x="2433" y="1068"/>
                  <a:pt x="2433" y="1068"/>
                  <a:pt x="2435" y="1068"/>
                </a:cubicBezTo>
                <a:cubicBezTo>
                  <a:pt x="2435" y="1068"/>
                  <a:pt x="2440" y="1065"/>
                  <a:pt x="2440" y="1064"/>
                </a:cubicBezTo>
                <a:cubicBezTo>
                  <a:pt x="2439" y="1062"/>
                  <a:pt x="2439" y="1058"/>
                  <a:pt x="2439" y="1058"/>
                </a:cubicBezTo>
                <a:cubicBezTo>
                  <a:pt x="2439" y="1058"/>
                  <a:pt x="2438" y="1063"/>
                  <a:pt x="2436" y="1064"/>
                </a:cubicBezTo>
                <a:cubicBezTo>
                  <a:pt x="2435" y="1064"/>
                  <a:pt x="2431" y="1064"/>
                  <a:pt x="2431" y="1064"/>
                </a:cubicBezTo>
                <a:cubicBezTo>
                  <a:pt x="2431" y="1064"/>
                  <a:pt x="2431" y="1064"/>
                  <a:pt x="2429" y="1070"/>
                </a:cubicBezTo>
                <a:cubicBezTo>
                  <a:pt x="2429" y="1070"/>
                  <a:pt x="2429" y="1070"/>
                  <a:pt x="2426" y="1070"/>
                </a:cubicBezTo>
                <a:cubicBezTo>
                  <a:pt x="2426" y="1070"/>
                  <a:pt x="2422" y="1076"/>
                  <a:pt x="2420" y="1077"/>
                </a:cubicBezTo>
                <a:cubicBezTo>
                  <a:pt x="2418" y="1077"/>
                  <a:pt x="2414" y="1079"/>
                  <a:pt x="2414" y="1081"/>
                </a:cubicBezTo>
                <a:cubicBezTo>
                  <a:pt x="2414" y="1083"/>
                  <a:pt x="2415" y="1085"/>
                  <a:pt x="2415" y="1085"/>
                </a:cubicBezTo>
                <a:cubicBezTo>
                  <a:pt x="2415" y="1085"/>
                  <a:pt x="2415" y="1085"/>
                  <a:pt x="2413" y="1086"/>
                </a:cubicBezTo>
                <a:cubicBezTo>
                  <a:pt x="2413" y="1086"/>
                  <a:pt x="2413" y="1085"/>
                  <a:pt x="2411" y="1085"/>
                </a:cubicBezTo>
                <a:cubicBezTo>
                  <a:pt x="2410" y="1084"/>
                  <a:pt x="2408" y="1084"/>
                  <a:pt x="2408" y="1084"/>
                </a:cubicBezTo>
                <a:cubicBezTo>
                  <a:pt x="2408" y="1084"/>
                  <a:pt x="2408" y="1084"/>
                  <a:pt x="2407" y="1080"/>
                </a:cubicBezTo>
                <a:cubicBezTo>
                  <a:pt x="2407" y="1080"/>
                  <a:pt x="2409" y="1081"/>
                  <a:pt x="2410" y="1081"/>
                </a:cubicBezTo>
                <a:cubicBezTo>
                  <a:pt x="2411" y="1081"/>
                  <a:pt x="2412" y="1081"/>
                  <a:pt x="2411" y="1080"/>
                </a:cubicBezTo>
                <a:cubicBezTo>
                  <a:pt x="2411" y="1078"/>
                  <a:pt x="2410" y="1074"/>
                  <a:pt x="2410" y="1074"/>
                </a:cubicBezTo>
                <a:cubicBezTo>
                  <a:pt x="2410" y="1074"/>
                  <a:pt x="2410" y="1074"/>
                  <a:pt x="2407" y="1069"/>
                </a:cubicBezTo>
                <a:cubicBezTo>
                  <a:pt x="2407" y="1069"/>
                  <a:pt x="2407" y="1069"/>
                  <a:pt x="2406" y="1070"/>
                </a:cubicBezTo>
                <a:cubicBezTo>
                  <a:pt x="2406" y="1070"/>
                  <a:pt x="2406" y="1070"/>
                  <a:pt x="2403" y="1067"/>
                </a:cubicBezTo>
                <a:cubicBezTo>
                  <a:pt x="2403" y="1067"/>
                  <a:pt x="2407" y="1063"/>
                  <a:pt x="2406" y="1061"/>
                </a:cubicBezTo>
                <a:cubicBezTo>
                  <a:pt x="2406" y="1060"/>
                  <a:pt x="2405" y="1060"/>
                  <a:pt x="2405" y="1060"/>
                </a:cubicBezTo>
                <a:cubicBezTo>
                  <a:pt x="2404" y="1060"/>
                  <a:pt x="2404" y="1060"/>
                  <a:pt x="2404" y="1060"/>
                </a:cubicBezTo>
                <a:cubicBezTo>
                  <a:pt x="2404" y="1060"/>
                  <a:pt x="2404" y="1060"/>
                  <a:pt x="2404" y="1057"/>
                </a:cubicBezTo>
                <a:cubicBezTo>
                  <a:pt x="2404" y="1057"/>
                  <a:pt x="2403" y="1058"/>
                  <a:pt x="2402" y="1058"/>
                </a:cubicBezTo>
                <a:cubicBezTo>
                  <a:pt x="2402" y="1058"/>
                  <a:pt x="2402" y="1058"/>
                  <a:pt x="2401" y="1058"/>
                </a:cubicBezTo>
                <a:cubicBezTo>
                  <a:pt x="2400" y="1057"/>
                  <a:pt x="2399" y="1054"/>
                  <a:pt x="2399" y="1054"/>
                </a:cubicBezTo>
                <a:cubicBezTo>
                  <a:pt x="2399" y="1054"/>
                  <a:pt x="2399" y="1055"/>
                  <a:pt x="2397" y="1055"/>
                </a:cubicBezTo>
                <a:cubicBezTo>
                  <a:pt x="2397" y="1055"/>
                  <a:pt x="2396" y="1055"/>
                  <a:pt x="2395" y="1055"/>
                </a:cubicBezTo>
                <a:cubicBezTo>
                  <a:pt x="2392" y="1054"/>
                  <a:pt x="2387" y="1049"/>
                  <a:pt x="2387" y="1049"/>
                </a:cubicBezTo>
                <a:cubicBezTo>
                  <a:pt x="2387" y="1049"/>
                  <a:pt x="2387" y="1049"/>
                  <a:pt x="2386" y="1050"/>
                </a:cubicBezTo>
                <a:cubicBezTo>
                  <a:pt x="2386" y="1050"/>
                  <a:pt x="2371" y="1051"/>
                  <a:pt x="2367" y="1052"/>
                </a:cubicBezTo>
                <a:cubicBezTo>
                  <a:pt x="2364" y="1053"/>
                  <a:pt x="2356" y="1059"/>
                  <a:pt x="2352" y="1059"/>
                </a:cubicBezTo>
                <a:cubicBezTo>
                  <a:pt x="2352" y="1059"/>
                  <a:pt x="2352" y="1059"/>
                  <a:pt x="2352" y="1059"/>
                </a:cubicBezTo>
                <a:cubicBezTo>
                  <a:pt x="2349" y="1058"/>
                  <a:pt x="2348" y="1057"/>
                  <a:pt x="2346" y="1057"/>
                </a:cubicBezTo>
                <a:cubicBezTo>
                  <a:pt x="2346" y="1057"/>
                  <a:pt x="2346" y="1057"/>
                  <a:pt x="2345" y="1057"/>
                </a:cubicBezTo>
                <a:cubicBezTo>
                  <a:pt x="2343" y="1058"/>
                  <a:pt x="2336" y="1061"/>
                  <a:pt x="2335" y="1062"/>
                </a:cubicBezTo>
                <a:cubicBezTo>
                  <a:pt x="2334" y="1062"/>
                  <a:pt x="2334" y="1062"/>
                  <a:pt x="2333" y="1062"/>
                </a:cubicBezTo>
                <a:cubicBezTo>
                  <a:pt x="2333" y="1062"/>
                  <a:pt x="2332" y="1062"/>
                  <a:pt x="2331" y="1062"/>
                </a:cubicBezTo>
                <a:cubicBezTo>
                  <a:pt x="2331" y="1062"/>
                  <a:pt x="2330" y="1062"/>
                  <a:pt x="2329" y="1062"/>
                </a:cubicBezTo>
                <a:cubicBezTo>
                  <a:pt x="2327" y="1062"/>
                  <a:pt x="2326" y="1062"/>
                  <a:pt x="2324" y="1063"/>
                </a:cubicBezTo>
                <a:cubicBezTo>
                  <a:pt x="2322" y="1065"/>
                  <a:pt x="2321" y="1070"/>
                  <a:pt x="2320" y="1070"/>
                </a:cubicBezTo>
                <a:cubicBezTo>
                  <a:pt x="2319" y="1071"/>
                  <a:pt x="2317" y="1071"/>
                  <a:pt x="2317" y="1071"/>
                </a:cubicBezTo>
                <a:cubicBezTo>
                  <a:pt x="2317" y="1071"/>
                  <a:pt x="2318" y="1075"/>
                  <a:pt x="2315" y="1075"/>
                </a:cubicBezTo>
                <a:cubicBezTo>
                  <a:pt x="2315" y="1075"/>
                  <a:pt x="2315" y="1076"/>
                  <a:pt x="2314" y="1076"/>
                </a:cubicBezTo>
                <a:cubicBezTo>
                  <a:pt x="2312" y="1076"/>
                  <a:pt x="2309" y="1074"/>
                  <a:pt x="2308" y="1074"/>
                </a:cubicBezTo>
                <a:cubicBezTo>
                  <a:pt x="2306" y="1074"/>
                  <a:pt x="2305" y="1076"/>
                  <a:pt x="2303" y="1076"/>
                </a:cubicBezTo>
                <a:cubicBezTo>
                  <a:pt x="2303" y="1076"/>
                  <a:pt x="2303" y="1076"/>
                  <a:pt x="2303" y="1076"/>
                </a:cubicBezTo>
                <a:cubicBezTo>
                  <a:pt x="2301" y="1076"/>
                  <a:pt x="2297" y="1075"/>
                  <a:pt x="2297" y="1075"/>
                </a:cubicBezTo>
                <a:cubicBezTo>
                  <a:pt x="2297" y="1075"/>
                  <a:pt x="2291" y="1078"/>
                  <a:pt x="2289" y="1078"/>
                </a:cubicBezTo>
                <a:cubicBezTo>
                  <a:pt x="2289" y="1078"/>
                  <a:pt x="2289" y="1078"/>
                  <a:pt x="2289" y="1078"/>
                </a:cubicBezTo>
                <a:cubicBezTo>
                  <a:pt x="2288" y="1078"/>
                  <a:pt x="2286" y="1076"/>
                  <a:pt x="2284" y="1076"/>
                </a:cubicBezTo>
                <a:cubicBezTo>
                  <a:pt x="2281" y="1076"/>
                  <a:pt x="2277" y="1080"/>
                  <a:pt x="2277" y="1080"/>
                </a:cubicBezTo>
                <a:cubicBezTo>
                  <a:pt x="2277" y="1080"/>
                  <a:pt x="2277" y="1080"/>
                  <a:pt x="2272" y="1081"/>
                </a:cubicBezTo>
                <a:cubicBezTo>
                  <a:pt x="2272" y="1081"/>
                  <a:pt x="2272" y="1081"/>
                  <a:pt x="2271" y="1083"/>
                </a:cubicBezTo>
                <a:cubicBezTo>
                  <a:pt x="2271" y="1083"/>
                  <a:pt x="2271" y="1083"/>
                  <a:pt x="2267" y="1083"/>
                </a:cubicBezTo>
                <a:cubicBezTo>
                  <a:pt x="2267" y="1083"/>
                  <a:pt x="2268" y="1086"/>
                  <a:pt x="2266" y="1086"/>
                </a:cubicBezTo>
                <a:cubicBezTo>
                  <a:pt x="2264" y="1086"/>
                  <a:pt x="2260" y="1087"/>
                  <a:pt x="2258" y="1087"/>
                </a:cubicBezTo>
                <a:cubicBezTo>
                  <a:pt x="2257" y="1087"/>
                  <a:pt x="2257" y="1087"/>
                  <a:pt x="2256" y="1087"/>
                </a:cubicBezTo>
                <a:cubicBezTo>
                  <a:pt x="2254" y="1086"/>
                  <a:pt x="2252" y="1084"/>
                  <a:pt x="2252" y="1084"/>
                </a:cubicBezTo>
                <a:cubicBezTo>
                  <a:pt x="2252" y="1084"/>
                  <a:pt x="2252" y="1084"/>
                  <a:pt x="2249" y="1085"/>
                </a:cubicBezTo>
                <a:cubicBezTo>
                  <a:pt x="2249" y="1085"/>
                  <a:pt x="2248" y="1083"/>
                  <a:pt x="2246" y="1082"/>
                </a:cubicBezTo>
                <a:cubicBezTo>
                  <a:pt x="2245" y="1081"/>
                  <a:pt x="2239" y="1080"/>
                  <a:pt x="2239" y="1080"/>
                </a:cubicBezTo>
                <a:cubicBezTo>
                  <a:pt x="2239" y="1080"/>
                  <a:pt x="2239" y="1080"/>
                  <a:pt x="2240" y="1074"/>
                </a:cubicBezTo>
                <a:cubicBezTo>
                  <a:pt x="2240" y="1074"/>
                  <a:pt x="2241" y="1074"/>
                  <a:pt x="2243" y="1074"/>
                </a:cubicBezTo>
                <a:close/>
                <a:moveTo>
                  <a:pt x="2415" y="1091"/>
                </a:moveTo>
                <a:cubicBezTo>
                  <a:pt x="2416" y="1091"/>
                  <a:pt x="2416" y="1091"/>
                  <a:pt x="2416" y="1091"/>
                </a:cubicBezTo>
                <a:cubicBezTo>
                  <a:pt x="2418" y="1091"/>
                  <a:pt x="2419" y="1093"/>
                  <a:pt x="2419" y="1093"/>
                </a:cubicBezTo>
                <a:cubicBezTo>
                  <a:pt x="2419" y="1093"/>
                  <a:pt x="2419" y="1093"/>
                  <a:pt x="2423" y="1093"/>
                </a:cubicBezTo>
                <a:cubicBezTo>
                  <a:pt x="2423" y="1093"/>
                  <a:pt x="2423" y="1093"/>
                  <a:pt x="2422" y="1094"/>
                </a:cubicBezTo>
                <a:cubicBezTo>
                  <a:pt x="2422" y="1094"/>
                  <a:pt x="2422" y="1094"/>
                  <a:pt x="2420" y="1094"/>
                </a:cubicBezTo>
                <a:cubicBezTo>
                  <a:pt x="2420" y="1094"/>
                  <a:pt x="2420" y="1094"/>
                  <a:pt x="2419" y="1094"/>
                </a:cubicBezTo>
                <a:cubicBezTo>
                  <a:pt x="2419" y="1094"/>
                  <a:pt x="2419" y="1094"/>
                  <a:pt x="2418" y="1094"/>
                </a:cubicBezTo>
                <a:cubicBezTo>
                  <a:pt x="2418" y="1094"/>
                  <a:pt x="2415" y="1096"/>
                  <a:pt x="2413" y="1096"/>
                </a:cubicBezTo>
                <a:cubicBezTo>
                  <a:pt x="2413" y="1096"/>
                  <a:pt x="2412" y="1095"/>
                  <a:pt x="2411" y="1094"/>
                </a:cubicBezTo>
                <a:cubicBezTo>
                  <a:pt x="2410" y="1093"/>
                  <a:pt x="2413" y="1092"/>
                  <a:pt x="2415" y="1091"/>
                </a:cubicBezTo>
                <a:close/>
                <a:moveTo>
                  <a:pt x="2451" y="1130"/>
                </a:moveTo>
                <a:cubicBezTo>
                  <a:pt x="2455" y="1129"/>
                  <a:pt x="2455" y="1129"/>
                  <a:pt x="2455" y="1129"/>
                </a:cubicBezTo>
                <a:cubicBezTo>
                  <a:pt x="2455" y="1129"/>
                  <a:pt x="2455" y="1129"/>
                  <a:pt x="2449" y="1134"/>
                </a:cubicBezTo>
                <a:cubicBezTo>
                  <a:pt x="2449" y="1134"/>
                  <a:pt x="2449" y="1134"/>
                  <a:pt x="2451" y="1130"/>
                </a:cubicBezTo>
                <a:close/>
                <a:moveTo>
                  <a:pt x="2449" y="1155"/>
                </a:moveTo>
                <a:cubicBezTo>
                  <a:pt x="2449" y="1155"/>
                  <a:pt x="2449" y="1155"/>
                  <a:pt x="2449" y="1155"/>
                </a:cubicBezTo>
                <a:cubicBezTo>
                  <a:pt x="2451" y="1154"/>
                  <a:pt x="2452" y="1153"/>
                  <a:pt x="2451" y="1151"/>
                </a:cubicBezTo>
                <a:cubicBezTo>
                  <a:pt x="2450" y="1149"/>
                  <a:pt x="2451" y="1148"/>
                  <a:pt x="2451" y="1147"/>
                </a:cubicBezTo>
                <a:cubicBezTo>
                  <a:pt x="2452" y="1146"/>
                  <a:pt x="2452" y="1143"/>
                  <a:pt x="2452" y="1143"/>
                </a:cubicBezTo>
                <a:cubicBezTo>
                  <a:pt x="2452" y="1143"/>
                  <a:pt x="2452" y="1143"/>
                  <a:pt x="2451" y="1141"/>
                </a:cubicBezTo>
                <a:cubicBezTo>
                  <a:pt x="2451" y="1141"/>
                  <a:pt x="2451" y="1141"/>
                  <a:pt x="2452" y="1139"/>
                </a:cubicBezTo>
                <a:cubicBezTo>
                  <a:pt x="2452" y="1139"/>
                  <a:pt x="2455" y="1142"/>
                  <a:pt x="2455" y="1142"/>
                </a:cubicBezTo>
                <a:cubicBezTo>
                  <a:pt x="2455" y="1142"/>
                  <a:pt x="2456" y="1142"/>
                  <a:pt x="2456" y="1142"/>
                </a:cubicBezTo>
                <a:cubicBezTo>
                  <a:pt x="2457" y="1142"/>
                  <a:pt x="2458" y="1141"/>
                  <a:pt x="2458" y="1141"/>
                </a:cubicBezTo>
                <a:cubicBezTo>
                  <a:pt x="2458" y="1141"/>
                  <a:pt x="2458" y="1141"/>
                  <a:pt x="2460" y="1145"/>
                </a:cubicBezTo>
                <a:cubicBezTo>
                  <a:pt x="2460" y="1145"/>
                  <a:pt x="2460" y="1145"/>
                  <a:pt x="2465" y="1145"/>
                </a:cubicBezTo>
                <a:cubicBezTo>
                  <a:pt x="2465" y="1145"/>
                  <a:pt x="2465" y="1145"/>
                  <a:pt x="2467" y="1147"/>
                </a:cubicBezTo>
                <a:cubicBezTo>
                  <a:pt x="2467" y="1147"/>
                  <a:pt x="2467" y="1147"/>
                  <a:pt x="2468" y="1146"/>
                </a:cubicBezTo>
                <a:cubicBezTo>
                  <a:pt x="2468" y="1146"/>
                  <a:pt x="2471" y="1145"/>
                  <a:pt x="2472" y="1145"/>
                </a:cubicBezTo>
                <a:cubicBezTo>
                  <a:pt x="2472" y="1145"/>
                  <a:pt x="2472" y="1145"/>
                  <a:pt x="2472" y="1145"/>
                </a:cubicBezTo>
                <a:cubicBezTo>
                  <a:pt x="2473" y="1145"/>
                  <a:pt x="2474" y="1146"/>
                  <a:pt x="2474" y="1146"/>
                </a:cubicBezTo>
                <a:cubicBezTo>
                  <a:pt x="2474" y="1146"/>
                  <a:pt x="2475" y="1143"/>
                  <a:pt x="2477" y="1143"/>
                </a:cubicBezTo>
                <a:cubicBezTo>
                  <a:pt x="2477" y="1143"/>
                  <a:pt x="2477" y="1143"/>
                  <a:pt x="2477" y="1144"/>
                </a:cubicBezTo>
                <a:cubicBezTo>
                  <a:pt x="2479" y="1145"/>
                  <a:pt x="2476" y="1148"/>
                  <a:pt x="2474" y="1150"/>
                </a:cubicBezTo>
                <a:cubicBezTo>
                  <a:pt x="2473" y="1152"/>
                  <a:pt x="2474" y="1156"/>
                  <a:pt x="2472" y="1156"/>
                </a:cubicBezTo>
                <a:cubicBezTo>
                  <a:pt x="2471" y="1157"/>
                  <a:pt x="2471" y="1157"/>
                  <a:pt x="2470" y="1157"/>
                </a:cubicBezTo>
                <a:cubicBezTo>
                  <a:pt x="2469" y="1157"/>
                  <a:pt x="2468" y="1157"/>
                  <a:pt x="2468" y="1157"/>
                </a:cubicBezTo>
                <a:cubicBezTo>
                  <a:pt x="2468" y="1157"/>
                  <a:pt x="2468" y="1157"/>
                  <a:pt x="2466" y="1160"/>
                </a:cubicBezTo>
                <a:cubicBezTo>
                  <a:pt x="2466" y="1160"/>
                  <a:pt x="2469" y="1162"/>
                  <a:pt x="2468" y="1163"/>
                </a:cubicBezTo>
                <a:cubicBezTo>
                  <a:pt x="2466" y="1164"/>
                  <a:pt x="2462" y="1169"/>
                  <a:pt x="2462" y="1169"/>
                </a:cubicBezTo>
                <a:cubicBezTo>
                  <a:pt x="2462" y="1169"/>
                  <a:pt x="2462" y="1169"/>
                  <a:pt x="2460" y="1168"/>
                </a:cubicBezTo>
                <a:cubicBezTo>
                  <a:pt x="2460" y="1168"/>
                  <a:pt x="2462" y="1166"/>
                  <a:pt x="2461" y="1165"/>
                </a:cubicBezTo>
                <a:cubicBezTo>
                  <a:pt x="2461" y="1165"/>
                  <a:pt x="2460" y="1165"/>
                  <a:pt x="2460" y="1165"/>
                </a:cubicBezTo>
                <a:cubicBezTo>
                  <a:pt x="2459" y="1165"/>
                  <a:pt x="2458" y="1167"/>
                  <a:pt x="2456" y="1168"/>
                </a:cubicBezTo>
                <a:cubicBezTo>
                  <a:pt x="2456" y="1168"/>
                  <a:pt x="2456" y="1168"/>
                  <a:pt x="2455" y="1168"/>
                </a:cubicBezTo>
                <a:cubicBezTo>
                  <a:pt x="2455" y="1168"/>
                  <a:pt x="2454" y="1168"/>
                  <a:pt x="2454" y="1168"/>
                </a:cubicBezTo>
                <a:cubicBezTo>
                  <a:pt x="2453" y="1168"/>
                  <a:pt x="2453" y="1168"/>
                  <a:pt x="2453" y="1168"/>
                </a:cubicBezTo>
                <a:cubicBezTo>
                  <a:pt x="2452" y="1168"/>
                  <a:pt x="2452" y="1168"/>
                  <a:pt x="2452" y="1168"/>
                </a:cubicBezTo>
                <a:cubicBezTo>
                  <a:pt x="2451" y="1168"/>
                  <a:pt x="2449" y="1169"/>
                  <a:pt x="2449" y="1169"/>
                </a:cubicBezTo>
                <a:cubicBezTo>
                  <a:pt x="2449" y="1169"/>
                  <a:pt x="2449" y="1169"/>
                  <a:pt x="2448" y="1166"/>
                </a:cubicBezTo>
                <a:cubicBezTo>
                  <a:pt x="2448" y="1166"/>
                  <a:pt x="2448" y="1166"/>
                  <a:pt x="2450" y="1165"/>
                </a:cubicBezTo>
                <a:cubicBezTo>
                  <a:pt x="2450" y="1165"/>
                  <a:pt x="2450" y="1165"/>
                  <a:pt x="2448" y="1164"/>
                </a:cubicBezTo>
                <a:cubicBezTo>
                  <a:pt x="2448" y="1164"/>
                  <a:pt x="2446" y="1161"/>
                  <a:pt x="2446" y="1158"/>
                </a:cubicBezTo>
                <a:cubicBezTo>
                  <a:pt x="2446" y="1156"/>
                  <a:pt x="2447" y="1153"/>
                  <a:pt x="2447" y="1153"/>
                </a:cubicBezTo>
                <a:cubicBezTo>
                  <a:pt x="2447" y="1153"/>
                  <a:pt x="2448" y="1155"/>
                  <a:pt x="2449" y="1155"/>
                </a:cubicBezTo>
                <a:close/>
                <a:moveTo>
                  <a:pt x="2480" y="1133"/>
                </a:moveTo>
                <a:cubicBezTo>
                  <a:pt x="2480" y="1133"/>
                  <a:pt x="2480" y="1133"/>
                  <a:pt x="2482" y="1137"/>
                </a:cubicBezTo>
                <a:cubicBezTo>
                  <a:pt x="2482" y="1137"/>
                  <a:pt x="2481" y="1138"/>
                  <a:pt x="2480" y="1138"/>
                </a:cubicBezTo>
                <a:cubicBezTo>
                  <a:pt x="2480" y="1138"/>
                  <a:pt x="2480" y="1138"/>
                  <a:pt x="2479" y="1138"/>
                </a:cubicBezTo>
                <a:cubicBezTo>
                  <a:pt x="2478" y="1137"/>
                  <a:pt x="2477" y="1137"/>
                  <a:pt x="2477" y="1135"/>
                </a:cubicBezTo>
                <a:cubicBezTo>
                  <a:pt x="2478" y="1134"/>
                  <a:pt x="2480" y="1133"/>
                  <a:pt x="2480" y="1133"/>
                </a:cubicBezTo>
                <a:close/>
                <a:moveTo>
                  <a:pt x="2482" y="1140"/>
                </a:moveTo>
                <a:cubicBezTo>
                  <a:pt x="2483" y="1140"/>
                  <a:pt x="2483" y="1140"/>
                  <a:pt x="2483" y="1140"/>
                </a:cubicBezTo>
                <a:cubicBezTo>
                  <a:pt x="2484" y="1141"/>
                  <a:pt x="2482" y="1142"/>
                  <a:pt x="2481" y="1142"/>
                </a:cubicBezTo>
                <a:cubicBezTo>
                  <a:pt x="2480" y="1142"/>
                  <a:pt x="2480" y="1142"/>
                  <a:pt x="2480" y="1142"/>
                </a:cubicBezTo>
                <a:cubicBezTo>
                  <a:pt x="2480" y="1142"/>
                  <a:pt x="2481" y="1140"/>
                  <a:pt x="2482" y="1140"/>
                </a:cubicBezTo>
                <a:close/>
              </a:path>
            </a:pathLst>
          </a:custGeom>
          <a:solidFill>
            <a:schemeClr val="accent1"/>
          </a:solidFill>
          <a:ln w="9525">
            <a:noFill/>
            <a:round/>
            <a:headEnd/>
            <a:tailEnd/>
          </a:ln>
          <a:effectLst/>
        </p:spPr>
        <p:txBody>
          <a:bodyPr vert="horz" wrap="square" lIns="121920" tIns="60960" rIns="121920" bIns="60960" numCol="1" anchor="b" anchorCtr="0" compatLnSpc="1">
            <a:prstTxWarp prst="textNoShape">
              <a:avLst/>
            </a:prstTxWarp>
          </a:bodyPr>
          <a:lstStyle/>
          <a:p>
            <a:endParaRPr lang="en-GB" sz="5333" b="1" kern="0">
              <a:solidFill>
                <a:srgbClr val="717171">
                  <a:lumMod val="60000"/>
                  <a:lumOff val="40000"/>
                </a:srgbClr>
              </a:solidFill>
              <a:ea typeface="MS PGothic"/>
            </a:endParaRPr>
          </a:p>
        </p:txBody>
      </p:sp>
      <p:sp>
        <p:nvSpPr>
          <p:cNvPr id="19" name="Arc 18">
            <a:extLst>
              <a:ext uri="{FF2B5EF4-FFF2-40B4-BE49-F238E27FC236}">
                <a16:creationId xmlns:a16="http://schemas.microsoft.com/office/drawing/2014/main" id="{1D06E364-A10B-4AD4-B764-E3B720159576}"/>
              </a:ext>
            </a:extLst>
          </p:cNvPr>
          <p:cNvSpPr/>
          <p:nvPr/>
        </p:nvSpPr>
        <p:spPr>
          <a:xfrm>
            <a:off x="4267200" y="2010835"/>
            <a:ext cx="2770293" cy="2770293"/>
          </a:xfrm>
          <a:prstGeom prst="arc">
            <a:avLst>
              <a:gd name="adj1" fmla="val 13030668"/>
              <a:gd name="adj2" fmla="val 18388605"/>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0" name="Arc 19">
            <a:extLst>
              <a:ext uri="{FF2B5EF4-FFF2-40B4-BE49-F238E27FC236}">
                <a16:creationId xmlns:a16="http://schemas.microsoft.com/office/drawing/2014/main" id="{F1EF9056-BB73-46BD-B8DD-1B9E080F9E5C}"/>
              </a:ext>
            </a:extLst>
          </p:cNvPr>
          <p:cNvSpPr/>
          <p:nvPr/>
        </p:nvSpPr>
        <p:spPr>
          <a:xfrm>
            <a:off x="8621890" y="1947334"/>
            <a:ext cx="3079751" cy="3079751"/>
          </a:xfrm>
          <a:prstGeom prst="arc">
            <a:avLst>
              <a:gd name="adj1" fmla="val 5350839"/>
              <a:gd name="adj2" fmla="val 10417212"/>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1" name="Arc 20">
            <a:extLst>
              <a:ext uri="{FF2B5EF4-FFF2-40B4-BE49-F238E27FC236}">
                <a16:creationId xmlns:a16="http://schemas.microsoft.com/office/drawing/2014/main" id="{6E6C2DFD-21FF-4718-BA46-5FD0D88F8AA6}"/>
              </a:ext>
            </a:extLst>
          </p:cNvPr>
          <p:cNvSpPr/>
          <p:nvPr/>
        </p:nvSpPr>
        <p:spPr>
          <a:xfrm>
            <a:off x="6593418" y="1363133"/>
            <a:ext cx="2413001" cy="2413001"/>
          </a:xfrm>
          <a:prstGeom prst="arc">
            <a:avLst>
              <a:gd name="adj1" fmla="val 3406488"/>
              <a:gd name="adj2" fmla="val 10769956"/>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3" name="Arc 22">
            <a:extLst>
              <a:ext uri="{FF2B5EF4-FFF2-40B4-BE49-F238E27FC236}">
                <a16:creationId xmlns:a16="http://schemas.microsoft.com/office/drawing/2014/main" id="{289A8946-5D65-4108-BC94-19D77865385F}"/>
              </a:ext>
            </a:extLst>
          </p:cNvPr>
          <p:cNvSpPr/>
          <p:nvPr/>
        </p:nvSpPr>
        <p:spPr>
          <a:xfrm>
            <a:off x="6608235" y="2281768"/>
            <a:ext cx="448733" cy="448733"/>
          </a:xfrm>
          <a:prstGeom prst="arc">
            <a:avLst>
              <a:gd name="adj1" fmla="val 2598877"/>
              <a:gd name="adj2" fmla="val 10113037"/>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4" name="Arc 23">
            <a:extLst>
              <a:ext uri="{FF2B5EF4-FFF2-40B4-BE49-F238E27FC236}">
                <a16:creationId xmlns:a16="http://schemas.microsoft.com/office/drawing/2014/main" id="{2890EE50-7102-41CC-AADF-7C6A6A468E1E}"/>
              </a:ext>
            </a:extLst>
          </p:cNvPr>
          <p:cNvSpPr/>
          <p:nvPr/>
        </p:nvSpPr>
        <p:spPr>
          <a:xfrm>
            <a:off x="6646333" y="2421467"/>
            <a:ext cx="203200" cy="203200"/>
          </a:xfrm>
          <a:prstGeom prst="arc">
            <a:avLst>
              <a:gd name="adj1" fmla="val 3029945"/>
              <a:gd name="adj2" fmla="val 10113037"/>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5" name="Arc 24">
            <a:extLst>
              <a:ext uri="{FF2B5EF4-FFF2-40B4-BE49-F238E27FC236}">
                <a16:creationId xmlns:a16="http://schemas.microsoft.com/office/drawing/2014/main" id="{284183EB-5162-43D6-A9AB-FC3F92601416}"/>
              </a:ext>
            </a:extLst>
          </p:cNvPr>
          <p:cNvSpPr/>
          <p:nvPr/>
        </p:nvSpPr>
        <p:spPr>
          <a:xfrm>
            <a:off x="7027333" y="1262592"/>
            <a:ext cx="2370667" cy="2317749"/>
          </a:xfrm>
          <a:prstGeom prst="arc">
            <a:avLst>
              <a:gd name="adj1" fmla="val 4708842"/>
              <a:gd name="adj2" fmla="val 10098924"/>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6" name="Arc 25">
            <a:extLst>
              <a:ext uri="{FF2B5EF4-FFF2-40B4-BE49-F238E27FC236}">
                <a16:creationId xmlns:a16="http://schemas.microsoft.com/office/drawing/2014/main" id="{DC02F068-DB41-46CA-8534-F7C4B63309EB}"/>
              </a:ext>
            </a:extLst>
          </p:cNvPr>
          <p:cNvSpPr/>
          <p:nvPr/>
        </p:nvSpPr>
        <p:spPr>
          <a:xfrm>
            <a:off x="6845301" y="1207559"/>
            <a:ext cx="2370667" cy="2441575"/>
          </a:xfrm>
          <a:prstGeom prst="arc">
            <a:avLst>
              <a:gd name="adj1" fmla="val 4213443"/>
              <a:gd name="adj2" fmla="val 10279823"/>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7" name="Arc 26">
            <a:extLst>
              <a:ext uri="{FF2B5EF4-FFF2-40B4-BE49-F238E27FC236}">
                <a16:creationId xmlns:a16="http://schemas.microsoft.com/office/drawing/2014/main" id="{E309F612-9DF6-4718-9884-D41C3CD53929}"/>
              </a:ext>
            </a:extLst>
          </p:cNvPr>
          <p:cNvSpPr/>
          <p:nvPr/>
        </p:nvSpPr>
        <p:spPr>
          <a:xfrm>
            <a:off x="6540498" y="388988"/>
            <a:ext cx="5118103" cy="4887509"/>
          </a:xfrm>
          <a:prstGeom prst="arc">
            <a:avLst>
              <a:gd name="adj1" fmla="val 3845685"/>
              <a:gd name="adj2" fmla="val 11170311"/>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8" name="Arc 27">
            <a:extLst>
              <a:ext uri="{FF2B5EF4-FFF2-40B4-BE49-F238E27FC236}">
                <a16:creationId xmlns:a16="http://schemas.microsoft.com/office/drawing/2014/main" id="{79D74306-371D-4D87-9076-1F5A63ABF213}"/>
              </a:ext>
            </a:extLst>
          </p:cNvPr>
          <p:cNvSpPr/>
          <p:nvPr/>
        </p:nvSpPr>
        <p:spPr>
          <a:xfrm>
            <a:off x="4402669" y="-192616"/>
            <a:ext cx="4669367" cy="4629151"/>
          </a:xfrm>
          <a:prstGeom prst="arc">
            <a:avLst>
              <a:gd name="adj1" fmla="val 2464001"/>
              <a:gd name="adj2" fmla="val 9792260"/>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9" name="Arc 28">
            <a:extLst>
              <a:ext uri="{FF2B5EF4-FFF2-40B4-BE49-F238E27FC236}">
                <a16:creationId xmlns:a16="http://schemas.microsoft.com/office/drawing/2014/main" id="{68D78B89-3F2A-4DE4-87ED-DB9B64B557F9}"/>
              </a:ext>
            </a:extLst>
          </p:cNvPr>
          <p:cNvSpPr/>
          <p:nvPr/>
        </p:nvSpPr>
        <p:spPr>
          <a:xfrm>
            <a:off x="4404784" y="-1085849"/>
            <a:ext cx="7863417" cy="6534149"/>
          </a:xfrm>
          <a:prstGeom prst="arc">
            <a:avLst>
              <a:gd name="adj1" fmla="val 3436617"/>
              <a:gd name="adj2" fmla="val 10249132"/>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30" name="Arc 29">
            <a:extLst>
              <a:ext uri="{FF2B5EF4-FFF2-40B4-BE49-F238E27FC236}">
                <a16:creationId xmlns:a16="http://schemas.microsoft.com/office/drawing/2014/main" id="{66BB77A3-0814-47BB-B0D2-61EE81A56364}"/>
              </a:ext>
            </a:extLst>
          </p:cNvPr>
          <p:cNvSpPr/>
          <p:nvPr/>
        </p:nvSpPr>
        <p:spPr>
          <a:xfrm>
            <a:off x="4110568" y="1494368"/>
            <a:ext cx="4538133" cy="4986867"/>
          </a:xfrm>
          <a:prstGeom prst="arc">
            <a:avLst>
              <a:gd name="adj1" fmla="val 13076401"/>
              <a:gd name="adj2" fmla="val 20726767"/>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7" name="Circle: Hollow 6">
            <a:extLst>
              <a:ext uri="{FF2B5EF4-FFF2-40B4-BE49-F238E27FC236}">
                <a16:creationId xmlns:a16="http://schemas.microsoft.com/office/drawing/2014/main" id="{20AB114F-60C9-4E0D-BBF4-8C5B3BCC4DEB}"/>
              </a:ext>
            </a:extLst>
          </p:cNvPr>
          <p:cNvSpPr/>
          <p:nvPr/>
        </p:nvSpPr>
        <p:spPr>
          <a:xfrm>
            <a:off x="4404080" y="2590800"/>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8" name="Circle: Hollow 7">
            <a:extLst>
              <a:ext uri="{FF2B5EF4-FFF2-40B4-BE49-F238E27FC236}">
                <a16:creationId xmlns:a16="http://schemas.microsoft.com/office/drawing/2014/main" id="{774E709B-AB91-42B1-95D4-81EFD51C423F}"/>
              </a:ext>
            </a:extLst>
          </p:cNvPr>
          <p:cNvSpPr/>
          <p:nvPr/>
        </p:nvSpPr>
        <p:spPr>
          <a:xfrm>
            <a:off x="6519336" y="2345267"/>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9" name="Circle: Hollow 8">
            <a:extLst>
              <a:ext uri="{FF2B5EF4-FFF2-40B4-BE49-F238E27FC236}">
                <a16:creationId xmlns:a16="http://schemas.microsoft.com/office/drawing/2014/main" id="{B1A4DA12-8A96-4BA4-8EAE-0FC477D9782A}"/>
              </a:ext>
            </a:extLst>
          </p:cNvPr>
          <p:cNvSpPr/>
          <p:nvPr/>
        </p:nvSpPr>
        <p:spPr>
          <a:xfrm>
            <a:off x="6795915" y="2421467"/>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0" name="Circle: Hollow 9">
            <a:extLst>
              <a:ext uri="{FF2B5EF4-FFF2-40B4-BE49-F238E27FC236}">
                <a16:creationId xmlns:a16="http://schemas.microsoft.com/office/drawing/2014/main" id="{2744B40E-1F7B-4C8D-A4EF-4F4183DAAB7E}"/>
              </a:ext>
            </a:extLst>
          </p:cNvPr>
          <p:cNvSpPr/>
          <p:nvPr/>
        </p:nvSpPr>
        <p:spPr>
          <a:xfrm>
            <a:off x="6966660" y="2489200"/>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1" name="Circle: Hollow 10">
            <a:extLst>
              <a:ext uri="{FF2B5EF4-FFF2-40B4-BE49-F238E27FC236}">
                <a16:creationId xmlns:a16="http://schemas.microsoft.com/office/drawing/2014/main" id="{5EAFFBA8-5888-48A5-9DC6-26DE9E015384}"/>
              </a:ext>
            </a:extLst>
          </p:cNvPr>
          <p:cNvSpPr/>
          <p:nvPr/>
        </p:nvSpPr>
        <p:spPr>
          <a:xfrm>
            <a:off x="8496306" y="3445933"/>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2" name="Circle: Hollow 11">
            <a:extLst>
              <a:ext uri="{FF2B5EF4-FFF2-40B4-BE49-F238E27FC236}">
                <a16:creationId xmlns:a16="http://schemas.microsoft.com/office/drawing/2014/main" id="{891D6604-1170-4D2C-9EDC-358EB734D466}"/>
              </a:ext>
            </a:extLst>
          </p:cNvPr>
          <p:cNvSpPr/>
          <p:nvPr/>
        </p:nvSpPr>
        <p:spPr>
          <a:xfrm>
            <a:off x="10233385" y="4944533"/>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3" name="Rectangle 12">
            <a:extLst>
              <a:ext uri="{FF2B5EF4-FFF2-40B4-BE49-F238E27FC236}">
                <a16:creationId xmlns:a16="http://schemas.microsoft.com/office/drawing/2014/main" id="{C9B6B33C-4935-4E4F-A1C9-668FF694D6BD}"/>
              </a:ext>
            </a:extLst>
          </p:cNvPr>
          <p:cNvSpPr/>
          <p:nvPr/>
        </p:nvSpPr>
        <p:spPr>
          <a:xfrm>
            <a:off x="2721250" y="2480045"/>
            <a:ext cx="1639936" cy="307777"/>
          </a:xfrm>
          <a:prstGeom prst="rect">
            <a:avLst/>
          </a:prstGeom>
        </p:spPr>
        <p:txBody>
          <a:bodyPr wrap="none">
            <a:spAutoFit/>
          </a:bodyPr>
          <a:lstStyle/>
          <a:p>
            <a:r>
              <a:rPr lang="en-US" sz="1400">
                <a:solidFill>
                  <a:schemeClr val="bg1"/>
                </a:solidFill>
              </a:rPr>
              <a:t>Waterloo, </a:t>
            </a:r>
            <a:r>
              <a:rPr lang="en-US" sz="1400" b="1">
                <a:solidFill>
                  <a:schemeClr val="bg1"/>
                </a:solidFill>
              </a:rPr>
              <a:t>Canada</a:t>
            </a:r>
          </a:p>
        </p:txBody>
      </p:sp>
      <p:sp>
        <p:nvSpPr>
          <p:cNvPr id="14" name="Rectangle 13">
            <a:extLst>
              <a:ext uri="{FF2B5EF4-FFF2-40B4-BE49-F238E27FC236}">
                <a16:creationId xmlns:a16="http://schemas.microsoft.com/office/drawing/2014/main" id="{5DEE82B2-8DBA-4CC8-AAB6-36766185629E}"/>
              </a:ext>
            </a:extLst>
          </p:cNvPr>
          <p:cNvSpPr/>
          <p:nvPr/>
        </p:nvSpPr>
        <p:spPr>
          <a:xfrm>
            <a:off x="5362694" y="2247060"/>
            <a:ext cx="1110946" cy="307777"/>
          </a:xfrm>
          <a:prstGeom prst="rect">
            <a:avLst/>
          </a:prstGeom>
        </p:spPr>
        <p:txBody>
          <a:bodyPr wrap="none">
            <a:spAutoFit/>
          </a:bodyPr>
          <a:lstStyle/>
          <a:p>
            <a:r>
              <a:rPr lang="en-US" sz="1400">
                <a:solidFill>
                  <a:schemeClr val="bg1"/>
                </a:solidFill>
              </a:rPr>
              <a:t>Marlow, </a:t>
            </a:r>
            <a:r>
              <a:rPr lang="en-US" sz="1400" b="1">
                <a:solidFill>
                  <a:schemeClr val="bg1"/>
                </a:solidFill>
              </a:rPr>
              <a:t>UK</a:t>
            </a:r>
          </a:p>
        </p:txBody>
      </p:sp>
      <p:sp>
        <p:nvSpPr>
          <p:cNvPr id="15" name="Rectangle 14">
            <a:extLst>
              <a:ext uri="{FF2B5EF4-FFF2-40B4-BE49-F238E27FC236}">
                <a16:creationId xmlns:a16="http://schemas.microsoft.com/office/drawing/2014/main" id="{B275C16F-3153-4596-B5F5-DE7625B550AC}"/>
              </a:ext>
            </a:extLst>
          </p:cNvPr>
          <p:cNvSpPr/>
          <p:nvPr/>
        </p:nvSpPr>
        <p:spPr>
          <a:xfrm>
            <a:off x="7113035" y="2421467"/>
            <a:ext cx="1766830" cy="307777"/>
          </a:xfrm>
          <a:prstGeom prst="rect">
            <a:avLst/>
          </a:prstGeom>
        </p:spPr>
        <p:txBody>
          <a:bodyPr wrap="none">
            <a:spAutoFit/>
          </a:bodyPr>
          <a:lstStyle/>
          <a:p>
            <a:r>
              <a:rPr lang="en-US" sz="1400">
                <a:solidFill>
                  <a:schemeClr val="bg1"/>
                </a:solidFill>
              </a:rPr>
              <a:t>Budapest, </a:t>
            </a:r>
            <a:r>
              <a:rPr lang="en-US" sz="1400" b="1">
                <a:solidFill>
                  <a:schemeClr val="bg1"/>
                </a:solidFill>
              </a:rPr>
              <a:t>Hungary</a:t>
            </a:r>
          </a:p>
        </p:txBody>
      </p:sp>
      <p:sp>
        <p:nvSpPr>
          <p:cNvPr id="16" name="Rectangle 15">
            <a:extLst>
              <a:ext uri="{FF2B5EF4-FFF2-40B4-BE49-F238E27FC236}">
                <a16:creationId xmlns:a16="http://schemas.microsoft.com/office/drawing/2014/main" id="{08E08F99-2F8F-4712-B7BD-5C0963535D8D}"/>
              </a:ext>
            </a:extLst>
          </p:cNvPr>
          <p:cNvSpPr/>
          <p:nvPr/>
        </p:nvSpPr>
        <p:spPr>
          <a:xfrm>
            <a:off x="8610494" y="3342940"/>
            <a:ext cx="1119218" cy="307777"/>
          </a:xfrm>
          <a:prstGeom prst="rect">
            <a:avLst/>
          </a:prstGeom>
        </p:spPr>
        <p:txBody>
          <a:bodyPr wrap="none">
            <a:spAutoFit/>
          </a:bodyPr>
          <a:lstStyle/>
          <a:p>
            <a:r>
              <a:rPr lang="en-US" sz="1400">
                <a:solidFill>
                  <a:schemeClr val="bg1"/>
                </a:solidFill>
              </a:rPr>
              <a:t>Pune, </a:t>
            </a:r>
            <a:r>
              <a:rPr lang="en-US" sz="1400" b="1">
                <a:solidFill>
                  <a:schemeClr val="bg1"/>
                </a:solidFill>
              </a:rPr>
              <a:t>India</a:t>
            </a:r>
          </a:p>
        </p:txBody>
      </p:sp>
      <p:sp>
        <p:nvSpPr>
          <p:cNvPr id="18" name="Rectangle 17">
            <a:extLst>
              <a:ext uri="{FF2B5EF4-FFF2-40B4-BE49-F238E27FC236}">
                <a16:creationId xmlns:a16="http://schemas.microsoft.com/office/drawing/2014/main" id="{CED4D900-06DD-40A0-AF98-0978A6FC7881}"/>
              </a:ext>
            </a:extLst>
          </p:cNvPr>
          <p:cNvSpPr/>
          <p:nvPr/>
        </p:nvSpPr>
        <p:spPr>
          <a:xfrm>
            <a:off x="6917632" y="2183712"/>
            <a:ext cx="1655903" cy="307777"/>
          </a:xfrm>
          <a:prstGeom prst="rect">
            <a:avLst/>
          </a:prstGeom>
        </p:spPr>
        <p:txBody>
          <a:bodyPr wrap="none">
            <a:spAutoFit/>
          </a:bodyPr>
          <a:lstStyle/>
          <a:p>
            <a:r>
              <a:rPr lang="en-GB" sz="1400" err="1">
                <a:solidFill>
                  <a:schemeClr val="bg1"/>
                </a:solidFill>
              </a:rPr>
              <a:t>Wetzlar</a:t>
            </a:r>
            <a:r>
              <a:rPr lang="en-GB" sz="1400">
                <a:solidFill>
                  <a:schemeClr val="bg1"/>
                </a:solidFill>
              </a:rPr>
              <a:t>, </a:t>
            </a:r>
            <a:r>
              <a:rPr lang="en-GB" sz="1400" b="1">
                <a:solidFill>
                  <a:schemeClr val="bg1"/>
                </a:solidFill>
              </a:rPr>
              <a:t>Germany</a:t>
            </a:r>
          </a:p>
        </p:txBody>
      </p:sp>
      <p:sp>
        <p:nvSpPr>
          <p:cNvPr id="17" name="Rectangle 16">
            <a:extLst>
              <a:ext uri="{FF2B5EF4-FFF2-40B4-BE49-F238E27FC236}">
                <a16:creationId xmlns:a16="http://schemas.microsoft.com/office/drawing/2014/main" id="{CD80E19F-1CE2-4181-A9D7-5A1C68F58905}"/>
              </a:ext>
            </a:extLst>
          </p:cNvPr>
          <p:cNvSpPr/>
          <p:nvPr/>
        </p:nvSpPr>
        <p:spPr>
          <a:xfrm>
            <a:off x="9612971" y="4563264"/>
            <a:ext cx="1634871" cy="307777"/>
          </a:xfrm>
          <a:prstGeom prst="rect">
            <a:avLst/>
          </a:prstGeom>
        </p:spPr>
        <p:txBody>
          <a:bodyPr wrap="none">
            <a:spAutoFit/>
          </a:bodyPr>
          <a:lstStyle/>
          <a:p>
            <a:r>
              <a:rPr lang="en-US" sz="1400">
                <a:solidFill>
                  <a:schemeClr val="bg1"/>
                </a:solidFill>
              </a:rPr>
              <a:t>Sydney, </a:t>
            </a:r>
            <a:r>
              <a:rPr lang="en-US" sz="1400" b="1">
                <a:solidFill>
                  <a:schemeClr val="bg1"/>
                </a:solidFill>
              </a:rPr>
              <a:t>Australia</a:t>
            </a:r>
          </a:p>
        </p:txBody>
      </p:sp>
      <p:sp>
        <p:nvSpPr>
          <p:cNvPr id="2" name="Rectangle 1">
            <a:extLst>
              <a:ext uri="{FF2B5EF4-FFF2-40B4-BE49-F238E27FC236}">
                <a16:creationId xmlns:a16="http://schemas.microsoft.com/office/drawing/2014/main" id="{16A7E619-2F1D-4DB4-933A-33061EE77A1B}"/>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22" name="Rectangle 21">
            <a:extLst>
              <a:ext uri="{FF2B5EF4-FFF2-40B4-BE49-F238E27FC236}">
                <a16:creationId xmlns:a16="http://schemas.microsoft.com/office/drawing/2014/main" id="{1B0F314F-CA19-4C0C-84DA-38AB22A57E74}"/>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59251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1EB0-9E72-8947-A6E7-0DBE6BAD5BB4}"/>
              </a:ext>
            </a:extLst>
          </p:cNvPr>
          <p:cNvSpPr>
            <a:spLocks noGrp="1"/>
          </p:cNvSpPr>
          <p:nvPr>
            <p:ph type="title"/>
          </p:nvPr>
        </p:nvSpPr>
        <p:spPr/>
        <p:txBody>
          <a:bodyPr/>
          <a:lstStyle/>
          <a:p>
            <a:r>
              <a:rPr lang="en-US"/>
              <a:t>Kofax Support Services Programs</a:t>
            </a:r>
          </a:p>
        </p:txBody>
      </p:sp>
      <p:graphicFrame>
        <p:nvGraphicFramePr>
          <p:cNvPr id="6" name="Table 5">
            <a:extLst>
              <a:ext uri="{FF2B5EF4-FFF2-40B4-BE49-F238E27FC236}">
                <a16:creationId xmlns:a16="http://schemas.microsoft.com/office/drawing/2014/main" id="{82F28092-3163-491A-9C6C-958765017E76}"/>
              </a:ext>
            </a:extLst>
          </p:cNvPr>
          <p:cNvGraphicFramePr>
            <a:graphicFrameLocks noGrp="1"/>
          </p:cNvGraphicFramePr>
          <p:nvPr/>
        </p:nvGraphicFramePr>
        <p:xfrm>
          <a:off x="762001" y="1253577"/>
          <a:ext cx="10741429" cy="486664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3423335">
                  <a:extLst>
                    <a:ext uri="{9D8B030D-6E8A-4147-A177-3AD203B41FA5}">
                      <a16:colId xmlns:a16="http://schemas.microsoft.com/office/drawing/2014/main" val="3199389073"/>
                    </a:ext>
                  </a:extLst>
                </a:gridCol>
                <a:gridCol w="235712">
                  <a:extLst>
                    <a:ext uri="{9D8B030D-6E8A-4147-A177-3AD203B41FA5}">
                      <a16:colId xmlns:a16="http://schemas.microsoft.com/office/drawing/2014/main" val="1754290469"/>
                    </a:ext>
                  </a:extLst>
                </a:gridCol>
                <a:gridCol w="3423335">
                  <a:extLst>
                    <a:ext uri="{9D8B030D-6E8A-4147-A177-3AD203B41FA5}">
                      <a16:colId xmlns:a16="http://schemas.microsoft.com/office/drawing/2014/main" val="3959975149"/>
                    </a:ext>
                  </a:extLst>
                </a:gridCol>
                <a:gridCol w="235712">
                  <a:extLst>
                    <a:ext uri="{9D8B030D-6E8A-4147-A177-3AD203B41FA5}">
                      <a16:colId xmlns:a16="http://schemas.microsoft.com/office/drawing/2014/main" val="2168192621"/>
                    </a:ext>
                  </a:extLst>
                </a:gridCol>
                <a:gridCol w="3423335">
                  <a:extLst>
                    <a:ext uri="{9D8B030D-6E8A-4147-A177-3AD203B41FA5}">
                      <a16:colId xmlns:a16="http://schemas.microsoft.com/office/drawing/2014/main" val="355340860"/>
                    </a:ext>
                  </a:extLst>
                </a:gridCol>
              </a:tblGrid>
              <a:tr h="232584">
                <a:tc>
                  <a:txBody>
                    <a:bodyPr/>
                    <a:lstStyle/>
                    <a:p>
                      <a:r>
                        <a:rPr lang="en-US" sz="1600" b="1" u="none">
                          <a:solidFill>
                            <a:schemeClr val="bg1"/>
                          </a:solidFill>
                        </a:rPr>
                        <a:t>Partner Support Service</a:t>
                      </a:r>
                    </a:p>
                    <a:p>
                      <a:pPr marL="0" indent="0">
                        <a:buFont typeface="Wingdings" panose="05000000000000000000" pitchFamily="2" charset="2"/>
                        <a:buNone/>
                      </a:pPr>
                      <a:r>
                        <a:rPr lang="en-US" sz="1100" i="0">
                          <a:solidFill>
                            <a:schemeClr val="bg1"/>
                          </a:solidFill>
                        </a:rPr>
                        <a:t>Basic support services where partner </a:t>
                      </a:r>
                      <a:br>
                        <a:rPr lang="en-US" sz="1100" i="0">
                          <a:solidFill>
                            <a:schemeClr val="bg1"/>
                          </a:solidFill>
                        </a:rPr>
                      </a:br>
                      <a:r>
                        <a:rPr lang="en-US" sz="1100" i="0">
                          <a:solidFill>
                            <a:schemeClr val="bg1"/>
                          </a:solidFill>
                        </a:rPr>
                        <a:t>provides Level 1 &amp; Level 2</a:t>
                      </a: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342900" indent="-342900">
                        <a:buFont typeface="Wingdings" panose="05000000000000000000" pitchFamily="2" charset="2"/>
                        <a:buChar char="§"/>
                      </a:pPr>
                      <a:endParaRPr lang="en-US" sz="1600" i="0">
                        <a:solidFill>
                          <a:schemeClr val="bg1"/>
                        </a:solidFill>
                      </a:endParaRP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sz="1600" b="1" u="none">
                          <a:solidFill>
                            <a:schemeClr val="bg1"/>
                          </a:solidFill>
                        </a:rPr>
                        <a:t>Kofax Direct Support Service</a:t>
                      </a:r>
                    </a:p>
                    <a:p>
                      <a:pPr marL="0" indent="0" algn="l" defTabSz="914400" rtl="0" eaLnBrk="1" latinLnBrk="0" hangingPunct="1">
                        <a:buFont typeface="Wingdings" panose="05000000000000000000" pitchFamily="2" charset="2"/>
                        <a:buNone/>
                      </a:pPr>
                      <a:r>
                        <a:rPr lang="en-US" sz="1100" i="0" kern="1200">
                          <a:solidFill>
                            <a:schemeClr val="bg1"/>
                          </a:solidFill>
                          <a:latin typeface="+mn-lt"/>
                          <a:ea typeface="+mn-ea"/>
                          <a:cs typeface="+mn-cs"/>
                        </a:rPr>
                        <a:t>Premium service where Kofax provides all support </a:t>
                      </a: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342900" marR="0" lvl="0" indent="-342900"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schemeClr val="bg1"/>
                        </a:solidFill>
                        <a:effectLst/>
                        <a:uLnTx/>
                        <a:uFillTx/>
                        <a:latin typeface="+mn-lt"/>
                        <a:ea typeface="+mn-ea"/>
                        <a:cs typeface="+mn-cs"/>
                      </a:endParaRP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Premier Support Service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kern="1200" noProof="0">
                          <a:solidFill>
                            <a:schemeClr val="bg1"/>
                          </a:solidFill>
                          <a:latin typeface="+mn-lt"/>
                          <a:ea typeface="+mn-ea"/>
                          <a:cs typeface="+mn-cs"/>
                        </a:rPr>
                        <a:t>Add-on option for Partner and Kofax Direct Support</a:t>
                      </a: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353572863"/>
                  </a:ext>
                </a:extLst>
              </a:tr>
              <a:tr h="832351">
                <a:tc>
                  <a:txBody>
                    <a:bodyPr/>
                    <a:lstStyle/>
                    <a:p>
                      <a:pPr marL="182880" marR="0" lvl="0" indent="-182880" algn="l" rtl="0">
                        <a:lnSpc>
                          <a:spcPts val="1600"/>
                        </a:lnSpc>
                        <a:spcBef>
                          <a:spcPts val="0"/>
                        </a:spcBef>
                        <a:spcAft>
                          <a:spcPts val="0"/>
                        </a:spcAft>
                        <a:buFont typeface="Arial" panose="020B0604020202020204" pitchFamily="34" charset="0"/>
                        <a:buChar char="•"/>
                      </a:pPr>
                      <a:r>
                        <a:rPr kumimoji="0" lang="en-US" sz="1300" b="0" i="0" u="none" strike="noStrike" kern="1200" cap="none" spc="0" normalizeH="0" baseline="0" noProof="0">
                          <a:ln>
                            <a:noFill/>
                          </a:ln>
                          <a:solidFill>
                            <a:srgbClr val="333333"/>
                          </a:solidFill>
                          <a:effectLst/>
                          <a:uLnTx/>
                          <a:uFillTx/>
                          <a:latin typeface="+mn-lt"/>
                          <a:ea typeface="+mn-ea"/>
                          <a:cs typeface="+mn-cs"/>
                        </a:rPr>
                        <a:t>Customer contacts partner/reseller </a:t>
                      </a:r>
                      <a:r>
                        <a:rPr lang="en-US" sz="1300" b="0" i="0" u="none" strike="noStrike" kern="1200" cap="none" spc="0" baseline="0" noProof="0">
                          <a:solidFill>
                            <a:srgbClr val="333333"/>
                          </a:solidFill>
                          <a:latin typeface="+mn-lt"/>
                          <a:ea typeface="+mn-ea"/>
                          <a:cs typeface="+mn-cs"/>
                        </a:rPr>
                        <a:t>for any questions or issues</a:t>
                      </a: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182880" marR="0" lvl="0" indent="-182880" algn="l" defTabSz="609585" rtl="0" eaLnBrk="1" fontAlgn="auto" latinLnBrk="0" hangingPunct="1">
                        <a:lnSpc>
                          <a:spcPts val="1600"/>
                        </a:lnSpc>
                        <a:spcBef>
                          <a:spcPts val="0"/>
                        </a:spcBef>
                        <a:spcAft>
                          <a:spcPts val="0"/>
                        </a:spcAft>
                        <a:buClrTx/>
                        <a:buSzTx/>
                        <a:buFont typeface="Arial" panose="020B0604020202020204" pitchFamily="34" charset="0"/>
                        <a:buNone/>
                        <a:tabLst/>
                        <a:defRPr/>
                      </a:pP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182880" marR="0" lvl="0" indent="-182880" algn="l" rtl="0">
                        <a:lnSpc>
                          <a:spcPts val="1600"/>
                        </a:lnSpc>
                        <a:spcBef>
                          <a:spcPts val="0"/>
                        </a:spcBef>
                        <a:spcAft>
                          <a:spcPts val="0"/>
                        </a:spcAft>
                        <a:buFont typeface="Arial" panose="020B0604020202020204" pitchFamily="34" charset="0"/>
                        <a:buChar char="•"/>
                      </a:pPr>
                      <a:r>
                        <a:rPr kumimoji="0" lang="en-US" sz="1300" b="0" i="0" u="none" strike="noStrike" kern="1200" cap="none" spc="0" normalizeH="0" baseline="0" noProof="0">
                          <a:ln>
                            <a:noFill/>
                          </a:ln>
                          <a:solidFill>
                            <a:srgbClr val="333333"/>
                          </a:solidFill>
                          <a:effectLst/>
                          <a:uLnTx/>
                          <a:uFillTx/>
                          <a:latin typeface="+mn-lt"/>
                          <a:ea typeface="+mn-ea"/>
                          <a:cs typeface="+mn-cs"/>
                        </a:rPr>
                        <a:t>Partner/reseller provides </a:t>
                      </a:r>
                      <a:r>
                        <a:rPr lang="en-US" sz="1300" b="0" i="0" u="none" strike="noStrike" kern="1200" cap="none" spc="0" baseline="0" noProof="0">
                          <a:solidFill>
                            <a:srgbClr val="333333"/>
                          </a:solidFill>
                          <a:latin typeface="+mn-lt"/>
                          <a:ea typeface="+mn-ea"/>
                          <a:cs typeface="+mn-cs"/>
                        </a:rPr>
                        <a:t>Level 1 &amp; 2</a:t>
                      </a:r>
                      <a:r>
                        <a:rPr kumimoji="0" lang="en-US" sz="1300" b="0" i="0" u="none" strike="noStrike" kern="1200" cap="none" spc="0" normalizeH="0" baseline="0" noProof="0">
                          <a:ln>
                            <a:noFill/>
                          </a:ln>
                          <a:solidFill>
                            <a:srgbClr val="333333"/>
                          </a:solidFill>
                          <a:effectLst/>
                          <a:uLnTx/>
                          <a:uFillTx/>
                          <a:latin typeface="+mn-lt"/>
                          <a:ea typeface="+mn-ea"/>
                          <a:cs typeface="+mn-cs"/>
                        </a:rPr>
                        <a:t> support</a:t>
                      </a:r>
                      <a:r>
                        <a:rPr lang="en-US" sz="1300" b="0" i="0" u="none" strike="noStrike" kern="1200" cap="none" spc="0" baseline="0" noProof="0">
                          <a:solidFill>
                            <a:srgbClr val="333333"/>
                          </a:solidFill>
                          <a:latin typeface="+mn-lt"/>
                          <a:ea typeface="+mn-ea"/>
                          <a:cs typeface="+mn-cs"/>
                        </a:rPr>
                        <a:t>, </a:t>
                      </a:r>
                      <a:r>
                        <a:rPr kumimoji="0" lang="en-US" sz="1300" b="0" i="0" u="none" strike="noStrike" kern="1200" cap="none" spc="0" normalizeH="0" baseline="0" noProof="0">
                          <a:ln>
                            <a:noFill/>
                          </a:ln>
                          <a:solidFill>
                            <a:srgbClr val="333333"/>
                          </a:solidFill>
                          <a:effectLst/>
                          <a:uLnTx/>
                          <a:uFillTx/>
                          <a:latin typeface="+mn-lt"/>
                          <a:ea typeface="+mn-ea"/>
                          <a:cs typeface="+mn-cs"/>
                        </a:rPr>
                        <a:t>with escalation to Kofax </a:t>
                      </a:r>
                      <a:r>
                        <a:rPr lang="en-US" sz="1300" b="0" i="0" u="none" strike="noStrike" kern="1200" cap="none" spc="0" baseline="0" noProof="0">
                          <a:solidFill>
                            <a:srgbClr val="333333"/>
                          </a:solidFill>
                          <a:latin typeface="+mn-lt"/>
                          <a:ea typeface="+mn-ea"/>
                          <a:cs typeface="+mn-cs"/>
                        </a:rPr>
                        <a:t>Support</a:t>
                      </a:r>
                      <a:r>
                        <a:rPr kumimoji="0" lang="en-US" sz="1300" b="0" i="0" u="none" strike="noStrike" kern="1200" cap="none" spc="0" normalizeH="0" baseline="0" noProof="0">
                          <a:ln>
                            <a:noFill/>
                          </a:ln>
                          <a:solidFill>
                            <a:srgbClr val="333333"/>
                          </a:solidFill>
                          <a:effectLst/>
                          <a:uLnTx/>
                          <a:uFillTx/>
                          <a:latin typeface="+mn-lt"/>
                          <a:ea typeface="+mn-ea"/>
                          <a:cs typeface="+mn-cs"/>
                        </a:rPr>
                        <a:t> for </a:t>
                      </a:r>
                      <a:r>
                        <a:rPr lang="en-US" sz="1300" b="0" i="0" u="none" strike="noStrike" kern="1200" cap="none" spc="0" baseline="0" noProof="0">
                          <a:solidFill>
                            <a:srgbClr val="333333"/>
                          </a:solidFill>
                          <a:latin typeface="+mn-lt"/>
                          <a:ea typeface="+mn-ea"/>
                          <a:cs typeface="+mn-cs"/>
                        </a:rPr>
                        <a:t>Level 3; only partners/resellers with a Kofax contract may contact Kofax</a:t>
                      </a: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182880" marR="0" lvl="0" indent="-182880" algn="l" defTabSz="609585" eaLnBrk="1" fontAlgn="auto" latinLnBrk="0" hangingPunct="1">
                        <a:lnSpc>
                          <a:spcPts val="16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182880" marR="0" lvl="0" indent="-182880" algn="l">
                        <a:lnSpc>
                          <a:spcPts val="1600"/>
                        </a:lnSpc>
                        <a:spcBef>
                          <a:spcPts val="0"/>
                        </a:spcBef>
                        <a:spcAft>
                          <a:spcPts val="0"/>
                        </a:spcAft>
                        <a:buFont typeface="Arial" panose="020B0604020202020204" pitchFamily="34" charset="0"/>
                        <a:buChar char="•"/>
                      </a:pPr>
                      <a:r>
                        <a:rPr lang="en-US" sz="1300" b="0" i="0" u="none" strike="noStrike" kern="1200" cap="none" spc="0" baseline="0" noProof="0">
                          <a:solidFill>
                            <a:srgbClr val="333333"/>
                          </a:solidFill>
                          <a:latin typeface="+mn-lt"/>
                          <a:ea typeface="+mn-ea"/>
                          <a:cs typeface="+mn-cs"/>
                        </a:rPr>
                        <a:t>Partner/reseller remains point of contact for end customer until issue is resolved</a:t>
                      </a:r>
                    </a:p>
                    <a:p>
                      <a:pPr marL="182880" marR="0" lvl="0" indent="-182880" algn="l" rtl="0">
                        <a:lnSpc>
                          <a:spcPts val="1600"/>
                        </a:lnSpc>
                        <a:spcBef>
                          <a:spcPts val="0"/>
                        </a:spcBef>
                        <a:spcAft>
                          <a:spcPts val="0"/>
                        </a:spcAft>
                        <a:buFont typeface="Arial" panose="020B0604020202020204" pitchFamily="34" charset="0"/>
                        <a:buChar char="•"/>
                      </a:pPr>
                      <a:endParaRPr lang="en-US" sz="1300" b="0" i="0" u="none" strike="noStrike" kern="1200" cap="none" spc="0" baseline="0" noProof="0">
                        <a:solidFill>
                          <a:srgbClr val="333333"/>
                        </a:solidFill>
                        <a:latin typeface="+mn-lt"/>
                        <a:ea typeface="+mn-ea"/>
                        <a:cs typeface="+mn-cs"/>
                      </a:endParaRPr>
                    </a:p>
                    <a:p>
                      <a:pPr marL="182880" marR="0" lvl="0" indent="-182880" algn="l" rtl="0">
                        <a:lnSpc>
                          <a:spcPts val="1600"/>
                        </a:lnSpc>
                        <a:spcBef>
                          <a:spcPts val="0"/>
                        </a:spcBef>
                        <a:spcAft>
                          <a:spcPts val="0"/>
                        </a:spcAft>
                        <a:buFont typeface="Arial" panose="020B0604020202020204" pitchFamily="34" charset="0"/>
                        <a:buChar char="•"/>
                      </a:pPr>
                      <a:r>
                        <a:rPr kumimoji="0" lang="en-US" sz="1300" b="0" i="0" u="none" strike="noStrike" kern="1200" cap="none" spc="0" normalizeH="0" baseline="0" noProof="0">
                          <a:ln>
                            <a:noFill/>
                          </a:ln>
                          <a:solidFill>
                            <a:srgbClr val="333333"/>
                          </a:solidFill>
                          <a:effectLst/>
                          <a:uLnTx/>
                          <a:uFillTx/>
                          <a:latin typeface="+mn-lt"/>
                          <a:ea typeface="+mn-ea"/>
                          <a:cs typeface="+mn-cs"/>
                        </a:rPr>
                        <a:t>Kofax support hours are</a:t>
                      </a:r>
                      <a:r>
                        <a:rPr lang="en-US" sz="1300" b="0" i="0" u="none" strike="noStrike" kern="1200" cap="none" spc="0" baseline="0" noProof="0">
                          <a:solidFill>
                            <a:srgbClr val="333333"/>
                          </a:solidFill>
                          <a:latin typeface="+mn-lt"/>
                          <a:ea typeface="+mn-ea"/>
                          <a:cs typeface="+mn-cs"/>
                        </a:rPr>
                        <a:t> Monday-Friday, 8am to 5pm local time </a:t>
                      </a:r>
                      <a:r>
                        <a:rPr kumimoji="0" lang="en-US" sz="1300" b="0" i="0" u="none" strike="noStrike" kern="1200" cap="none" spc="0" normalizeH="0" baseline="0" noProof="0">
                          <a:ln>
                            <a:noFill/>
                          </a:ln>
                          <a:solidFill>
                            <a:srgbClr val="333333"/>
                          </a:solidFill>
                          <a:effectLst/>
                          <a:uLnTx/>
                          <a:uFillTx/>
                          <a:latin typeface="+mn-lt"/>
                          <a:ea typeface="+mn-ea"/>
                          <a:cs typeface="+mn-cs"/>
                        </a:rPr>
                        <a:t>for </a:t>
                      </a:r>
                      <a:r>
                        <a:rPr lang="en-US" sz="1300" b="0" i="0" u="none" strike="noStrike" kern="1200" cap="none" spc="0" baseline="0" noProof="0">
                          <a:solidFill>
                            <a:srgbClr val="333333"/>
                          </a:solidFill>
                          <a:latin typeface="+mn-lt"/>
                          <a:ea typeface="+mn-ea"/>
                          <a:cs typeface="+mn-cs"/>
                        </a:rPr>
                        <a:t>escalation</a:t>
                      </a: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0" indent="0">
                        <a:buFont typeface="Arial" panose="020B0604020202020204" pitchFamily="34" charset="0"/>
                        <a:buNone/>
                      </a:pPr>
                      <a:endParaRPr lang="en-US" sz="1400"/>
                    </a:p>
                  </a:txBody>
                  <a:tcPr marT="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lnSpc>
                          <a:spcPts val="1600"/>
                        </a:lnSpc>
                        <a:buFont typeface="Arial" panose="020B0604020202020204" pitchFamily="34" charset="0"/>
                        <a:buChar char="•"/>
                      </a:pPr>
                      <a:r>
                        <a:rPr lang="en-US" sz="1300"/>
                        <a:t>Kofax provides all levels of support, without any obligation on the partner or reseller.</a:t>
                      </a:r>
                    </a:p>
                    <a:p>
                      <a:pPr marL="182880" lvl="0" indent="-182880">
                        <a:lnSpc>
                          <a:spcPts val="1600"/>
                        </a:lnSpc>
                        <a:buFont typeface="Arial" panose="020B0604020202020204" pitchFamily="34" charset="0"/>
                        <a:buChar char="•"/>
                      </a:pPr>
                      <a:endParaRPr lang="en-US" sz="1300"/>
                    </a:p>
                    <a:p>
                      <a:pPr marL="182880" lvl="0" indent="-182880">
                        <a:lnSpc>
                          <a:spcPts val="1600"/>
                        </a:lnSpc>
                        <a:buFont typeface="Arial" panose="020B0604020202020204" pitchFamily="34" charset="0"/>
                        <a:buChar char="•"/>
                      </a:pPr>
                      <a:r>
                        <a:rPr lang="en-US" sz="1300"/>
                        <a:t>Partner, Reseller or System Integrators can contact Kofax support on behalf of the customer; the customer may also contact Kofax directly </a:t>
                      </a:r>
                    </a:p>
                    <a:p>
                      <a:pPr marL="182880" lvl="0" indent="-182880">
                        <a:lnSpc>
                          <a:spcPts val="1600"/>
                        </a:lnSpc>
                        <a:buFont typeface="Arial" panose="020B0604020202020204" pitchFamily="34" charset="0"/>
                        <a:buChar char="•"/>
                      </a:pPr>
                      <a:endParaRPr lang="en-US" sz="1300"/>
                    </a:p>
                    <a:p>
                      <a:pPr marL="182880" indent="-182880">
                        <a:lnSpc>
                          <a:spcPts val="1600"/>
                        </a:lnSpc>
                        <a:buFont typeface="Arial" panose="020B0604020202020204" pitchFamily="34" charset="0"/>
                        <a:buChar char="•"/>
                      </a:pPr>
                      <a:r>
                        <a:rPr lang="en-US" sz="1300"/>
                        <a:t>Essential for customers with complex environments, or with multiple hardware brands</a:t>
                      </a:r>
                    </a:p>
                    <a:p>
                      <a:pPr marL="182880" indent="-182880">
                        <a:lnSpc>
                          <a:spcPts val="1600"/>
                        </a:lnSpc>
                        <a:buFont typeface="Arial" panose="020B0604020202020204" pitchFamily="34" charset="0"/>
                        <a:buChar char="•"/>
                      </a:pPr>
                      <a:endParaRPr lang="en-US" sz="1300"/>
                    </a:p>
                    <a:p>
                      <a:pPr marL="182880" marR="0" lvl="0" indent="-182880" algn="l" rtl="0">
                        <a:lnSpc>
                          <a:spcPts val="1600"/>
                        </a:lnSpc>
                        <a:spcBef>
                          <a:spcPts val="0"/>
                        </a:spcBef>
                        <a:spcAft>
                          <a:spcPts val="0"/>
                        </a:spcAft>
                        <a:buFont typeface="Arial" panose="020B0604020202020204" pitchFamily="34" charset="0"/>
                        <a:buChar char="•"/>
                      </a:pPr>
                      <a:r>
                        <a:rPr lang="en-US" sz="1300" b="0" i="0" u="none" strike="noStrike" noProof="0">
                          <a:solidFill>
                            <a:srgbClr val="333333"/>
                          </a:solidFill>
                          <a:latin typeface="Arial"/>
                        </a:rPr>
                        <a:t>Kofax support hours are Monday-Friday, 8am to 5pm local time for escalation</a:t>
                      </a:r>
                    </a:p>
                    <a:p>
                      <a:pPr marL="0" indent="0">
                        <a:buFont typeface="Arial" panose="020B0604020202020204" pitchFamily="34" charset="0"/>
                        <a:buNone/>
                      </a:pPr>
                      <a:endParaRPr lang="en-US" sz="1400"/>
                    </a:p>
                  </a:txBody>
                  <a:tcPr marT="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485" lvl="1" indent="-342900">
                        <a:buFont typeface="Arial" panose="020B0604020202020204" pitchFamily="34" charset="0"/>
                        <a:buChar char="•"/>
                      </a:pP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182880" indent="-182880">
                        <a:lnSpc>
                          <a:spcPct val="100000"/>
                        </a:lnSpc>
                        <a:spcAft>
                          <a:spcPts val="400"/>
                        </a:spcAft>
                        <a:buFont typeface="Arial" panose="020B0604020202020204" pitchFamily="34" charset="0"/>
                        <a:buChar char="•"/>
                      </a:pPr>
                      <a:r>
                        <a:rPr lang="en-US" sz="1200" b="0"/>
                        <a:t>Essential for customers with mission critical, 24x7 operations, or highly customized deployments</a:t>
                      </a:r>
                    </a:p>
                    <a:p>
                      <a:pPr marL="182880" indent="-182880">
                        <a:lnSpc>
                          <a:spcPct val="100000"/>
                        </a:lnSpc>
                        <a:spcAft>
                          <a:spcPts val="400"/>
                        </a:spcAft>
                        <a:buFont typeface="Arial" panose="020B0604020202020204" pitchFamily="34" charset="0"/>
                        <a:buChar char="•"/>
                      </a:pPr>
                      <a:r>
                        <a:rPr lang="en-US" sz="1200" b="0"/>
                        <a:t>Includes a designated Technical Account Manager (TAM)</a:t>
                      </a:r>
                    </a:p>
                    <a:p>
                      <a:pPr marL="457200" lvl="1" indent="-171450">
                        <a:lnSpc>
                          <a:spcPct val="100000"/>
                        </a:lnSpc>
                        <a:spcAft>
                          <a:spcPts val="400"/>
                        </a:spcAft>
                        <a:buFont typeface="Arial" panose="020B0604020202020204" pitchFamily="34" charset="0"/>
                        <a:buChar char="˗"/>
                      </a:pPr>
                      <a:r>
                        <a:rPr lang="en-US" sz="1200" b="0"/>
                        <a:t>Kofax single point of escalation to coordinate between customer, vendor and Kofax.</a:t>
                      </a:r>
                    </a:p>
                    <a:p>
                      <a:pPr marL="457200" lvl="1" indent="-171450">
                        <a:lnSpc>
                          <a:spcPct val="100000"/>
                        </a:lnSpc>
                        <a:spcAft>
                          <a:spcPts val="400"/>
                        </a:spcAft>
                        <a:buFont typeface="Arial" panose="020B0604020202020204" pitchFamily="34" charset="0"/>
                        <a:buChar char="˗"/>
                      </a:pPr>
                      <a:r>
                        <a:rPr lang="en-US" sz="1200" b="0"/>
                        <a:t>TAM develops intimate knowledge of customer deployment and relationships with key resources</a:t>
                      </a:r>
                    </a:p>
                    <a:p>
                      <a:pPr marL="457200" lvl="1" indent="-171450">
                        <a:lnSpc>
                          <a:spcPct val="100000"/>
                        </a:lnSpc>
                        <a:spcAft>
                          <a:spcPts val="400"/>
                        </a:spcAft>
                        <a:buFont typeface="Arial" panose="020B0604020202020204" pitchFamily="34" charset="0"/>
                        <a:buChar char="˗"/>
                      </a:pPr>
                      <a:r>
                        <a:rPr lang="en-US" sz="1200" b="0"/>
                        <a:t>Regularly scheduled open incident reviews</a:t>
                      </a:r>
                    </a:p>
                    <a:p>
                      <a:pPr marL="182880" indent="-182880">
                        <a:lnSpc>
                          <a:spcPct val="100000"/>
                        </a:lnSpc>
                        <a:spcAft>
                          <a:spcPts val="400"/>
                        </a:spcAft>
                        <a:buFont typeface="Arial" panose="020B0604020202020204" pitchFamily="34" charset="0"/>
                        <a:buChar char="•"/>
                      </a:pPr>
                      <a:r>
                        <a:rPr lang="en-US" sz="1200" b="0"/>
                        <a:t>Can be added to Partner or Direct support packages</a:t>
                      </a:r>
                    </a:p>
                    <a:p>
                      <a:pPr marL="182880" marR="0" lvl="0" indent="-182880" algn="l" defTabSz="609585"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b="0"/>
                        <a:t>Includes Annual Content Control &amp; Systems Assessment (CCSA) performed by Kofax</a:t>
                      </a:r>
                    </a:p>
                    <a:p>
                      <a:pPr marL="182880" marR="0" lvl="0" indent="-182880" algn="l" rtl="0">
                        <a:lnSpc>
                          <a:spcPct val="100000"/>
                        </a:lnSpc>
                        <a:spcBef>
                          <a:spcPts val="0"/>
                        </a:spcBef>
                        <a:spcAft>
                          <a:spcPts val="400"/>
                        </a:spcAft>
                        <a:buFont typeface="Arial" panose="020B0604020202020204" pitchFamily="34" charset="0"/>
                        <a:buChar char="•"/>
                      </a:pPr>
                      <a:r>
                        <a:rPr lang="en-US" sz="1200" b="0"/>
                        <a:t>Includes 24x7 availability for Severity 1 issues</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81013631"/>
                  </a:ext>
                </a:extLst>
              </a:tr>
            </a:tbl>
          </a:graphicData>
        </a:graphic>
      </p:graphicFrame>
    </p:spTree>
    <p:extLst>
      <p:ext uri="{BB962C8B-B14F-4D97-AF65-F5344CB8AC3E}">
        <p14:creationId xmlns:p14="http://schemas.microsoft.com/office/powerpoint/2010/main" val="11196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device&#10;&#10;Description automatically generated">
            <a:extLst>
              <a:ext uri="{FF2B5EF4-FFF2-40B4-BE49-F238E27FC236}">
                <a16:creationId xmlns:a16="http://schemas.microsoft.com/office/drawing/2014/main" id="{8C73C965-410C-49B2-8052-01D7AF6EB8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68783" y="488119"/>
            <a:ext cx="6041806" cy="5881759"/>
          </a:xfrm>
          <a:prstGeom prst="rect">
            <a:avLst/>
          </a:prstGeom>
        </p:spPr>
      </p:pic>
      <p:graphicFrame>
        <p:nvGraphicFramePr>
          <p:cNvPr id="17" name="Chart 16">
            <a:extLst>
              <a:ext uri="{FF2B5EF4-FFF2-40B4-BE49-F238E27FC236}">
                <a16:creationId xmlns:a16="http://schemas.microsoft.com/office/drawing/2014/main" id="{B333F6A7-6C48-4724-B7DA-70D9E4F3252E}"/>
              </a:ext>
            </a:extLst>
          </p:cNvPr>
          <p:cNvGraphicFramePr/>
          <p:nvPr/>
        </p:nvGraphicFramePr>
        <p:xfrm>
          <a:off x="3718554" y="1176843"/>
          <a:ext cx="6872572" cy="45817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B0E13782-8C65-4034-B073-7CA424473137}"/>
              </a:ext>
            </a:extLst>
          </p:cNvPr>
          <p:cNvGraphicFramePr/>
          <p:nvPr/>
        </p:nvGraphicFramePr>
        <p:xfrm>
          <a:off x="-849354" y="1175086"/>
          <a:ext cx="6872572" cy="4581715"/>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C2E9E7A4-90E9-48F9-8E7C-13DE17BA6B5F}"/>
              </a:ext>
            </a:extLst>
          </p:cNvPr>
          <p:cNvSpPr>
            <a:spLocks noGrp="1"/>
          </p:cNvSpPr>
          <p:nvPr>
            <p:ph type="title"/>
          </p:nvPr>
        </p:nvSpPr>
        <p:spPr/>
        <p:txBody>
          <a:bodyPr/>
          <a:lstStyle/>
          <a:p>
            <a:r>
              <a:rPr lang="en-US"/>
              <a:t>Documents are dangerous!</a:t>
            </a:r>
          </a:p>
        </p:txBody>
      </p:sp>
      <p:pic>
        <p:nvPicPr>
          <p:cNvPr id="16" name="Graphic 15" descr="Warning">
            <a:extLst>
              <a:ext uri="{FF2B5EF4-FFF2-40B4-BE49-F238E27FC236}">
                <a16:creationId xmlns:a16="http://schemas.microsoft.com/office/drawing/2014/main" id="{D641E39F-5878-40EF-81F4-4F2BE55DCB7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01673" y="2534905"/>
            <a:ext cx="684357" cy="684357"/>
          </a:xfrm>
          <a:prstGeom prst="rect">
            <a:avLst/>
          </a:prstGeom>
        </p:spPr>
      </p:pic>
      <p:sp>
        <p:nvSpPr>
          <p:cNvPr id="3" name="Rectangle 2">
            <a:extLst>
              <a:ext uri="{FF2B5EF4-FFF2-40B4-BE49-F238E27FC236}">
                <a16:creationId xmlns:a16="http://schemas.microsoft.com/office/drawing/2014/main" id="{0A35DC6F-9C4F-4F2B-A233-870C47DBEB44}"/>
              </a:ext>
            </a:extLst>
          </p:cNvPr>
          <p:cNvSpPr/>
          <p:nvPr/>
        </p:nvSpPr>
        <p:spPr>
          <a:xfrm>
            <a:off x="1324005" y="3170160"/>
            <a:ext cx="2870263" cy="1015663"/>
          </a:xfrm>
          <a:prstGeom prst="rect">
            <a:avLst/>
          </a:prstGeom>
        </p:spPr>
        <p:txBody>
          <a:bodyPr wrap="square">
            <a:spAutoFit/>
          </a:bodyPr>
          <a:lstStyle/>
          <a:p>
            <a:r>
              <a:rPr lang="en-US" sz="2000"/>
              <a:t>of organizations have reported a</a:t>
            </a:r>
            <a:r>
              <a:rPr lang="en-US" sz="2000" b="1"/>
              <a:t> print-related data breach</a:t>
            </a:r>
            <a:endParaRPr lang="en-US" sz="2000"/>
          </a:p>
        </p:txBody>
      </p:sp>
      <p:sp>
        <p:nvSpPr>
          <p:cNvPr id="5" name="Rectangle 4">
            <a:extLst>
              <a:ext uri="{FF2B5EF4-FFF2-40B4-BE49-F238E27FC236}">
                <a16:creationId xmlns:a16="http://schemas.microsoft.com/office/drawing/2014/main" id="{08E9E353-BC3E-48BC-ADEF-8984658BB150}"/>
              </a:ext>
            </a:extLst>
          </p:cNvPr>
          <p:cNvSpPr/>
          <p:nvPr/>
        </p:nvSpPr>
        <p:spPr>
          <a:xfrm>
            <a:off x="1980769" y="2369253"/>
            <a:ext cx="1710725" cy="1015663"/>
          </a:xfrm>
          <a:prstGeom prst="rect">
            <a:avLst/>
          </a:prstGeom>
        </p:spPr>
        <p:txBody>
          <a:bodyPr wrap="square">
            <a:spAutoFit/>
          </a:bodyPr>
          <a:lstStyle/>
          <a:p>
            <a:r>
              <a:rPr lang="en-US" sz="6000" b="1"/>
              <a:t>63</a:t>
            </a:r>
            <a:r>
              <a:rPr lang="en-US" sz="4000" b="1"/>
              <a:t>%</a:t>
            </a:r>
            <a:r>
              <a:rPr lang="en-US" sz="6000"/>
              <a:t> </a:t>
            </a:r>
          </a:p>
        </p:txBody>
      </p:sp>
      <p:pic>
        <p:nvPicPr>
          <p:cNvPr id="19" name="Graphic 18" descr="Warning">
            <a:extLst>
              <a:ext uri="{FF2B5EF4-FFF2-40B4-BE49-F238E27FC236}">
                <a16:creationId xmlns:a16="http://schemas.microsoft.com/office/drawing/2014/main" id="{9399D32C-91CE-4060-9D2E-554FCBCFC15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06525" y="2534905"/>
            <a:ext cx="684357" cy="684357"/>
          </a:xfrm>
          <a:prstGeom prst="rect">
            <a:avLst/>
          </a:prstGeom>
        </p:spPr>
      </p:pic>
      <p:sp>
        <p:nvSpPr>
          <p:cNvPr id="20" name="Rectangle 19">
            <a:extLst>
              <a:ext uri="{FF2B5EF4-FFF2-40B4-BE49-F238E27FC236}">
                <a16:creationId xmlns:a16="http://schemas.microsoft.com/office/drawing/2014/main" id="{C26E6A92-BB0B-4A16-9CE2-2496A53CAAEF}"/>
              </a:ext>
            </a:extLst>
          </p:cNvPr>
          <p:cNvSpPr/>
          <p:nvPr/>
        </p:nvSpPr>
        <p:spPr>
          <a:xfrm>
            <a:off x="5928857" y="3170160"/>
            <a:ext cx="2870263" cy="1015663"/>
          </a:xfrm>
          <a:prstGeom prst="rect">
            <a:avLst/>
          </a:prstGeom>
        </p:spPr>
        <p:txBody>
          <a:bodyPr wrap="square">
            <a:spAutoFit/>
          </a:bodyPr>
          <a:lstStyle/>
          <a:p>
            <a:r>
              <a:rPr lang="en-US" sz="2000"/>
              <a:t>of organizations have reported </a:t>
            </a:r>
            <a:r>
              <a:rPr lang="en-US" sz="2000" b="1"/>
              <a:t>a print-related data loss</a:t>
            </a:r>
          </a:p>
        </p:txBody>
      </p:sp>
      <p:sp>
        <p:nvSpPr>
          <p:cNvPr id="21" name="Rectangle 20">
            <a:extLst>
              <a:ext uri="{FF2B5EF4-FFF2-40B4-BE49-F238E27FC236}">
                <a16:creationId xmlns:a16="http://schemas.microsoft.com/office/drawing/2014/main" id="{D648B86C-AA99-49AB-9282-0231C3F466D9}"/>
              </a:ext>
            </a:extLst>
          </p:cNvPr>
          <p:cNvSpPr/>
          <p:nvPr/>
        </p:nvSpPr>
        <p:spPr>
          <a:xfrm>
            <a:off x="6585621" y="2369253"/>
            <a:ext cx="1710725" cy="1015663"/>
          </a:xfrm>
          <a:prstGeom prst="rect">
            <a:avLst/>
          </a:prstGeom>
        </p:spPr>
        <p:txBody>
          <a:bodyPr wrap="square">
            <a:spAutoFit/>
          </a:bodyPr>
          <a:lstStyle/>
          <a:p>
            <a:r>
              <a:rPr lang="en-US" sz="6000" b="1"/>
              <a:t>90</a:t>
            </a:r>
            <a:r>
              <a:rPr lang="en-US" sz="4000" b="1"/>
              <a:t>%</a:t>
            </a:r>
            <a:r>
              <a:rPr lang="en-US" sz="6000"/>
              <a:t> </a:t>
            </a:r>
          </a:p>
        </p:txBody>
      </p:sp>
    </p:spTree>
    <p:extLst>
      <p:ext uri="{BB962C8B-B14F-4D97-AF65-F5344CB8AC3E}">
        <p14:creationId xmlns:p14="http://schemas.microsoft.com/office/powerpoint/2010/main" val="134292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18E6BEF-9D7B-4DBE-9E42-30429F1F812A}"/>
              </a:ext>
            </a:extLst>
          </p:cNvPr>
          <p:cNvGraphicFramePr>
            <a:graphicFrameLocks noGrp="1"/>
          </p:cNvGraphicFramePr>
          <p:nvPr/>
        </p:nvGraphicFramePr>
        <p:xfrm>
          <a:off x="762001" y="1122950"/>
          <a:ext cx="10661651" cy="4431686"/>
        </p:xfrm>
        <a:graphic>
          <a:graphicData uri="http://schemas.openxmlformats.org/drawingml/2006/table">
            <a:tbl>
              <a:tblPr firstRow="1" bandRow="1">
                <a:tableStyleId>{2D5ABB26-0587-4C30-8999-92F81FD0307C}</a:tableStyleId>
              </a:tblPr>
              <a:tblGrid>
                <a:gridCol w="4895849">
                  <a:extLst>
                    <a:ext uri="{9D8B030D-6E8A-4147-A177-3AD203B41FA5}">
                      <a16:colId xmlns:a16="http://schemas.microsoft.com/office/drawing/2014/main" val="3959975149"/>
                    </a:ext>
                  </a:extLst>
                </a:gridCol>
                <a:gridCol w="558800">
                  <a:extLst>
                    <a:ext uri="{9D8B030D-6E8A-4147-A177-3AD203B41FA5}">
                      <a16:colId xmlns:a16="http://schemas.microsoft.com/office/drawing/2014/main" val="1843756001"/>
                    </a:ext>
                  </a:extLst>
                </a:gridCol>
                <a:gridCol w="5207002">
                  <a:extLst>
                    <a:ext uri="{9D8B030D-6E8A-4147-A177-3AD203B41FA5}">
                      <a16:colId xmlns:a16="http://schemas.microsoft.com/office/drawing/2014/main" val="355340860"/>
                    </a:ext>
                  </a:extLst>
                </a:gridCol>
              </a:tblGrid>
              <a:tr h="530246">
                <a:tc gridSpan="3">
                  <a:txBody>
                    <a:bodyPr/>
                    <a:lstStyle/>
                    <a:p>
                      <a:pPr algn="l"/>
                      <a:r>
                        <a:rPr lang="en-US" sz="2000" b="1" u="sng" dirty="0">
                          <a:solidFill>
                            <a:schemeClr val="bg1"/>
                          </a:solidFill>
                        </a:rPr>
                        <a:t>Packaged Programs for ControlSuite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pPr marL="342900" marR="0" lvl="0" indent="-342900"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000" b="1" u="sng"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2000" b="1" u="sng"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3353572863"/>
                  </a:ext>
                </a:extLst>
              </a:tr>
              <a:tr h="3268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1" dirty="0">
                          <a:solidFill>
                            <a:srgbClr val="FFFF00"/>
                          </a:solidFill>
                          <a:effectLst>
                            <a:outerShdw blurRad="38100" dist="38100" dir="2700000" algn="tl">
                              <a:srgbClr val="000000">
                                <a:alpha val="43137"/>
                              </a:srgbClr>
                            </a:outerShdw>
                          </a:effectLst>
                        </a:rPr>
                        <a:t>NEW!</a:t>
                      </a:r>
                    </a:p>
                    <a:p>
                      <a:pPr marL="342900" indent="-342900">
                        <a:buFont typeface="Arial" panose="020B0604020202020204" pitchFamily="34" charset="0"/>
                        <a:buChar char="•"/>
                      </a:pPr>
                      <a:r>
                        <a:rPr lang="en-US" sz="1600" b="1" dirty="0"/>
                        <a:t>ControlSuite QuickStart for SMB</a:t>
                      </a:r>
                    </a:p>
                    <a:p>
                      <a:pPr marL="742950" lvl="1" indent="-342900">
                        <a:buFont typeface="Arial" panose="020B0604020202020204" pitchFamily="34" charset="0"/>
                        <a:buChar char="•"/>
                      </a:pPr>
                      <a:r>
                        <a:rPr lang="en-US" sz="1600" dirty="0"/>
                        <a:t>For new customers with small environments</a:t>
                      </a:r>
                    </a:p>
                    <a:p>
                      <a:pPr marL="742950" lvl="1" indent="-342900">
                        <a:buFont typeface="Arial" panose="020B0604020202020204" pitchFamily="34" charset="0"/>
                        <a:buChar char="•"/>
                      </a:pPr>
                      <a:r>
                        <a:rPr lang="en-US" sz="1600" dirty="0"/>
                        <a:t>Quick and basic</a:t>
                      </a:r>
                    </a:p>
                    <a:p>
                      <a:pPr marL="742950" lvl="1" indent="-342900">
                        <a:buFont typeface="Arial" panose="020B0604020202020204" pitchFamily="34" charset="0"/>
                        <a:buChar char="•"/>
                      </a:pPr>
                      <a:r>
                        <a:rPr lang="en-US" sz="1600" dirty="0"/>
                        <a:t>2 to 5 Day engagements</a:t>
                      </a:r>
                    </a:p>
                    <a:p>
                      <a:pPr marL="742950" lvl="1" indent="-342900">
                        <a:buFont typeface="Arial" panose="020B0604020202020204" pitchFamily="34" charset="0"/>
                        <a:buChar char="•"/>
                      </a:pPr>
                      <a:r>
                        <a:rPr lang="en-US" sz="1600" dirty="0"/>
                        <a:t>1 to 2 servers</a:t>
                      </a:r>
                    </a:p>
                    <a:p>
                      <a:pPr marL="742950" lvl="1" indent="-342900">
                        <a:buFont typeface="Arial" panose="020B0604020202020204" pitchFamily="34" charset="0"/>
                        <a:buChar char="•"/>
                      </a:pPr>
                      <a:r>
                        <a:rPr lang="en-US" sz="1600" dirty="0"/>
                        <a:t>3 to 5 devices</a:t>
                      </a:r>
                    </a:p>
                    <a:p>
                      <a:pPr marL="742950" lvl="1" indent="-342900">
                        <a:buFont typeface="Arial" panose="020B0604020202020204" pitchFamily="34" charset="0"/>
                        <a:buChar char="•"/>
                      </a:pPr>
                      <a:r>
                        <a:rPr lang="en-US" sz="1600" dirty="0"/>
                        <a:t>2 to 3 workflows</a:t>
                      </a:r>
                    </a:p>
                    <a:p>
                      <a:pPr marL="742950" lvl="1" indent="-342900">
                        <a:buFont typeface="Arial" panose="020B0604020202020204" pitchFamily="34" charset="0"/>
                        <a:buChar char="•"/>
                      </a:pPr>
                      <a:endParaRPr lang="en-US" sz="1600" dirty="0"/>
                    </a:p>
                    <a:p>
                      <a:pPr marL="742950" lvl="1" indent="-342900">
                        <a:buFont typeface="Arial" panose="020B0604020202020204" pitchFamily="34" charset="0"/>
                        <a:buChar char="•"/>
                      </a:pPr>
                      <a:r>
                        <a:rPr lang="en-US" sz="1600" dirty="0"/>
                        <a:t>Available for</a:t>
                      </a:r>
                    </a:p>
                    <a:p>
                      <a:pPr marL="971550" lvl="2" indent="-171450">
                        <a:buFont typeface="Arial" panose="020B0604020202020204" pitchFamily="34" charset="0"/>
                        <a:buChar char="•"/>
                      </a:pPr>
                      <a:r>
                        <a:rPr lang="en-US" sz="1600" dirty="0"/>
                        <a:t>AutoStore Foundations/Enterprise</a:t>
                      </a:r>
                    </a:p>
                    <a:p>
                      <a:pPr marL="9715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Equitrac Foundations/Enterprise</a:t>
                      </a:r>
                    </a:p>
                    <a:p>
                      <a:pPr marL="9715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Output Manager Foundations/Enterprise</a:t>
                      </a:r>
                    </a:p>
                    <a:p>
                      <a:pPr marL="9715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ControlSuite Foundations/Enterprise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952485" lvl="1" indent="-342900">
                        <a:buFont typeface="Arial" panose="020B0604020202020204" pitchFamily="34" charset="0"/>
                        <a:buChar cha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600" b="1" dirty="0"/>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mn-lt"/>
                          <a:ea typeface="+mn-ea"/>
                          <a:cs typeface="+mn-cs"/>
                        </a:rPr>
                        <a:t>Add-on Capability Services </a:t>
                      </a:r>
                      <a:r>
                        <a:rPr kumimoji="0" lang="en-US" sz="1600" b="0" i="0" u="none" strike="noStrike" kern="1200" cap="none" spc="0" normalizeH="0" baseline="0" noProof="0" dirty="0">
                          <a:ln>
                            <a:noFill/>
                          </a:ln>
                          <a:solidFill>
                            <a:srgbClr val="333333"/>
                          </a:solidFill>
                          <a:effectLst/>
                          <a:uLnTx/>
                          <a:uFillTx/>
                          <a:latin typeface="+mn-lt"/>
                          <a:ea typeface="+mn-ea"/>
                          <a:cs typeface="+mn-cs"/>
                        </a:rPr>
                        <a:t>(ACS)</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Device and workflow add-ons</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Can stack/combine with other programs</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333333"/>
                        </a:solidFill>
                        <a:effectLst/>
                        <a:uLnTx/>
                        <a:uFillTx/>
                        <a:latin typeface="+mn-lt"/>
                        <a:ea typeface="+mn-ea"/>
                        <a:cs typeface="+mn-cs"/>
                      </a:endParaRP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mn-lt"/>
                          <a:ea typeface="+mn-ea"/>
                          <a:cs typeface="+mn-cs"/>
                        </a:rPr>
                        <a:t>Desktop Capture Automation</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Desktop scanning with AutoStore &amp; QuickCapture</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333333"/>
                        </a:solidFill>
                        <a:effectLst/>
                        <a:uLnTx/>
                        <a:uFillTx/>
                        <a:latin typeface="+mn-lt"/>
                        <a:ea typeface="+mn-ea"/>
                        <a:cs typeface="+mn-cs"/>
                      </a:endParaRP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mn-lt"/>
                          <a:ea typeface="+mn-ea"/>
                          <a:cs typeface="+mn-cs"/>
                        </a:rPr>
                        <a:t>Content Control &amp; System Assessment</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Business process review</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System performance checkup</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333333"/>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1013631"/>
                  </a:ext>
                </a:extLst>
              </a:tr>
              <a:tr h="369538">
                <a:tc>
                  <a:txBody>
                    <a:bodyPr/>
                    <a:lstStyle/>
                    <a:p>
                      <a:pPr marL="0" indent="0">
                        <a:buFont typeface="Arial" panose="020B0604020202020204" pitchFamily="34" charset="0"/>
                        <a:buNone/>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952485" lvl="1" indent="-342900">
                        <a:buFont typeface="Arial" panose="020B0604020202020204" pitchFamily="34" charset="0"/>
                        <a:buChar cha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indent="-342900">
                        <a:buFont typeface="Arial" panose="020B0604020202020204" pitchFamily="34" charset="0"/>
                        <a:buChar char="•"/>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831230"/>
                  </a:ext>
                </a:extLst>
              </a:tr>
            </a:tbl>
          </a:graphicData>
        </a:graphic>
      </p:graphicFrame>
      <p:sp>
        <p:nvSpPr>
          <p:cNvPr id="2" name="Title 1">
            <a:extLst>
              <a:ext uri="{FF2B5EF4-FFF2-40B4-BE49-F238E27FC236}">
                <a16:creationId xmlns:a16="http://schemas.microsoft.com/office/drawing/2014/main" id="{6650DF4F-452C-46B4-AAB3-6855AAA4D6CB}"/>
              </a:ext>
            </a:extLst>
          </p:cNvPr>
          <p:cNvSpPr>
            <a:spLocks noGrp="1"/>
          </p:cNvSpPr>
          <p:nvPr>
            <p:ph type="title"/>
          </p:nvPr>
        </p:nvSpPr>
        <p:spPr/>
        <p:txBody>
          <a:bodyPr/>
          <a:lstStyle/>
          <a:p>
            <a:r>
              <a:rPr lang="en-US"/>
              <a:t>Kofax Professional Services</a:t>
            </a:r>
          </a:p>
        </p:txBody>
      </p:sp>
      <p:sp>
        <p:nvSpPr>
          <p:cNvPr id="7" name="TextBox 6">
            <a:extLst>
              <a:ext uri="{FF2B5EF4-FFF2-40B4-BE49-F238E27FC236}">
                <a16:creationId xmlns:a16="http://schemas.microsoft.com/office/drawing/2014/main" id="{B7853B09-3C43-4D18-BC0D-199F4171B612}"/>
              </a:ext>
            </a:extLst>
          </p:cNvPr>
          <p:cNvSpPr txBox="1"/>
          <p:nvPr/>
        </p:nvSpPr>
        <p:spPr>
          <a:xfrm>
            <a:off x="762000" y="5569650"/>
            <a:ext cx="10661651" cy="1077218"/>
          </a:xfrm>
          <a:prstGeom prst="rect">
            <a:avLst/>
          </a:prstGeom>
          <a:noFill/>
        </p:spPr>
        <p:txBody>
          <a:bodyPr wrap="square" rtlCol="0">
            <a:spAutoFit/>
          </a:bodyPr>
          <a:lstStyle/>
          <a:p>
            <a:pPr marL="285750" indent="-285750">
              <a:buFont typeface="Wingdings" panose="05000000000000000000" pitchFamily="2" charset="2"/>
              <a:buChar char="q"/>
            </a:pPr>
            <a:r>
              <a:rPr lang="en-US" sz="1600" b="1" dirty="0"/>
              <a:t>Order off price list with SKU</a:t>
            </a:r>
          </a:p>
          <a:p>
            <a:pPr marL="285750" indent="-285750">
              <a:buFont typeface="Wingdings" panose="05000000000000000000" pitchFamily="2" charset="2"/>
              <a:buChar char="q"/>
            </a:pPr>
            <a:r>
              <a:rPr lang="en-US" sz="1600" b="1" dirty="0"/>
              <a:t>No estimate or SOW required</a:t>
            </a:r>
          </a:p>
          <a:p>
            <a:pPr marL="285750" indent="-285750">
              <a:buFont typeface="Wingdings" panose="05000000000000000000" pitchFamily="2" charset="2"/>
              <a:buChar char="q"/>
            </a:pPr>
            <a:r>
              <a:rPr lang="en-US" sz="1600" b="1" dirty="0"/>
              <a:t>Datasheets with full scope and deliverables available at Kofax.com</a:t>
            </a:r>
            <a:endParaRPr lang="en-US" sz="1600" dirty="0"/>
          </a:p>
          <a:p>
            <a:pPr marL="285750" indent="-285750">
              <a:buFont typeface="Wingdings" panose="05000000000000000000" pitchFamily="2" charset="2"/>
              <a:buChar char="q"/>
            </a:pPr>
            <a:endParaRPr lang="en-US" sz="1600" dirty="0"/>
          </a:p>
        </p:txBody>
      </p:sp>
    </p:spTree>
    <p:extLst>
      <p:ext uri="{BB962C8B-B14F-4D97-AF65-F5344CB8AC3E}">
        <p14:creationId xmlns:p14="http://schemas.microsoft.com/office/powerpoint/2010/main" val="1310278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18E6BEF-9D7B-4DBE-9E42-30429F1F812A}"/>
              </a:ext>
            </a:extLst>
          </p:cNvPr>
          <p:cNvGraphicFramePr>
            <a:graphicFrameLocks noGrp="1"/>
          </p:cNvGraphicFramePr>
          <p:nvPr/>
        </p:nvGraphicFramePr>
        <p:xfrm>
          <a:off x="762000" y="1070518"/>
          <a:ext cx="10661651" cy="4615497"/>
        </p:xfrm>
        <a:graphic>
          <a:graphicData uri="http://schemas.openxmlformats.org/drawingml/2006/table">
            <a:tbl>
              <a:tblPr firstRow="1" bandRow="1">
                <a:tableStyleId>{2D5ABB26-0587-4C30-8999-92F81FD0307C}</a:tableStyleId>
              </a:tblPr>
              <a:tblGrid>
                <a:gridCol w="4895849">
                  <a:extLst>
                    <a:ext uri="{9D8B030D-6E8A-4147-A177-3AD203B41FA5}">
                      <a16:colId xmlns:a16="http://schemas.microsoft.com/office/drawing/2014/main" val="3959975149"/>
                    </a:ext>
                  </a:extLst>
                </a:gridCol>
                <a:gridCol w="558800">
                  <a:extLst>
                    <a:ext uri="{9D8B030D-6E8A-4147-A177-3AD203B41FA5}">
                      <a16:colId xmlns:a16="http://schemas.microsoft.com/office/drawing/2014/main" val="1843756001"/>
                    </a:ext>
                  </a:extLst>
                </a:gridCol>
                <a:gridCol w="5207002">
                  <a:extLst>
                    <a:ext uri="{9D8B030D-6E8A-4147-A177-3AD203B41FA5}">
                      <a16:colId xmlns:a16="http://schemas.microsoft.com/office/drawing/2014/main" val="355340860"/>
                    </a:ext>
                  </a:extLst>
                </a:gridCol>
              </a:tblGrid>
              <a:tr h="409257">
                <a:tc gridSpan="3">
                  <a:txBody>
                    <a:bodyPr/>
                    <a:lstStyle/>
                    <a:p>
                      <a:r>
                        <a:rPr lang="en-US" sz="2000" b="1" u="sng" dirty="0">
                          <a:solidFill>
                            <a:schemeClr val="bg1"/>
                          </a:solidFill>
                        </a:rPr>
                        <a:t>ControlSuite Upgrade Services &amp; Migration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pPr marL="342900" marR="0" lvl="0" indent="-342900"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000" b="1" u="sng"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2000" b="1" u="sng"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3353572863"/>
                  </a:ext>
                </a:extLst>
              </a:tr>
              <a:tr h="3570409">
                <a:tc>
                  <a:txBody>
                    <a:bodyPr/>
                    <a:lstStyle/>
                    <a:p>
                      <a:r>
                        <a:rPr lang="en-US" sz="1600" b="1" dirty="0"/>
                        <a:t>Upgrades: Single Product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a:solidFill>
                            <a:schemeClr val="tx1"/>
                          </a:solidFill>
                          <a:effectLst/>
                          <a:latin typeface="+mn-lt"/>
                          <a:ea typeface="+mn-ea"/>
                          <a:cs typeface="+mn-cs"/>
                        </a:rPr>
                        <a:t>Detailed project plan</a:t>
                      </a:r>
                    </a:p>
                    <a:p>
                      <a:pPr marL="285750" indent="-285750">
                        <a:buFont typeface="Wingdings" panose="05000000000000000000" pitchFamily="2" charset="2"/>
                        <a:buChar char="§"/>
                      </a:pPr>
                      <a:r>
                        <a:rPr lang="en-US" sz="1600" b="0" dirty="0"/>
                        <a:t>Analysis of existing Kofax product installation and configuration</a:t>
                      </a:r>
                    </a:p>
                    <a:p>
                      <a:pPr marL="285750" indent="-285750">
                        <a:buFont typeface="Wingdings" panose="05000000000000000000" pitchFamily="2" charset="2"/>
                        <a:buChar char="§"/>
                      </a:pPr>
                      <a:r>
                        <a:rPr lang="en-US" sz="1600" b="0" dirty="0"/>
                        <a:t>Custom design session(s) to explore enablement of new features</a:t>
                      </a:r>
                    </a:p>
                    <a:p>
                      <a:pPr marL="285750" indent="-285750">
                        <a:buFont typeface="Wingdings" panose="05000000000000000000" pitchFamily="2" charset="2"/>
                        <a:buChar char="§"/>
                      </a:pPr>
                      <a:r>
                        <a:rPr lang="en-US" sz="1600" b="0" dirty="0"/>
                        <a:t>Kofax server software installation and configuration</a:t>
                      </a:r>
                    </a:p>
                    <a:p>
                      <a:pPr marL="285750" indent="-285750">
                        <a:buFont typeface="Wingdings" panose="05000000000000000000" pitchFamily="2" charset="2"/>
                        <a:buChar char="§"/>
                      </a:pPr>
                      <a:r>
                        <a:rPr lang="en-US" sz="1600" b="0" dirty="0"/>
                        <a:t>MFP/printer device initialization</a:t>
                      </a:r>
                    </a:p>
                    <a:p>
                      <a:pPr marL="285750" indent="-285750">
                        <a:buFont typeface="Wingdings" panose="05000000000000000000" pitchFamily="2" charset="2"/>
                        <a:buChar char="§"/>
                      </a:pPr>
                      <a:r>
                        <a:rPr lang="en-US" sz="1600" b="0" kern="1200" dirty="0">
                          <a:solidFill>
                            <a:schemeClr val="tx1"/>
                          </a:solidFill>
                          <a:effectLst/>
                          <a:latin typeface="+mn-lt"/>
                          <a:ea typeface="+mn-ea"/>
                          <a:cs typeface="+mn-cs"/>
                        </a:rPr>
                        <a:t>P</a:t>
                      </a:r>
                      <a:r>
                        <a:rPr lang="en-US" sz="1600" kern="1200" dirty="0">
                          <a:solidFill>
                            <a:schemeClr val="tx1"/>
                          </a:solidFill>
                          <a:effectLst/>
                          <a:latin typeface="+mn-lt"/>
                          <a:ea typeface="+mn-ea"/>
                          <a:cs typeface="+mn-cs"/>
                        </a:rPr>
                        <a:t>roject management</a:t>
                      </a:r>
                    </a:p>
                    <a:p>
                      <a:pPr marL="285750" indent="-285750">
                        <a:buFont typeface="Wingdings" panose="05000000000000000000" pitchFamily="2" charset="2"/>
                        <a:buChar char="§"/>
                      </a:pPr>
                      <a:r>
                        <a:rPr lang="en-US" sz="1600" kern="1200" dirty="0">
                          <a:solidFill>
                            <a:schemeClr val="tx1"/>
                          </a:solidFill>
                          <a:effectLst/>
                          <a:latin typeface="+mn-lt"/>
                          <a:ea typeface="+mn-ea"/>
                          <a:cs typeface="+mn-cs"/>
                        </a:rPr>
                        <a:t>Administrative training (1 hour up to 2 users)</a:t>
                      </a:r>
                    </a:p>
                    <a:p>
                      <a:pPr marL="0" indent="0">
                        <a:buFont typeface="Wingdings" panose="05000000000000000000" pitchFamily="2" charset="2"/>
                        <a:buNone/>
                      </a:pPr>
                      <a:r>
                        <a:rPr lang="en-US" sz="1600" dirty="0"/>
                        <a:t>Available for</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458788" lvl="1" indent="-134938">
                        <a:buFont typeface="Arial" panose="020B0604020202020204" pitchFamily="34" charset="0"/>
                        <a:buChar char="•"/>
                      </a:pPr>
                      <a:r>
                        <a:rPr lang="en-US" sz="1100" dirty="0"/>
                        <a:t>AutoStore 7 to AutoStore 8 Foundations/Enterprise</a:t>
                      </a:r>
                    </a:p>
                    <a:p>
                      <a:pPr marL="458788" lvl="1" indent="-134938">
                        <a:buFont typeface="Arial" panose="020B0604020202020204" pitchFamily="34" charset="0"/>
                        <a:buChar char="•"/>
                      </a:pPr>
                      <a:r>
                        <a:rPr lang="en-US" sz="1100" dirty="0"/>
                        <a:t>Equitrac 5 to Equitrac 6 Foundations/Enterprise</a:t>
                      </a:r>
                    </a:p>
                    <a:p>
                      <a:pPr marL="458788" lvl="1" indent="-134938">
                        <a:buFont typeface="Arial" panose="020B0604020202020204" pitchFamily="34" charset="0"/>
                        <a:buChar char="•"/>
                      </a:pPr>
                      <a:r>
                        <a:rPr lang="en-US" sz="1100" dirty="0"/>
                        <a:t>Output Manager 4 to Output Manager 5 Foundations/Enterprise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952485" lvl="1" indent="-342900">
                        <a:buFont typeface="Arial" panose="020B0604020202020204" pitchFamily="34" charset="0"/>
                        <a:buChar cha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600" b="1" dirty="0"/>
                        <a:t>Migration: Single product to ControlSuite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a:solidFill>
                            <a:schemeClr val="tx1"/>
                          </a:solidFill>
                          <a:effectLst/>
                          <a:latin typeface="+mn-lt"/>
                          <a:ea typeface="+mn-ea"/>
                          <a:cs typeface="+mn-cs"/>
                        </a:rPr>
                        <a:t>Detailed project plan</a:t>
                      </a:r>
                    </a:p>
                    <a:p>
                      <a:pPr marL="285750" indent="-285750">
                        <a:buFont typeface="Wingdings" panose="05000000000000000000" pitchFamily="2" charset="2"/>
                        <a:buChar char="§"/>
                      </a:pPr>
                      <a:r>
                        <a:rPr lang="en-US" sz="1600" b="0" dirty="0"/>
                        <a:t>Analysis of existing Kofax product installation and configuration</a:t>
                      </a:r>
                    </a:p>
                    <a:p>
                      <a:pPr marL="285750" indent="-285750">
                        <a:buFont typeface="Wingdings" panose="05000000000000000000" pitchFamily="2" charset="2"/>
                        <a:buChar char="§"/>
                      </a:pPr>
                      <a:r>
                        <a:rPr lang="en-US" sz="1600" b="0" dirty="0"/>
                        <a:t>Custom design session(s) to explore enablement of new features and cross-product integrated workflows</a:t>
                      </a:r>
                    </a:p>
                    <a:p>
                      <a:pPr marL="285750" indent="-285750">
                        <a:buFont typeface="Wingdings" panose="05000000000000000000" pitchFamily="2" charset="2"/>
                        <a:buChar char="§"/>
                      </a:pPr>
                      <a:r>
                        <a:rPr lang="en-US" sz="1600" b="0" dirty="0"/>
                        <a:t>Kofax server software installation and configuration</a:t>
                      </a:r>
                    </a:p>
                    <a:p>
                      <a:pPr marL="285750" indent="-285750">
                        <a:buFont typeface="Wingdings" panose="05000000000000000000" pitchFamily="2" charset="2"/>
                        <a:buChar char="§"/>
                      </a:pPr>
                      <a:r>
                        <a:rPr lang="en-US" sz="1600" b="0" dirty="0"/>
                        <a:t>MFP/printer device initialization</a:t>
                      </a:r>
                    </a:p>
                    <a:p>
                      <a:pPr marL="285750" indent="-285750">
                        <a:buFont typeface="Wingdings" panose="05000000000000000000" pitchFamily="2" charset="2"/>
                        <a:buChar char="§"/>
                      </a:pPr>
                      <a:r>
                        <a:rPr lang="en-US" sz="1600" kern="1200" dirty="0">
                          <a:solidFill>
                            <a:schemeClr val="tx1"/>
                          </a:solidFill>
                          <a:effectLst/>
                          <a:latin typeface="+mn-lt"/>
                          <a:ea typeface="+mn-ea"/>
                          <a:cs typeface="+mn-cs"/>
                        </a:rPr>
                        <a:t>Project management</a:t>
                      </a:r>
                    </a:p>
                    <a:p>
                      <a:pPr marL="285750" indent="-285750">
                        <a:buFont typeface="Wingdings" panose="05000000000000000000" pitchFamily="2" charset="2"/>
                        <a:buChar char="§"/>
                      </a:pPr>
                      <a:r>
                        <a:rPr lang="en-US" sz="1600" kern="1200" dirty="0">
                          <a:solidFill>
                            <a:schemeClr val="tx1"/>
                          </a:solidFill>
                          <a:effectLst/>
                          <a:latin typeface="+mn-lt"/>
                          <a:ea typeface="+mn-ea"/>
                          <a:cs typeface="+mn-cs"/>
                        </a:rPr>
                        <a:t>Administrative training (1 hour up to 2 users)</a:t>
                      </a:r>
                    </a:p>
                    <a:p>
                      <a:pPr marL="0" indent="0">
                        <a:buFont typeface="Wingdings" panose="05000000000000000000" pitchFamily="2" charset="2"/>
                        <a:buNone/>
                      </a:pPr>
                      <a:r>
                        <a:rPr lang="en-US" sz="1600" dirty="0"/>
                        <a:t>Available for</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685800" lvl="1" indent="-342900">
                        <a:buFont typeface="Arial" panose="020B0604020202020204" pitchFamily="34" charset="0"/>
                        <a:buChar char="•"/>
                      </a:pPr>
                      <a:r>
                        <a:rPr lang="en-US" sz="1200" dirty="0"/>
                        <a:t>AutoStore 7 to ControlSuite Foundations/Enterprise</a:t>
                      </a:r>
                    </a:p>
                    <a:p>
                      <a:pPr marL="685800" lvl="1" indent="-342900">
                        <a:buFont typeface="Arial" panose="020B0604020202020204" pitchFamily="34" charset="0"/>
                        <a:buChar char="•"/>
                      </a:pPr>
                      <a:r>
                        <a:rPr lang="en-US" sz="1200" dirty="0"/>
                        <a:t>Equitrac 5 to ControlSuite Foundations/Enterprise</a:t>
                      </a:r>
                    </a:p>
                    <a:p>
                      <a:pPr marL="685800" lvl="1" indent="-342900">
                        <a:buFont typeface="Arial" panose="020B0604020202020204" pitchFamily="34" charset="0"/>
                        <a:buChar char="•"/>
                      </a:pPr>
                      <a:r>
                        <a:rPr lang="en-US" sz="1200" dirty="0"/>
                        <a:t>Output Manager 4 to ControlSuite Foundations/Enterprise</a:t>
                      </a:r>
                      <a:endParaRPr kumimoji="0" lang="en-US" sz="1600" b="1" i="0" u="none" strike="noStrike" kern="1200" cap="none" spc="0" normalizeH="0" baseline="0" noProof="0" dirty="0">
                        <a:ln>
                          <a:noFill/>
                        </a:ln>
                        <a:solidFill>
                          <a:srgbClr val="333333"/>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1013631"/>
                  </a:ext>
                </a:extLst>
              </a:tr>
              <a:tr h="371323">
                <a:tc>
                  <a:txBody>
                    <a:bodyPr/>
                    <a:lstStyle/>
                    <a:p>
                      <a:pPr marL="0" indent="0">
                        <a:buFont typeface="Arial" panose="020B0604020202020204" pitchFamily="34" charset="0"/>
                        <a:buNone/>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609585" lvl="1" indent="0">
                        <a:buFont typeface="Arial" panose="020B0604020202020204" pitchFamily="34" charset="0"/>
                        <a:buNone/>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buFont typeface="Arial" panose="020B0604020202020204" pitchFamily="34" charset="0"/>
                        <a:buNone/>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831230"/>
                  </a:ext>
                </a:extLst>
              </a:tr>
            </a:tbl>
          </a:graphicData>
        </a:graphic>
      </p:graphicFrame>
      <p:sp>
        <p:nvSpPr>
          <p:cNvPr id="2" name="Title 1">
            <a:extLst>
              <a:ext uri="{FF2B5EF4-FFF2-40B4-BE49-F238E27FC236}">
                <a16:creationId xmlns:a16="http://schemas.microsoft.com/office/drawing/2014/main" id="{6650DF4F-452C-46B4-AAB3-6855AAA4D6CB}"/>
              </a:ext>
            </a:extLst>
          </p:cNvPr>
          <p:cNvSpPr>
            <a:spLocks noGrp="1"/>
          </p:cNvSpPr>
          <p:nvPr>
            <p:ph type="title"/>
          </p:nvPr>
        </p:nvSpPr>
        <p:spPr/>
        <p:txBody>
          <a:bodyPr/>
          <a:lstStyle/>
          <a:p>
            <a:r>
              <a:rPr lang="en-US"/>
              <a:t>Kofax Professional Services</a:t>
            </a:r>
          </a:p>
        </p:txBody>
      </p:sp>
      <p:sp>
        <p:nvSpPr>
          <p:cNvPr id="7" name="TextBox 6">
            <a:extLst>
              <a:ext uri="{FF2B5EF4-FFF2-40B4-BE49-F238E27FC236}">
                <a16:creationId xmlns:a16="http://schemas.microsoft.com/office/drawing/2014/main" id="{B7853B09-3C43-4D18-BC0D-199F4171B612}"/>
              </a:ext>
            </a:extLst>
          </p:cNvPr>
          <p:cNvSpPr txBox="1"/>
          <p:nvPr/>
        </p:nvSpPr>
        <p:spPr>
          <a:xfrm>
            <a:off x="762000" y="5720189"/>
            <a:ext cx="10661651" cy="584775"/>
          </a:xfrm>
          <a:prstGeom prst="rect">
            <a:avLst/>
          </a:prstGeom>
          <a:noFill/>
        </p:spPr>
        <p:txBody>
          <a:bodyPr wrap="square" rtlCol="0">
            <a:spAutoFit/>
          </a:bodyPr>
          <a:lstStyle/>
          <a:p>
            <a:pPr marL="285750" indent="-285750">
              <a:buFont typeface="Wingdings" panose="05000000000000000000" pitchFamily="2" charset="2"/>
              <a:buChar char="q"/>
            </a:pPr>
            <a:r>
              <a:rPr lang="en-US" sz="1600" b="1" dirty="0"/>
              <a:t>Services scoped/priced per engagement</a:t>
            </a:r>
          </a:p>
          <a:p>
            <a:pPr marL="285750" indent="-285750">
              <a:buFont typeface="Wingdings" panose="05000000000000000000" pitchFamily="2" charset="2"/>
              <a:buChar char="q"/>
            </a:pPr>
            <a:r>
              <a:rPr lang="en-US" sz="1600" b="1" dirty="0"/>
              <a:t>Requires estimate and SOW</a:t>
            </a:r>
          </a:p>
        </p:txBody>
      </p:sp>
    </p:spTree>
    <p:extLst>
      <p:ext uri="{BB962C8B-B14F-4D97-AF65-F5344CB8AC3E}">
        <p14:creationId xmlns:p14="http://schemas.microsoft.com/office/powerpoint/2010/main" val="3592077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A5BE-DBF2-4831-85FD-D55900D03F47}"/>
              </a:ext>
            </a:extLst>
          </p:cNvPr>
          <p:cNvSpPr>
            <a:spLocks noGrp="1"/>
          </p:cNvSpPr>
          <p:nvPr>
            <p:ph type="title"/>
          </p:nvPr>
        </p:nvSpPr>
        <p:spPr>
          <a:xfrm>
            <a:off x="645725" y="2454974"/>
            <a:ext cx="8297978" cy="851119"/>
          </a:xfrm>
        </p:spPr>
        <p:txBody>
          <a:bodyPr>
            <a:normAutofit/>
          </a:bodyPr>
          <a:lstStyle/>
          <a:p>
            <a:r>
              <a:rPr lang="en-US"/>
              <a:t>In summary …..</a:t>
            </a:r>
          </a:p>
        </p:txBody>
      </p:sp>
    </p:spTree>
    <p:extLst>
      <p:ext uri="{BB962C8B-B14F-4D97-AF65-F5344CB8AC3E}">
        <p14:creationId xmlns:p14="http://schemas.microsoft.com/office/powerpoint/2010/main" val="161041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5703D9-99D0-4C3A-B28F-5492EA512F8F}"/>
              </a:ext>
            </a:extLst>
          </p:cNvPr>
          <p:cNvSpPr/>
          <p:nvPr/>
        </p:nvSpPr>
        <p:spPr>
          <a:xfrm>
            <a:off x="4360852" y="3350941"/>
            <a:ext cx="3512205" cy="224697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20000"/>
                  <a:lumOff val="80000"/>
                </a:schemeClr>
              </a:solidFill>
            </a:endParaRPr>
          </a:p>
        </p:txBody>
      </p:sp>
      <p:sp>
        <p:nvSpPr>
          <p:cNvPr id="15" name="Rectangle 14">
            <a:extLst>
              <a:ext uri="{FF2B5EF4-FFF2-40B4-BE49-F238E27FC236}">
                <a16:creationId xmlns:a16="http://schemas.microsoft.com/office/drawing/2014/main" id="{2F488B40-8582-4596-A4C7-4503CC619C37}"/>
              </a:ext>
            </a:extLst>
          </p:cNvPr>
          <p:cNvSpPr/>
          <p:nvPr/>
        </p:nvSpPr>
        <p:spPr>
          <a:xfrm>
            <a:off x="7959704" y="3350941"/>
            <a:ext cx="3463947" cy="224697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20000"/>
                  <a:lumOff val="80000"/>
                </a:schemeClr>
              </a:solidFill>
            </a:endParaRPr>
          </a:p>
        </p:txBody>
      </p:sp>
      <p:sp>
        <p:nvSpPr>
          <p:cNvPr id="16" name="Rectangle 15">
            <a:extLst>
              <a:ext uri="{FF2B5EF4-FFF2-40B4-BE49-F238E27FC236}">
                <a16:creationId xmlns:a16="http://schemas.microsoft.com/office/drawing/2014/main" id="{A37C92AA-2D5D-4AA9-A799-7232248C256F}"/>
              </a:ext>
            </a:extLst>
          </p:cNvPr>
          <p:cNvSpPr/>
          <p:nvPr/>
        </p:nvSpPr>
        <p:spPr>
          <a:xfrm>
            <a:off x="762003" y="3350941"/>
            <a:ext cx="3498983" cy="224697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D39015E-D7C2-4E3C-8320-F7D842B963B0}"/>
              </a:ext>
            </a:extLst>
          </p:cNvPr>
          <p:cNvSpPr>
            <a:spLocks noGrp="1"/>
          </p:cNvSpPr>
          <p:nvPr>
            <p:ph type="title"/>
          </p:nvPr>
        </p:nvSpPr>
        <p:spPr/>
        <p:txBody>
          <a:bodyPr>
            <a:normAutofit/>
          </a:bodyPr>
          <a:lstStyle/>
          <a:p>
            <a:r>
              <a:rPr lang="en-US"/>
              <a:t>Kofax ControlSuite is a single, easy-to-manage solution that:</a:t>
            </a:r>
          </a:p>
        </p:txBody>
      </p:sp>
      <p:sp>
        <p:nvSpPr>
          <p:cNvPr id="5" name="Content Placeholder 2">
            <a:extLst>
              <a:ext uri="{FF2B5EF4-FFF2-40B4-BE49-F238E27FC236}">
                <a16:creationId xmlns:a16="http://schemas.microsoft.com/office/drawing/2014/main" id="{502C73A7-644F-4F50-B294-CE206C58BB81}"/>
              </a:ext>
            </a:extLst>
          </p:cNvPr>
          <p:cNvSpPr txBox="1">
            <a:spLocks/>
          </p:cNvSpPr>
          <p:nvPr/>
        </p:nvSpPr>
        <p:spPr>
          <a:xfrm>
            <a:off x="4539083" y="3428999"/>
            <a:ext cx="3187084" cy="1767468"/>
          </a:xfrm>
          <a:prstGeom prst="rect">
            <a:avLst/>
          </a:prstGeom>
        </p:spPr>
        <p:txBody>
          <a:bodyPr vert="horz" lIns="0" tIns="45720" rIns="91440" bIns="45720" rtlCol="0">
            <a:noAutofit/>
          </a:bodyPr>
          <a:lstStyle>
            <a:lvl1pPr marL="38099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1pPr>
            <a:lvl2pPr marL="99057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2pPr>
            <a:lvl3pPr marL="160016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3pPr>
            <a:lvl4pPr marL="220974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10000"/>
              </a:lnSpc>
              <a:buNone/>
            </a:pPr>
            <a:r>
              <a:rPr lang="en-US" sz="1800" dirty="0"/>
              <a:t>by ensuring that documents get to all the right people at the right times, every time, through the right workflows and processes.</a:t>
            </a:r>
          </a:p>
        </p:txBody>
      </p:sp>
      <p:sp>
        <p:nvSpPr>
          <p:cNvPr id="6" name="Content Placeholder 2">
            <a:extLst>
              <a:ext uri="{FF2B5EF4-FFF2-40B4-BE49-F238E27FC236}">
                <a16:creationId xmlns:a16="http://schemas.microsoft.com/office/drawing/2014/main" id="{4272FAFC-392B-41D8-9BDC-350CB11233DC}"/>
              </a:ext>
            </a:extLst>
          </p:cNvPr>
          <p:cNvSpPr txBox="1">
            <a:spLocks/>
          </p:cNvSpPr>
          <p:nvPr/>
        </p:nvSpPr>
        <p:spPr>
          <a:xfrm>
            <a:off x="8147016" y="3428999"/>
            <a:ext cx="3276635" cy="1912436"/>
          </a:xfrm>
          <a:prstGeom prst="rect">
            <a:avLst/>
          </a:prstGeom>
        </p:spPr>
        <p:txBody>
          <a:bodyPr vert="horz" lIns="0" tIns="45720" rIns="91440" bIns="45720" rtlCol="0">
            <a:noAutofit/>
          </a:bodyPr>
          <a:lstStyle>
            <a:lvl1pPr marL="38099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1pPr>
            <a:lvl2pPr marL="99057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2pPr>
            <a:lvl3pPr marL="160016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3pPr>
            <a:lvl4pPr marL="220974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10000"/>
              </a:lnSpc>
              <a:buNone/>
            </a:pPr>
            <a:r>
              <a:rPr lang="en-US" sz="1800" dirty="0"/>
              <a:t>by meeting compliance regulations with automatically-generated audit trails that track your documents wherever </a:t>
            </a:r>
            <a:br>
              <a:rPr lang="en-US" sz="1800" dirty="0"/>
            </a:br>
            <a:r>
              <a:rPr lang="en-US" sz="1800" dirty="0"/>
              <a:t>they go.</a:t>
            </a:r>
          </a:p>
          <a:p>
            <a:endParaRPr lang="en-US" sz="1900" spc="-51" dirty="0"/>
          </a:p>
        </p:txBody>
      </p:sp>
      <p:sp>
        <p:nvSpPr>
          <p:cNvPr id="7" name="Rectangle 6">
            <a:extLst>
              <a:ext uri="{FF2B5EF4-FFF2-40B4-BE49-F238E27FC236}">
                <a16:creationId xmlns:a16="http://schemas.microsoft.com/office/drawing/2014/main" id="{240FD0DA-6398-4C55-86BB-7C727C55C48C}"/>
              </a:ext>
            </a:extLst>
          </p:cNvPr>
          <p:cNvSpPr/>
          <p:nvPr/>
        </p:nvSpPr>
        <p:spPr>
          <a:xfrm>
            <a:off x="787277" y="2503530"/>
            <a:ext cx="3430833" cy="701731"/>
          </a:xfrm>
          <a:prstGeom prst="rect">
            <a:avLst/>
          </a:prstGeom>
        </p:spPr>
        <p:txBody>
          <a:bodyPr wrap="square">
            <a:spAutoFit/>
          </a:bodyPr>
          <a:lstStyle/>
          <a:p>
            <a:pPr>
              <a:lnSpc>
                <a:spcPct val="90000"/>
              </a:lnSpc>
            </a:pPr>
            <a:r>
              <a:rPr lang="en-US" sz="2200" b="1"/>
              <a:t>Secures your </a:t>
            </a:r>
          </a:p>
          <a:p>
            <a:pPr>
              <a:lnSpc>
                <a:spcPct val="90000"/>
              </a:lnSpc>
            </a:pPr>
            <a:r>
              <a:rPr lang="en-US" sz="2200" b="1"/>
              <a:t>business information </a:t>
            </a:r>
          </a:p>
        </p:txBody>
      </p:sp>
      <p:sp>
        <p:nvSpPr>
          <p:cNvPr id="8" name="Rectangle 7">
            <a:extLst>
              <a:ext uri="{FF2B5EF4-FFF2-40B4-BE49-F238E27FC236}">
                <a16:creationId xmlns:a16="http://schemas.microsoft.com/office/drawing/2014/main" id="{CB6F837F-A5D3-45B4-9C72-2A384D5A08AC}"/>
              </a:ext>
            </a:extLst>
          </p:cNvPr>
          <p:cNvSpPr/>
          <p:nvPr/>
        </p:nvSpPr>
        <p:spPr>
          <a:xfrm>
            <a:off x="4430022" y="2525833"/>
            <a:ext cx="3430831" cy="701731"/>
          </a:xfrm>
          <a:prstGeom prst="rect">
            <a:avLst/>
          </a:prstGeom>
        </p:spPr>
        <p:txBody>
          <a:bodyPr wrap="square">
            <a:spAutoFit/>
          </a:bodyPr>
          <a:lstStyle/>
          <a:p>
            <a:pPr>
              <a:lnSpc>
                <a:spcPct val="90000"/>
              </a:lnSpc>
            </a:pPr>
            <a:r>
              <a:rPr lang="en-US" sz="2200" b="1"/>
              <a:t>Makes your enterprise more productive</a:t>
            </a:r>
            <a:r>
              <a:rPr lang="en-US" sz="2200"/>
              <a:t> </a:t>
            </a:r>
          </a:p>
        </p:txBody>
      </p:sp>
      <p:sp>
        <p:nvSpPr>
          <p:cNvPr id="9" name="Rectangle 8">
            <a:extLst>
              <a:ext uri="{FF2B5EF4-FFF2-40B4-BE49-F238E27FC236}">
                <a16:creationId xmlns:a16="http://schemas.microsoft.com/office/drawing/2014/main" id="{E7AAAE55-70EF-4A56-9B20-23A9113F700E}"/>
              </a:ext>
            </a:extLst>
          </p:cNvPr>
          <p:cNvSpPr/>
          <p:nvPr/>
        </p:nvSpPr>
        <p:spPr>
          <a:xfrm>
            <a:off x="8025165" y="2503528"/>
            <a:ext cx="3098359" cy="701731"/>
          </a:xfrm>
          <a:prstGeom prst="rect">
            <a:avLst/>
          </a:prstGeom>
        </p:spPr>
        <p:txBody>
          <a:bodyPr wrap="square">
            <a:spAutoFit/>
          </a:bodyPr>
          <a:lstStyle/>
          <a:p>
            <a:pPr>
              <a:lnSpc>
                <a:spcPct val="90000"/>
              </a:lnSpc>
            </a:pPr>
            <a:r>
              <a:rPr lang="en-US" sz="2200" b="1" dirty="0"/>
              <a:t>Ensures your ability </a:t>
            </a:r>
            <a:br>
              <a:rPr lang="en-US" sz="2200" b="1" dirty="0"/>
            </a:br>
            <a:r>
              <a:rPr lang="en-US" sz="2200" b="1" dirty="0"/>
              <a:t>to remain compliant</a:t>
            </a:r>
            <a:endParaRPr lang="en-US" sz="2200" dirty="0"/>
          </a:p>
        </p:txBody>
      </p:sp>
      <p:grpSp>
        <p:nvGrpSpPr>
          <p:cNvPr id="4" name="Group 3">
            <a:extLst>
              <a:ext uri="{FF2B5EF4-FFF2-40B4-BE49-F238E27FC236}">
                <a16:creationId xmlns:a16="http://schemas.microsoft.com/office/drawing/2014/main" id="{B8DDA22D-3E1A-42B3-8BD6-8B4D8AE02E49}"/>
              </a:ext>
            </a:extLst>
          </p:cNvPr>
          <p:cNvGrpSpPr/>
          <p:nvPr/>
        </p:nvGrpSpPr>
        <p:grpSpPr>
          <a:xfrm>
            <a:off x="762002" y="3267326"/>
            <a:ext cx="10661649" cy="87487"/>
            <a:chOff x="762001" y="2879558"/>
            <a:chExt cx="7994706" cy="79071"/>
          </a:xfrm>
          <a:solidFill>
            <a:schemeClr val="accent6">
              <a:lumMod val="75000"/>
            </a:schemeClr>
          </a:solidFill>
        </p:grpSpPr>
        <p:sp>
          <p:nvSpPr>
            <p:cNvPr id="19" name="Rectangle 18">
              <a:extLst>
                <a:ext uri="{FF2B5EF4-FFF2-40B4-BE49-F238E27FC236}">
                  <a16:creationId xmlns:a16="http://schemas.microsoft.com/office/drawing/2014/main" id="{8AD15B3D-3B40-4336-BE48-1A19BF524922}"/>
                </a:ext>
              </a:extLst>
            </p:cNvPr>
            <p:cNvSpPr/>
            <p:nvPr/>
          </p:nvSpPr>
          <p:spPr>
            <a:xfrm>
              <a:off x="6154298" y="2879558"/>
              <a:ext cx="2602409" cy="7906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F5AB64F-2BA1-4DDF-89DD-3B75331A1855}"/>
                </a:ext>
              </a:extLst>
            </p:cNvPr>
            <p:cNvSpPr/>
            <p:nvPr/>
          </p:nvSpPr>
          <p:spPr>
            <a:xfrm>
              <a:off x="3458148" y="2879558"/>
              <a:ext cx="2623742" cy="7906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3C971CE-293A-4737-8555-D7E8C9CC349F}"/>
                </a:ext>
              </a:extLst>
            </p:cNvPr>
            <p:cNvSpPr/>
            <p:nvPr/>
          </p:nvSpPr>
          <p:spPr>
            <a:xfrm>
              <a:off x="762001" y="2879560"/>
              <a:ext cx="2623736" cy="7906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DABC893-CD91-484E-B2F1-8037577D03EE}"/>
              </a:ext>
            </a:extLst>
          </p:cNvPr>
          <p:cNvGrpSpPr/>
          <p:nvPr/>
        </p:nvGrpSpPr>
        <p:grpSpPr>
          <a:xfrm>
            <a:off x="941390" y="1463479"/>
            <a:ext cx="948015" cy="948015"/>
            <a:chOff x="1885894" y="1696781"/>
            <a:chExt cx="948014" cy="948014"/>
          </a:xfrm>
          <a:solidFill>
            <a:schemeClr val="accent6">
              <a:lumMod val="75000"/>
            </a:schemeClr>
          </a:solidFill>
        </p:grpSpPr>
        <p:sp>
          <p:nvSpPr>
            <p:cNvPr id="11" name="Oval 10">
              <a:extLst>
                <a:ext uri="{FF2B5EF4-FFF2-40B4-BE49-F238E27FC236}">
                  <a16:creationId xmlns:a16="http://schemas.microsoft.com/office/drawing/2014/main" id="{8C1E026E-0772-4B4F-B85F-148A9FC98851}"/>
                </a:ext>
              </a:extLst>
            </p:cNvPr>
            <p:cNvSpPr/>
            <p:nvPr/>
          </p:nvSpPr>
          <p:spPr>
            <a:xfrm>
              <a:off x="1885894" y="1696781"/>
              <a:ext cx="948014" cy="948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Graphic 17" descr="Lock">
              <a:extLst>
                <a:ext uri="{FF2B5EF4-FFF2-40B4-BE49-F238E27FC236}">
                  <a16:creationId xmlns:a16="http://schemas.microsoft.com/office/drawing/2014/main" id="{FE19081E-DE29-43A2-855D-99B5987BC8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3365" y="1772956"/>
              <a:ext cx="673071" cy="673071"/>
            </a:xfrm>
            <a:prstGeom prst="rect">
              <a:avLst/>
            </a:prstGeom>
          </p:spPr>
        </p:pic>
      </p:grpSp>
      <p:grpSp>
        <p:nvGrpSpPr>
          <p:cNvPr id="27" name="Group 26">
            <a:extLst>
              <a:ext uri="{FF2B5EF4-FFF2-40B4-BE49-F238E27FC236}">
                <a16:creationId xmlns:a16="http://schemas.microsoft.com/office/drawing/2014/main" id="{3B5E64CC-33D8-465D-BFE6-735DD9255A30}"/>
              </a:ext>
            </a:extLst>
          </p:cNvPr>
          <p:cNvGrpSpPr/>
          <p:nvPr/>
        </p:nvGrpSpPr>
        <p:grpSpPr>
          <a:xfrm>
            <a:off x="4522723" y="1463479"/>
            <a:ext cx="948015" cy="948015"/>
            <a:chOff x="5688691" y="1696781"/>
            <a:chExt cx="948014" cy="948014"/>
          </a:xfrm>
          <a:solidFill>
            <a:schemeClr val="accent6">
              <a:lumMod val="75000"/>
            </a:schemeClr>
          </a:solidFill>
        </p:grpSpPr>
        <p:sp>
          <p:nvSpPr>
            <p:cNvPr id="24" name="Oval 23">
              <a:extLst>
                <a:ext uri="{FF2B5EF4-FFF2-40B4-BE49-F238E27FC236}">
                  <a16:creationId xmlns:a16="http://schemas.microsoft.com/office/drawing/2014/main" id="{A833FF07-3CDC-4010-968E-64CBE21F314B}"/>
                </a:ext>
              </a:extLst>
            </p:cNvPr>
            <p:cNvSpPr/>
            <p:nvPr/>
          </p:nvSpPr>
          <p:spPr>
            <a:xfrm>
              <a:off x="5688691" y="1696781"/>
              <a:ext cx="948014" cy="948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descr="Network">
              <a:extLst>
                <a:ext uri="{FF2B5EF4-FFF2-40B4-BE49-F238E27FC236}">
                  <a16:creationId xmlns:a16="http://schemas.microsoft.com/office/drawing/2014/main" id="{16A9003D-9B17-439C-A834-B597F9F2502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26437" y="1806573"/>
              <a:ext cx="673071" cy="673071"/>
            </a:xfrm>
            <a:prstGeom prst="rect">
              <a:avLst/>
            </a:prstGeom>
          </p:spPr>
        </p:pic>
      </p:grpSp>
      <p:grpSp>
        <p:nvGrpSpPr>
          <p:cNvPr id="26" name="Group 25">
            <a:extLst>
              <a:ext uri="{FF2B5EF4-FFF2-40B4-BE49-F238E27FC236}">
                <a16:creationId xmlns:a16="http://schemas.microsoft.com/office/drawing/2014/main" id="{3362D9BF-ABE9-4495-BFB4-35367220A33B}"/>
              </a:ext>
            </a:extLst>
          </p:cNvPr>
          <p:cNvGrpSpPr/>
          <p:nvPr/>
        </p:nvGrpSpPr>
        <p:grpSpPr>
          <a:xfrm>
            <a:off x="8101317" y="1463479"/>
            <a:ext cx="948015" cy="948015"/>
            <a:chOff x="9351744" y="1696781"/>
            <a:chExt cx="948014" cy="948014"/>
          </a:xfrm>
          <a:solidFill>
            <a:schemeClr val="accent6">
              <a:lumMod val="75000"/>
            </a:schemeClr>
          </a:solidFill>
        </p:grpSpPr>
        <p:sp>
          <p:nvSpPr>
            <p:cNvPr id="25" name="Oval 24">
              <a:extLst>
                <a:ext uri="{FF2B5EF4-FFF2-40B4-BE49-F238E27FC236}">
                  <a16:creationId xmlns:a16="http://schemas.microsoft.com/office/drawing/2014/main" id="{28BDD426-1A2C-4127-A174-4E8008C8F69C}"/>
                </a:ext>
              </a:extLst>
            </p:cNvPr>
            <p:cNvSpPr/>
            <p:nvPr/>
          </p:nvSpPr>
          <p:spPr>
            <a:xfrm>
              <a:off x="9351744" y="1696781"/>
              <a:ext cx="948014" cy="948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Graphic 21" descr="Ribbon">
              <a:extLst>
                <a:ext uri="{FF2B5EF4-FFF2-40B4-BE49-F238E27FC236}">
                  <a16:creationId xmlns:a16="http://schemas.microsoft.com/office/drawing/2014/main" id="{DEB21ADE-4BA3-4ECD-A191-889813ABBE5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01701" y="1840026"/>
              <a:ext cx="673071" cy="673071"/>
            </a:xfrm>
            <a:prstGeom prst="rect">
              <a:avLst/>
            </a:prstGeom>
          </p:spPr>
        </p:pic>
      </p:grpSp>
      <p:sp>
        <p:nvSpPr>
          <p:cNvPr id="32" name="Content Placeholder 2">
            <a:extLst>
              <a:ext uri="{FF2B5EF4-FFF2-40B4-BE49-F238E27FC236}">
                <a16:creationId xmlns:a16="http://schemas.microsoft.com/office/drawing/2014/main" id="{D9AF2010-E1D6-40F0-BE3D-134A7F68057C}"/>
              </a:ext>
            </a:extLst>
          </p:cNvPr>
          <p:cNvSpPr txBox="1">
            <a:spLocks/>
          </p:cNvSpPr>
          <p:nvPr/>
        </p:nvSpPr>
        <p:spPr>
          <a:xfrm>
            <a:off x="909942" y="3429000"/>
            <a:ext cx="3409007" cy="2246971"/>
          </a:xfrm>
          <a:prstGeom prst="rect">
            <a:avLst/>
          </a:prstGeom>
        </p:spPr>
        <p:txBody>
          <a:bodyPr vert="horz" lIns="0" tIns="45720" rIns="91440" bIns="45720" rtlCol="0">
            <a:noAutofit/>
          </a:bodyPr>
          <a:lstStyle>
            <a:lvl1pPr marL="38099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1pPr>
            <a:lvl2pPr marL="99057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2pPr>
            <a:lvl3pPr marL="160016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3pPr>
            <a:lvl4pPr marL="220974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10000"/>
              </a:lnSpc>
              <a:buNone/>
            </a:pPr>
            <a:r>
              <a:rPr lang="en-US" sz="1800" dirty="0"/>
              <a:t>manages, secures, and governs your documents through unified printing, scanning, and workflow processes.</a:t>
            </a:r>
          </a:p>
        </p:txBody>
      </p:sp>
    </p:spTree>
    <p:extLst>
      <p:ext uri="{BB962C8B-B14F-4D97-AF65-F5344CB8AC3E}">
        <p14:creationId xmlns:p14="http://schemas.microsoft.com/office/powerpoint/2010/main" val="357910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93AF-707D-44A1-9FD4-2531F65539A7}"/>
              </a:ext>
            </a:extLst>
          </p:cNvPr>
          <p:cNvSpPr>
            <a:spLocks noGrp="1"/>
          </p:cNvSpPr>
          <p:nvPr>
            <p:ph type="title"/>
          </p:nvPr>
        </p:nvSpPr>
        <p:spPr/>
        <p:txBody>
          <a:bodyPr/>
          <a:lstStyle/>
          <a:p>
            <a:r>
              <a:rPr lang="en-US"/>
              <a:t>Thank you</a:t>
            </a:r>
          </a:p>
        </p:txBody>
      </p:sp>
      <p:sp>
        <p:nvSpPr>
          <p:cNvPr id="5" name="Text Placeholder 4">
            <a:extLst>
              <a:ext uri="{FF2B5EF4-FFF2-40B4-BE49-F238E27FC236}">
                <a16:creationId xmlns:a16="http://schemas.microsoft.com/office/drawing/2014/main" id="{1B6FFD00-56DC-4B53-BED9-AD20BACE3D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9379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person, wall, indoor, man&#10;&#10;Description automatically generated">
            <a:extLst>
              <a:ext uri="{FF2B5EF4-FFF2-40B4-BE49-F238E27FC236}">
                <a16:creationId xmlns:a16="http://schemas.microsoft.com/office/drawing/2014/main" id="{960A2B9F-1239-4D8F-B1D5-E235EEDF4058}"/>
              </a:ext>
            </a:extLst>
          </p:cNvPr>
          <p:cNvPicPr>
            <a:picLocks noChangeAspect="1"/>
          </p:cNvPicPr>
          <p:nvPr/>
        </p:nvPicPr>
        <p:blipFill>
          <a:blip r:embed="rId3" cstate="print">
            <a:extLst>
              <a:ext uri="{28A0092B-C50C-407E-A947-70E740481C1C}">
                <a14:useLocalDpi xmlns:a14="http://schemas.microsoft.com/office/drawing/2010/main" val="0"/>
              </a:ext>
            </a:extLst>
          </a:blip>
          <a:srcRect l="13860" r="19473"/>
          <a:stretch>
            <a:fillRect/>
          </a:stretch>
        </p:blipFill>
        <p:spPr>
          <a:xfrm>
            <a:off x="3578393" y="970466"/>
            <a:ext cx="5024582" cy="5024580"/>
          </a:xfrm>
          <a:custGeom>
            <a:avLst/>
            <a:gdLst>
              <a:gd name="connsiteX0" fmla="*/ 2327563 w 4655126"/>
              <a:gd name="connsiteY0" fmla="*/ 0 h 4655124"/>
              <a:gd name="connsiteX1" fmla="*/ 4655126 w 4655126"/>
              <a:gd name="connsiteY1" fmla="*/ 2327563 h 4655124"/>
              <a:gd name="connsiteX2" fmla="*/ 2565543 w 4655126"/>
              <a:gd name="connsiteY2" fmla="*/ 4643109 h 4655124"/>
              <a:gd name="connsiteX3" fmla="*/ 2327603 w 4655126"/>
              <a:gd name="connsiteY3" fmla="*/ 4655124 h 4655124"/>
              <a:gd name="connsiteX4" fmla="*/ 2327524 w 4655126"/>
              <a:gd name="connsiteY4" fmla="*/ 4655124 h 4655124"/>
              <a:gd name="connsiteX5" fmla="*/ 2089583 w 4655126"/>
              <a:gd name="connsiteY5" fmla="*/ 4643109 h 4655124"/>
              <a:gd name="connsiteX6" fmla="*/ 0 w 4655126"/>
              <a:gd name="connsiteY6" fmla="*/ 2327563 h 4655124"/>
              <a:gd name="connsiteX7" fmla="*/ 2327563 w 4655126"/>
              <a:gd name="connsiteY7" fmla="*/ 0 h 465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5126" h="4655124">
                <a:moveTo>
                  <a:pt x="2327563" y="0"/>
                </a:moveTo>
                <a:cubicBezTo>
                  <a:pt x="3613041" y="0"/>
                  <a:pt x="4655126" y="1042085"/>
                  <a:pt x="4655126" y="2327563"/>
                </a:cubicBezTo>
                <a:cubicBezTo>
                  <a:pt x="4655126" y="3532699"/>
                  <a:pt x="3739231" y="4523915"/>
                  <a:pt x="2565543" y="4643109"/>
                </a:cubicBezTo>
                <a:lnTo>
                  <a:pt x="2327603" y="4655124"/>
                </a:lnTo>
                <a:lnTo>
                  <a:pt x="2327524" y="4655124"/>
                </a:lnTo>
                <a:lnTo>
                  <a:pt x="2089583" y="4643109"/>
                </a:lnTo>
                <a:cubicBezTo>
                  <a:pt x="915895" y="4523915"/>
                  <a:pt x="0" y="3532699"/>
                  <a:pt x="0" y="2327563"/>
                </a:cubicBezTo>
                <a:cubicBezTo>
                  <a:pt x="0" y="1042085"/>
                  <a:pt x="1042085" y="0"/>
                  <a:pt x="2327563" y="0"/>
                </a:cubicBezTo>
                <a:close/>
              </a:path>
            </a:pathLst>
          </a:custGeom>
        </p:spPr>
      </p:pic>
      <p:sp>
        <p:nvSpPr>
          <p:cNvPr id="2" name="Title 1">
            <a:extLst>
              <a:ext uri="{FF2B5EF4-FFF2-40B4-BE49-F238E27FC236}">
                <a16:creationId xmlns:a16="http://schemas.microsoft.com/office/drawing/2014/main" id="{C2E9E7A4-90E9-48F9-8E7C-13DE17BA6B5F}"/>
              </a:ext>
            </a:extLst>
          </p:cNvPr>
          <p:cNvSpPr>
            <a:spLocks noGrp="1"/>
          </p:cNvSpPr>
          <p:nvPr>
            <p:ph type="title"/>
          </p:nvPr>
        </p:nvSpPr>
        <p:spPr/>
        <p:txBody>
          <a:bodyPr/>
          <a:lstStyle/>
          <a:p>
            <a:r>
              <a:rPr lang="en-US"/>
              <a:t>Documents are dangerous!</a:t>
            </a:r>
          </a:p>
        </p:txBody>
      </p:sp>
      <p:pic>
        <p:nvPicPr>
          <p:cNvPr id="16" name="Graphic 15" descr="Warning">
            <a:extLst>
              <a:ext uri="{FF2B5EF4-FFF2-40B4-BE49-F238E27FC236}">
                <a16:creationId xmlns:a16="http://schemas.microsoft.com/office/drawing/2014/main" id="{A0266D2A-EA56-4E1B-82AE-001AD1EE517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4648" y="2263143"/>
            <a:ext cx="684357" cy="684357"/>
          </a:xfrm>
          <a:prstGeom prst="rect">
            <a:avLst/>
          </a:prstGeom>
        </p:spPr>
      </p:pic>
      <p:sp>
        <p:nvSpPr>
          <p:cNvPr id="18" name="Rectangle 17">
            <a:extLst>
              <a:ext uri="{FF2B5EF4-FFF2-40B4-BE49-F238E27FC236}">
                <a16:creationId xmlns:a16="http://schemas.microsoft.com/office/drawing/2014/main" id="{4C579F9A-FA7E-4657-9C8C-BE0B36E1DBDE}"/>
              </a:ext>
            </a:extLst>
          </p:cNvPr>
          <p:cNvSpPr/>
          <p:nvPr/>
        </p:nvSpPr>
        <p:spPr>
          <a:xfrm>
            <a:off x="506981" y="2938264"/>
            <a:ext cx="2979169" cy="1938992"/>
          </a:xfrm>
          <a:prstGeom prst="rect">
            <a:avLst/>
          </a:prstGeom>
        </p:spPr>
        <p:txBody>
          <a:bodyPr wrap="square">
            <a:spAutoFit/>
          </a:bodyPr>
          <a:lstStyle/>
          <a:p>
            <a:r>
              <a:rPr lang="en-US" sz="2000"/>
              <a:t>of all cybersecurity incidents are caused by </a:t>
            </a:r>
            <a:r>
              <a:rPr lang="en-US" sz="2000" b="1"/>
              <a:t>inadvertent employee actions</a:t>
            </a:r>
            <a:r>
              <a:rPr lang="en-US" sz="2000"/>
              <a:t>—including leaving private printed documents unattended </a:t>
            </a:r>
          </a:p>
        </p:txBody>
      </p:sp>
      <p:sp>
        <p:nvSpPr>
          <p:cNvPr id="19" name="Rectangle 18">
            <a:extLst>
              <a:ext uri="{FF2B5EF4-FFF2-40B4-BE49-F238E27FC236}">
                <a16:creationId xmlns:a16="http://schemas.microsoft.com/office/drawing/2014/main" id="{081BB896-45CF-44AA-B605-73846D367BCE}"/>
              </a:ext>
            </a:extLst>
          </p:cNvPr>
          <p:cNvSpPr/>
          <p:nvPr/>
        </p:nvSpPr>
        <p:spPr>
          <a:xfrm>
            <a:off x="1172980" y="2088255"/>
            <a:ext cx="1710725" cy="1015663"/>
          </a:xfrm>
          <a:prstGeom prst="rect">
            <a:avLst/>
          </a:prstGeom>
        </p:spPr>
        <p:txBody>
          <a:bodyPr wrap="square">
            <a:spAutoFit/>
          </a:bodyPr>
          <a:lstStyle/>
          <a:p>
            <a:r>
              <a:rPr lang="en-US" sz="6000" b="1"/>
              <a:t>71</a:t>
            </a:r>
            <a:r>
              <a:rPr lang="en-US" sz="4000" b="1"/>
              <a:t>%</a:t>
            </a:r>
            <a:r>
              <a:rPr lang="en-US" sz="6000"/>
              <a:t> </a:t>
            </a:r>
          </a:p>
        </p:txBody>
      </p:sp>
      <p:pic>
        <p:nvPicPr>
          <p:cNvPr id="24" name="Graphic 23" descr="Warning">
            <a:extLst>
              <a:ext uri="{FF2B5EF4-FFF2-40B4-BE49-F238E27FC236}">
                <a16:creationId xmlns:a16="http://schemas.microsoft.com/office/drawing/2014/main" id="{63C1F580-B509-44B7-B2EB-9D07DB48A19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85563" y="2263143"/>
            <a:ext cx="684357" cy="684357"/>
          </a:xfrm>
          <a:prstGeom prst="rect">
            <a:avLst/>
          </a:prstGeom>
        </p:spPr>
      </p:pic>
      <p:sp>
        <p:nvSpPr>
          <p:cNvPr id="25" name="Rectangle 24">
            <a:extLst>
              <a:ext uri="{FF2B5EF4-FFF2-40B4-BE49-F238E27FC236}">
                <a16:creationId xmlns:a16="http://schemas.microsoft.com/office/drawing/2014/main" id="{01112B80-9911-49A5-A5E6-2C4B1293A76A}"/>
              </a:ext>
            </a:extLst>
          </p:cNvPr>
          <p:cNvSpPr/>
          <p:nvPr/>
        </p:nvSpPr>
        <p:spPr>
          <a:xfrm>
            <a:off x="8907896" y="2938264"/>
            <a:ext cx="3103129" cy="1938992"/>
          </a:xfrm>
          <a:prstGeom prst="rect">
            <a:avLst/>
          </a:prstGeom>
        </p:spPr>
        <p:txBody>
          <a:bodyPr wrap="square">
            <a:spAutoFit/>
          </a:bodyPr>
          <a:lstStyle/>
          <a:p>
            <a:r>
              <a:rPr lang="en-US" sz="2000"/>
              <a:t>increase over the past year in </a:t>
            </a:r>
            <a:r>
              <a:rPr lang="en-US" sz="2000" b="1"/>
              <a:t>security vulnerabilities </a:t>
            </a:r>
            <a:r>
              <a:rPr lang="en-US" sz="2000"/>
              <a:t>in connected devices including </a:t>
            </a:r>
            <a:r>
              <a:rPr lang="en-US" sz="2000" b="1"/>
              <a:t>printers</a:t>
            </a:r>
            <a:r>
              <a:rPr lang="en-US" sz="2000"/>
              <a:t>, laptops &amp; smartphones </a:t>
            </a:r>
          </a:p>
        </p:txBody>
      </p:sp>
      <p:sp>
        <p:nvSpPr>
          <p:cNvPr id="26" name="Rectangle 25">
            <a:extLst>
              <a:ext uri="{FF2B5EF4-FFF2-40B4-BE49-F238E27FC236}">
                <a16:creationId xmlns:a16="http://schemas.microsoft.com/office/drawing/2014/main" id="{DCF61879-5161-4296-B675-36E6D6C1B643}"/>
              </a:ext>
            </a:extLst>
          </p:cNvPr>
          <p:cNvSpPr/>
          <p:nvPr/>
        </p:nvSpPr>
        <p:spPr>
          <a:xfrm>
            <a:off x="9632976" y="2088255"/>
            <a:ext cx="1710725" cy="1015663"/>
          </a:xfrm>
          <a:prstGeom prst="rect">
            <a:avLst/>
          </a:prstGeom>
        </p:spPr>
        <p:txBody>
          <a:bodyPr wrap="square">
            <a:spAutoFit/>
          </a:bodyPr>
          <a:lstStyle/>
          <a:p>
            <a:r>
              <a:rPr lang="en-US" sz="6000" b="1"/>
              <a:t>21</a:t>
            </a:r>
            <a:r>
              <a:rPr lang="en-US" sz="4000" b="1"/>
              <a:t>%</a:t>
            </a:r>
            <a:r>
              <a:rPr lang="en-US" sz="6000"/>
              <a:t> </a:t>
            </a:r>
          </a:p>
        </p:txBody>
      </p:sp>
      <p:sp>
        <p:nvSpPr>
          <p:cNvPr id="27" name="Oval 26">
            <a:extLst>
              <a:ext uri="{FF2B5EF4-FFF2-40B4-BE49-F238E27FC236}">
                <a16:creationId xmlns:a16="http://schemas.microsoft.com/office/drawing/2014/main" id="{CB4DDC45-4039-4336-9E2D-0E21A0722B63}"/>
              </a:ext>
            </a:extLst>
          </p:cNvPr>
          <p:cNvSpPr/>
          <p:nvPr/>
        </p:nvSpPr>
        <p:spPr>
          <a:xfrm>
            <a:off x="3580293" y="972365"/>
            <a:ext cx="5020782" cy="5020782"/>
          </a:xfrm>
          <a:prstGeom prst="ellipse">
            <a:avLst/>
          </a:prstGeom>
          <a:no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44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6243-F719-4A72-B89F-ABD393F10E39}"/>
              </a:ext>
            </a:extLst>
          </p:cNvPr>
          <p:cNvSpPr>
            <a:spLocks noGrp="1"/>
          </p:cNvSpPr>
          <p:nvPr>
            <p:ph type="title"/>
          </p:nvPr>
        </p:nvSpPr>
        <p:spPr/>
        <p:txBody>
          <a:bodyPr/>
          <a:lstStyle/>
          <a:p>
            <a:r>
              <a:rPr lang="en-US"/>
              <a:t>Documents are vital!</a:t>
            </a:r>
          </a:p>
        </p:txBody>
      </p:sp>
      <p:sp>
        <p:nvSpPr>
          <p:cNvPr id="3" name="Content Placeholder 2">
            <a:extLst>
              <a:ext uri="{FF2B5EF4-FFF2-40B4-BE49-F238E27FC236}">
                <a16:creationId xmlns:a16="http://schemas.microsoft.com/office/drawing/2014/main" id="{C4FAFFA4-05BB-4401-AC84-8B0BCBECE4FE}"/>
              </a:ext>
            </a:extLst>
          </p:cNvPr>
          <p:cNvSpPr>
            <a:spLocks noGrp="1"/>
          </p:cNvSpPr>
          <p:nvPr>
            <p:ph idx="4294967295"/>
          </p:nvPr>
        </p:nvSpPr>
        <p:spPr>
          <a:xfrm>
            <a:off x="972343" y="3252788"/>
            <a:ext cx="10247313" cy="2222500"/>
          </a:xfrm>
        </p:spPr>
        <p:txBody>
          <a:bodyPr>
            <a:noAutofit/>
          </a:bodyPr>
          <a:lstStyle/>
          <a:p>
            <a:pPr marL="0" indent="0" algn="ctr">
              <a:lnSpc>
                <a:spcPct val="100000"/>
              </a:lnSpc>
              <a:buNone/>
            </a:pPr>
            <a:r>
              <a:rPr lang="en-US" sz="2800"/>
              <a:t>Your enterprise can’t function without bringing in, formulating, and transmitting information. And your information is communicated through </a:t>
            </a:r>
            <a:r>
              <a:rPr lang="en-US" sz="2800" b="1">
                <a:solidFill>
                  <a:schemeClr val="accent6">
                    <a:lumMod val="75000"/>
                  </a:schemeClr>
                </a:solidFill>
              </a:rPr>
              <a:t>documents</a:t>
            </a:r>
            <a:r>
              <a:rPr lang="en-US" sz="2800"/>
              <a:t>—both physical and digital.</a:t>
            </a:r>
          </a:p>
        </p:txBody>
      </p:sp>
      <p:grpSp>
        <p:nvGrpSpPr>
          <p:cNvPr id="4" name="Group 3">
            <a:extLst>
              <a:ext uri="{FF2B5EF4-FFF2-40B4-BE49-F238E27FC236}">
                <a16:creationId xmlns:a16="http://schemas.microsoft.com/office/drawing/2014/main" id="{4B7B8A32-1110-4582-8610-2C0137782E1F}"/>
              </a:ext>
            </a:extLst>
          </p:cNvPr>
          <p:cNvGrpSpPr/>
          <p:nvPr/>
        </p:nvGrpSpPr>
        <p:grpSpPr>
          <a:xfrm>
            <a:off x="4430223" y="1700871"/>
            <a:ext cx="2776750" cy="1502903"/>
            <a:chOff x="864951" y="1541381"/>
            <a:chExt cx="1922660" cy="1040630"/>
          </a:xfrm>
          <a:solidFill>
            <a:schemeClr val="accent6">
              <a:lumMod val="75000"/>
            </a:schemeClr>
          </a:solidFill>
        </p:grpSpPr>
        <p:grpSp>
          <p:nvGrpSpPr>
            <p:cNvPr id="25" name="Group 24">
              <a:extLst>
                <a:ext uri="{FF2B5EF4-FFF2-40B4-BE49-F238E27FC236}">
                  <a16:creationId xmlns:a16="http://schemas.microsoft.com/office/drawing/2014/main" id="{ABE4535A-68F0-4C4B-A725-75ABA618DEB0}"/>
                </a:ext>
              </a:extLst>
            </p:cNvPr>
            <p:cNvGrpSpPr/>
            <p:nvPr/>
          </p:nvGrpSpPr>
          <p:grpSpPr>
            <a:xfrm>
              <a:off x="864951" y="1541381"/>
              <a:ext cx="1040630" cy="1040630"/>
              <a:chOff x="194409" y="2078964"/>
              <a:chExt cx="773410" cy="773410"/>
            </a:xfrm>
            <a:grpFill/>
          </p:grpSpPr>
          <p:pic>
            <p:nvPicPr>
              <p:cNvPr id="20" name="Graphic 19" descr="Document">
                <a:extLst>
                  <a:ext uri="{FF2B5EF4-FFF2-40B4-BE49-F238E27FC236}">
                    <a16:creationId xmlns:a16="http://schemas.microsoft.com/office/drawing/2014/main" id="{934318B4-551F-492F-BF91-F18514513C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293" y="2219093"/>
                <a:ext cx="381643" cy="381643"/>
              </a:xfrm>
              <a:prstGeom prst="rect">
                <a:avLst/>
              </a:prstGeom>
            </p:spPr>
          </p:pic>
          <p:pic>
            <p:nvPicPr>
              <p:cNvPr id="22" name="Graphic 21" descr="Monitor">
                <a:extLst>
                  <a:ext uri="{FF2B5EF4-FFF2-40B4-BE49-F238E27FC236}">
                    <a16:creationId xmlns:a16="http://schemas.microsoft.com/office/drawing/2014/main" id="{9EBAA5E9-C6B7-4969-8463-7F45F67F05F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409" y="2078964"/>
                <a:ext cx="773410" cy="773410"/>
              </a:xfrm>
              <a:prstGeom prst="rect">
                <a:avLst/>
              </a:prstGeom>
            </p:spPr>
          </p:pic>
        </p:grpSp>
        <p:pic>
          <p:nvPicPr>
            <p:cNvPr id="24" name="Graphic 23" descr="Fax">
              <a:extLst>
                <a:ext uri="{FF2B5EF4-FFF2-40B4-BE49-F238E27FC236}">
                  <a16:creationId xmlns:a16="http://schemas.microsoft.com/office/drawing/2014/main" id="{5D5BE01C-F20E-4DE7-A993-8E600006711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73211" y="1612980"/>
              <a:ext cx="914400" cy="914400"/>
            </a:xfrm>
            <a:prstGeom prst="rect">
              <a:avLst/>
            </a:prstGeom>
          </p:spPr>
        </p:pic>
      </p:grpSp>
    </p:spTree>
    <p:extLst>
      <p:ext uri="{BB962C8B-B14F-4D97-AF65-F5344CB8AC3E}">
        <p14:creationId xmlns:p14="http://schemas.microsoft.com/office/powerpoint/2010/main" val="214388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869DCA2-315C-4CF2-8805-75B30211D631}"/>
              </a:ext>
            </a:extLst>
          </p:cNvPr>
          <p:cNvGrpSpPr/>
          <p:nvPr/>
        </p:nvGrpSpPr>
        <p:grpSpPr>
          <a:xfrm>
            <a:off x="1376696" y="2897432"/>
            <a:ext cx="9556595" cy="2319456"/>
            <a:chOff x="1583474" y="3901043"/>
            <a:chExt cx="9556595" cy="2319456"/>
          </a:xfrm>
        </p:grpSpPr>
        <p:sp>
          <p:nvSpPr>
            <p:cNvPr id="26" name="Rectangle 25">
              <a:extLst>
                <a:ext uri="{FF2B5EF4-FFF2-40B4-BE49-F238E27FC236}">
                  <a16:creationId xmlns:a16="http://schemas.microsoft.com/office/drawing/2014/main" id="{102C3A49-160D-4BCC-AE4C-EC949EA118B7}"/>
                </a:ext>
              </a:extLst>
            </p:cNvPr>
            <p:cNvSpPr/>
            <p:nvPr/>
          </p:nvSpPr>
          <p:spPr>
            <a:xfrm>
              <a:off x="1583474" y="3901044"/>
              <a:ext cx="3108014" cy="11597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EB7750-371D-47E4-8DE6-DEF3EFA4D801}"/>
                </a:ext>
              </a:extLst>
            </p:cNvPr>
            <p:cNvSpPr/>
            <p:nvPr/>
          </p:nvSpPr>
          <p:spPr>
            <a:xfrm>
              <a:off x="4803932" y="3901043"/>
              <a:ext cx="3108014" cy="11597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A737D0D-0C9C-4F0B-BAED-7755F42D1586}"/>
                </a:ext>
              </a:extLst>
            </p:cNvPr>
            <p:cNvSpPr/>
            <p:nvPr/>
          </p:nvSpPr>
          <p:spPr>
            <a:xfrm>
              <a:off x="8032055" y="3901043"/>
              <a:ext cx="3108014" cy="11597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472F8F-F6CD-42BF-99FA-029B248C5817}"/>
                </a:ext>
              </a:extLst>
            </p:cNvPr>
            <p:cNvSpPr/>
            <p:nvPr/>
          </p:nvSpPr>
          <p:spPr>
            <a:xfrm>
              <a:off x="1583474" y="5060772"/>
              <a:ext cx="3108014" cy="11597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249598-7CD6-4C51-9AFC-BCDB9ECEF27C}"/>
                </a:ext>
              </a:extLst>
            </p:cNvPr>
            <p:cNvSpPr/>
            <p:nvPr/>
          </p:nvSpPr>
          <p:spPr>
            <a:xfrm>
              <a:off x="4803932" y="5060771"/>
              <a:ext cx="3108014" cy="11597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CE4A668-3340-495F-88FF-F3E1A4C8487C}"/>
                </a:ext>
              </a:extLst>
            </p:cNvPr>
            <p:cNvSpPr/>
            <p:nvPr/>
          </p:nvSpPr>
          <p:spPr>
            <a:xfrm>
              <a:off x="8032055" y="5060771"/>
              <a:ext cx="3108014" cy="1159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8266243-F719-4A72-B89F-ABD393F10E39}"/>
              </a:ext>
            </a:extLst>
          </p:cNvPr>
          <p:cNvSpPr>
            <a:spLocks noGrp="1"/>
          </p:cNvSpPr>
          <p:nvPr>
            <p:ph type="title"/>
          </p:nvPr>
        </p:nvSpPr>
        <p:spPr/>
        <p:txBody>
          <a:bodyPr/>
          <a:lstStyle/>
          <a:p>
            <a:r>
              <a:rPr lang="en-US"/>
              <a:t>Your business is vulnerable</a:t>
            </a:r>
          </a:p>
        </p:txBody>
      </p:sp>
      <p:sp>
        <p:nvSpPr>
          <p:cNvPr id="10" name="Rectangle 9">
            <a:extLst>
              <a:ext uri="{FF2B5EF4-FFF2-40B4-BE49-F238E27FC236}">
                <a16:creationId xmlns:a16="http://schemas.microsoft.com/office/drawing/2014/main" id="{497B33AA-4746-46FB-9FC6-DE1218267782}"/>
              </a:ext>
            </a:extLst>
          </p:cNvPr>
          <p:cNvSpPr/>
          <p:nvPr/>
        </p:nvSpPr>
        <p:spPr>
          <a:xfrm>
            <a:off x="1462111" y="3064022"/>
            <a:ext cx="2811535" cy="830997"/>
          </a:xfrm>
          <a:prstGeom prst="rect">
            <a:avLst/>
          </a:prstGeom>
        </p:spPr>
        <p:txBody>
          <a:bodyPr wrap="square">
            <a:spAutoFit/>
          </a:bodyPr>
          <a:lstStyle/>
          <a:p>
            <a:pPr marL="0" lvl="1"/>
            <a:r>
              <a:rPr lang="en-US" sz="1600"/>
              <a:t>When documents get into the wrong hands through carelessness or breaches: </a:t>
            </a:r>
          </a:p>
        </p:txBody>
      </p:sp>
      <p:sp>
        <p:nvSpPr>
          <p:cNvPr id="11" name="Rectangle 10">
            <a:extLst>
              <a:ext uri="{FF2B5EF4-FFF2-40B4-BE49-F238E27FC236}">
                <a16:creationId xmlns:a16="http://schemas.microsoft.com/office/drawing/2014/main" id="{D7F1ED14-0DF7-4C9F-B737-DFB9E82CCADD}"/>
              </a:ext>
            </a:extLst>
          </p:cNvPr>
          <p:cNvSpPr/>
          <p:nvPr/>
        </p:nvSpPr>
        <p:spPr>
          <a:xfrm>
            <a:off x="7864443" y="3079864"/>
            <a:ext cx="2811535" cy="830997"/>
          </a:xfrm>
          <a:prstGeom prst="rect">
            <a:avLst/>
          </a:prstGeom>
        </p:spPr>
        <p:txBody>
          <a:bodyPr wrap="square">
            <a:spAutoFit/>
          </a:bodyPr>
          <a:lstStyle/>
          <a:p>
            <a:pPr marL="0" lvl="1"/>
            <a:r>
              <a:rPr lang="en-US" sz="1600"/>
              <a:t>When you cannot accurately monitor and report on document movements:</a:t>
            </a:r>
            <a:endParaRPr lang="en-US" sz="1600" b="1"/>
          </a:p>
        </p:txBody>
      </p:sp>
      <p:sp>
        <p:nvSpPr>
          <p:cNvPr id="5" name="Rectangle 4">
            <a:extLst>
              <a:ext uri="{FF2B5EF4-FFF2-40B4-BE49-F238E27FC236}">
                <a16:creationId xmlns:a16="http://schemas.microsoft.com/office/drawing/2014/main" id="{813046E7-EDAB-4F5D-AC5D-BB791BB69427}"/>
              </a:ext>
            </a:extLst>
          </p:cNvPr>
          <p:cNvSpPr/>
          <p:nvPr/>
        </p:nvSpPr>
        <p:spPr>
          <a:xfrm>
            <a:off x="4643985" y="3041722"/>
            <a:ext cx="2280923" cy="830997"/>
          </a:xfrm>
          <a:prstGeom prst="rect">
            <a:avLst/>
          </a:prstGeom>
        </p:spPr>
        <p:txBody>
          <a:bodyPr wrap="square">
            <a:spAutoFit/>
          </a:bodyPr>
          <a:lstStyle/>
          <a:p>
            <a:pPr marL="0" lvl="1"/>
            <a:r>
              <a:rPr lang="en-US" sz="1600"/>
              <a:t>When documents don’t get to the right people at the right times:</a:t>
            </a:r>
            <a:endParaRPr lang="en-US" sz="1600" b="1"/>
          </a:p>
        </p:txBody>
      </p:sp>
      <p:sp>
        <p:nvSpPr>
          <p:cNvPr id="15" name="Content Placeholder 2">
            <a:extLst>
              <a:ext uri="{FF2B5EF4-FFF2-40B4-BE49-F238E27FC236}">
                <a16:creationId xmlns:a16="http://schemas.microsoft.com/office/drawing/2014/main" id="{DA0569FC-13E1-4553-8C65-6F90AA176353}"/>
              </a:ext>
            </a:extLst>
          </p:cNvPr>
          <p:cNvSpPr txBox="1">
            <a:spLocks/>
          </p:cNvSpPr>
          <p:nvPr/>
        </p:nvSpPr>
        <p:spPr>
          <a:xfrm>
            <a:off x="1131425" y="1757832"/>
            <a:ext cx="9885983" cy="782037"/>
          </a:xfrm>
          <a:prstGeom prst="rect">
            <a:avLst/>
          </a:prstGeom>
        </p:spPr>
        <p:txBody>
          <a:bodyPr vert="horz" lIns="0" tIns="45720" rIns="91440" bIns="45720" rtlCol="0">
            <a:noAutofit/>
          </a:bodyPr>
          <a:lstStyle>
            <a:lvl1pPr marL="38099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1pPr>
            <a:lvl2pPr marL="99057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2pPr>
            <a:lvl3pPr marL="160016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3pPr>
            <a:lvl4pPr marL="220974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sz="2800"/>
              <a:t>When your documents are not managed and secured, </a:t>
            </a:r>
            <a:br>
              <a:rPr lang="en-US" sz="2800"/>
            </a:br>
            <a:r>
              <a:rPr lang="en-US" sz="2800"/>
              <a:t>you are exposing your business to a whole spectrum of risks:</a:t>
            </a:r>
          </a:p>
        </p:txBody>
      </p:sp>
      <p:sp>
        <p:nvSpPr>
          <p:cNvPr id="16" name="Rectangle 15">
            <a:extLst>
              <a:ext uri="{FF2B5EF4-FFF2-40B4-BE49-F238E27FC236}">
                <a16:creationId xmlns:a16="http://schemas.microsoft.com/office/drawing/2014/main" id="{3743AB6E-6041-4C30-955C-AC380756BE54}"/>
              </a:ext>
            </a:extLst>
          </p:cNvPr>
          <p:cNvSpPr/>
          <p:nvPr/>
        </p:nvSpPr>
        <p:spPr>
          <a:xfrm>
            <a:off x="4597153" y="4057161"/>
            <a:ext cx="2648011" cy="923330"/>
          </a:xfrm>
          <a:prstGeom prst="rect">
            <a:avLst/>
          </a:prstGeom>
        </p:spPr>
        <p:txBody>
          <a:bodyPr wrap="square">
            <a:spAutoFit/>
          </a:bodyPr>
          <a:lstStyle/>
          <a:p>
            <a:pPr marL="0" lvl="1"/>
            <a:r>
              <a:rPr lang="en-US" b="1">
                <a:solidFill>
                  <a:schemeClr val="bg1"/>
                </a:solidFill>
              </a:rPr>
              <a:t>Your business productivity may be suffering.</a:t>
            </a:r>
          </a:p>
        </p:txBody>
      </p:sp>
      <p:sp>
        <p:nvSpPr>
          <p:cNvPr id="17" name="Rectangle 16">
            <a:extLst>
              <a:ext uri="{FF2B5EF4-FFF2-40B4-BE49-F238E27FC236}">
                <a16:creationId xmlns:a16="http://schemas.microsoft.com/office/drawing/2014/main" id="{A3B68FC5-708B-4BCD-BFE5-B8B176EE4798}"/>
              </a:ext>
            </a:extLst>
          </p:cNvPr>
          <p:cNvSpPr/>
          <p:nvPr/>
        </p:nvSpPr>
        <p:spPr>
          <a:xfrm>
            <a:off x="1403845" y="4057160"/>
            <a:ext cx="2331985" cy="923330"/>
          </a:xfrm>
          <a:prstGeom prst="rect">
            <a:avLst/>
          </a:prstGeom>
        </p:spPr>
        <p:txBody>
          <a:bodyPr wrap="square">
            <a:spAutoFit/>
          </a:bodyPr>
          <a:lstStyle/>
          <a:p>
            <a:pPr marL="0" lvl="1"/>
            <a:r>
              <a:rPr lang="en-US" b="1">
                <a:solidFill>
                  <a:schemeClr val="bg1"/>
                </a:solidFill>
              </a:rPr>
              <a:t>Your may have business security as a risk.</a:t>
            </a:r>
          </a:p>
        </p:txBody>
      </p:sp>
      <p:sp>
        <p:nvSpPr>
          <p:cNvPr id="18" name="Rectangle 17">
            <a:extLst>
              <a:ext uri="{FF2B5EF4-FFF2-40B4-BE49-F238E27FC236}">
                <a16:creationId xmlns:a16="http://schemas.microsoft.com/office/drawing/2014/main" id="{DA5622D4-33C6-49F6-8FAD-77B974B559DF}"/>
              </a:ext>
            </a:extLst>
          </p:cNvPr>
          <p:cNvSpPr/>
          <p:nvPr/>
        </p:nvSpPr>
        <p:spPr>
          <a:xfrm>
            <a:off x="7817612" y="4069763"/>
            <a:ext cx="2606609" cy="923330"/>
          </a:xfrm>
          <a:prstGeom prst="rect">
            <a:avLst/>
          </a:prstGeom>
        </p:spPr>
        <p:txBody>
          <a:bodyPr wrap="square">
            <a:spAutoFit/>
          </a:bodyPr>
          <a:lstStyle/>
          <a:p>
            <a:pPr marL="0" lvl="1"/>
            <a:r>
              <a:rPr lang="en-US" b="1">
                <a:solidFill>
                  <a:schemeClr val="bg1"/>
                </a:solidFill>
              </a:rPr>
              <a:t>You may have  regulatory compliance failures.</a:t>
            </a:r>
          </a:p>
        </p:txBody>
      </p:sp>
      <p:pic>
        <p:nvPicPr>
          <p:cNvPr id="41" name="Graphic 40" descr="Warning">
            <a:extLst>
              <a:ext uri="{FF2B5EF4-FFF2-40B4-BE49-F238E27FC236}">
                <a16:creationId xmlns:a16="http://schemas.microsoft.com/office/drawing/2014/main" id="{3FE8FC31-97B0-4104-B88E-575D02114B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6329" y="4605453"/>
            <a:ext cx="611435" cy="611435"/>
          </a:xfrm>
          <a:prstGeom prst="rect">
            <a:avLst/>
          </a:prstGeom>
        </p:spPr>
      </p:pic>
      <p:pic>
        <p:nvPicPr>
          <p:cNvPr id="42" name="Graphic 41" descr="Warning">
            <a:extLst>
              <a:ext uri="{FF2B5EF4-FFF2-40B4-BE49-F238E27FC236}">
                <a16:creationId xmlns:a16="http://schemas.microsoft.com/office/drawing/2014/main" id="{EB4BE461-DC73-40D2-841D-BB829C6681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0137" y="4605453"/>
            <a:ext cx="611435" cy="611435"/>
          </a:xfrm>
          <a:prstGeom prst="rect">
            <a:avLst/>
          </a:prstGeom>
        </p:spPr>
      </p:pic>
      <p:pic>
        <p:nvPicPr>
          <p:cNvPr id="43" name="Graphic 42" descr="Warning">
            <a:extLst>
              <a:ext uri="{FF2B5EF4-FFF2-40B4-BE49-F238E27FC236}">
                <a16:creationId xmlns:a16="http://schemas.microsoft.com/office/drawing/2014/main" id="{51465F2C-627E-488A-833F-47F86FD80B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3872" y="4605453"/>
            <a:ext cx="611435" cy="611435"/>
          </a:xfrm>
          <a:prstGeom prst="rect">
            <a:avLst/>
          </a:prstGeom>
        </p:spPr>
      </p:pic>
    </p:spTree>
    <p:extLst>
      <p:ext uri="{BB962C8B-B14F-4D97-AF65-F5344CB8AC3E}">
        <p14:creationId xmlns:p14="http://schemas.microsoft.com/office/powerpoint/2010/main" val="293942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A3FE-2279-4EB8-BB25-293EBFA4628F}"/>
              </a:ext>
            </a:extLst>
          </p:cNvPr>
          <p:cNvSpPr>
            <a:spLocks noGrp="1"/>
          </p:cNvSpPr>
          <p:nvPr>
            <p:ph type="title"/>
          </p:nvPr>
        </p:nvSpPr>
        <p:spPr/>
        <p:txBody>
          <a:bodyPr/>
          <a:lstStyle/>
          <a:p>
            <a:r>
              <a:rPr lang="en-US"/>
              <a:t>And there is no single solution.</a:t>
            </a:r>
          </a:p>
        </p:txBody>
      </p:sp>
      <p:sp>
        <p:nvSpPr>
          <p:cNvPr id="3" name="Content Placeholder 2">
            <a:extLst>
              <a:ext uri="{FF2B5EF4-FFF2-40B4-BE49-F238E27FC236}">
                <a16:creationId xmlns:a16="http://schemas.microsoft.com/office/drawing/2014/main" id="{78E0C42F-47F2-40F5-897C-3DB6730DC78A}"/>
              </a:ext>
            </a:extLst>
          </p:cNvPr>
          <p:cNvSpPr>
            <a:spLocks noGrp="1"/>
          </p:cNvSpPr>
          <p:nvPr>
            <p:ph idx="4294967295"/>
          </p:nvPr>
        </p:nvSpPr>
        <p:spPr>
          <a:xfrm>
            <a:off x="4953000" y="1931988"/>
            <a:ext cx="6600825" cy="3457575"/>
          </a:xfrm>
        </p:spPr>
        <p:txBody>
          <a:bodyPr>
            <a:normAutofit fontScale="92500"/>
          </a:bodyPr>
          <a:lstStyle/>
          <a:p>
            <a:pPr marL="0" indent="0">
              <a:lnSpc>
                <a:spcPct val="110000"/>
              </a:lnSpc>
              <a:buNone/>
            </a:pPr>
            <a:r>
              <a:rPr lang="en-US" sz="2800" b="1"/>
              <a:t>No one </a:t>
            </a:r>
            <a:r>
              <a:rPr lang="en-US" sz="2800"/>
              <a:t>actively manages, secures, </a:t>
            </a:r>
            <a:br>
              <a:rPr lang="en-US" sz="2800"/>
            </a:br>
            <a:r>
              <a:rPr lang="en-US" sz="2800"/>
              <a:t>and governs virtually every aspect of</a:t>
            </a:r>
            <a:r>
              <a:rPr lang="en-US" sz="2800">
                <a:solidFill>
                  <a:schemeClr val="bg1"/>
                </a:solidFill>
              </a:rPr>
              <a:t> </a:t>
            </a:r>
            <a:r>
              <a:rPr lang="en-US" sz="2800" b="1">
                <a:solidFill>
                  <a:schemeClr val="accent1"/>
                </a:solidFill>
              </a:rPr>
              <a:t>information distribution in documents via printing, scanning, routing, and storing </a:t>
            </a:r>
            <a:r>
              <a:rPr lang="en-US" sz="2800"/>
              <a:t>throughout the enterprise—across </a:t>
            </a:r>
            <a:r>
              <a:rPr lang="en-US" sz="2800" i="1"/>
              <a:t>any</a:t>
            </a:r>
            <a:r>
              <a:rPr lang="en-US" sz="2800"/>
              <a:t> combination of hybrid systems, technologies, and devices.</a:t>
            </a:r>
          </a:p>
          <a:p>
            <a:pPr marL="0" indent="0">
              <a:lnSpc>
                <a:spcPct val="110000"/>
              </a:lnSpc>
              <a:buNone/>
            </a:pPr>
            <a:endParaRPr lang="en-US" sz="2800" b="1"/>
          </a:p>
          <a:p>
            <a:pPr algn="ctr">
              <a:lnSpc>
                <a:spcPct val="110000"/>
              </a:lnSpc>
            </a:pPr>
            <a:endParaRPr lang="en-US" sz="2800" b="1"/>
          </a:p>
        </p:txBody>
      </p:sp>
      <p:grpSp>
        <p:nvGrpSpPr>
          <p:cNvPr id="11" name="Group 10">
            <a:extLst>
              <a:ext uri="{FF2B5EF4-FFF2-40B4-BE49-F238E27FC236}">
                <a16:creationId xmlns:a16="http://schemas.microsoft.com/office/drawing/2014/main" id="{A5309DED-1A27-43AA-B578-9019C85E4B33}"/>
              </a:ext>
            </a:extLst>
          </p:cNvPr>
          <p:cNvGrpSpPr/>
          <p:nvPr/>
        </p:nvGrpSpPr>
        <p:grpSpPr>
          <a:xfrm>
            <a:off x="1237231" y="1649117"/>
            <a:ext cx="3431577" cy="3559766"/>
            <a:chOff x="975974" y="1829797"/>
            <a:chExt cx="3431577" cy="3559766"/>
          </a:xfrm>
        </p:grpSpPr>
        <p:sp>
          <p:nvSpPr>
            <p:cNvPr id="28" name="Oval 27">
              <a:extLst>
                <a:ext uri="{FF2B5EF4-FFF2-40B4-BE49-F238E27FC236}">
                  <a16:creationId xmlns:a16="http://schemas.microsoft.com/office/drawing/2014/main" id="{0B937226-4A6C-49E4-B3A1-D85D7A91D5DC}"/>
                </a:ext>
              </a:extLst>
            </p:cNvPr>
            <p:cNvSpPr/>
            <p:nvPr/>
          </p:nvSpPr>
          <p:spPr>
            <a:xfrm>
              <a:off x="1356666" y="2363958"/>
              <a:ext cx="2582934" cy="2582934"/>
            </a:xfrm>
            <a:prstGeom prst="ellipse">
              <a:avLst/>
            </a:prstGeom>
            <a:ln w="44450" cap="rnd" cmpd="sng">
              <a:solidFill>
                <a:srgbClr val="333333"/>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Rectangle 28">
              <a:extLst>
                <a:ext uri="{FF2B5EF4-FFF2-40B4-BE49-F238E27FC236}">
                  <a16:creationId xmlns:a16="http://schemas.microsoft.com/office/drawing/2014/main" id="{7524FFA4-2F09-44C3-A912-EA5227AC76F7}"/>
                </a:ext>
              </a:extLst>
            </p:cNvPr>
            <p:cNvSpPr/>
            <p:nvPr/>
          </p:nvSpPr>
          <p:spPr>
            <a:xfrm>
              <a:off x="2171006" y="2033343"/>
              <a:ext cx="970683" cy="7364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Graphic 4" descr="Photocopier">
              <a:extLst>
                <a:ext uri="{FF2B5EF4-FFF2-40B4-BE49-F238E27FC236}">
                  <a16:creationId xmlns:a16="http://schemas.microsoft.com/office/drawing/2014/main" id="{DEB1E1AC-5172-4236-AF8F-C9AE2E735A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2647" y="1829797"/>
              <a:ext cx="1031344" cy="1031344"/>
            </a:xfrm>
            <a:prstGeom prst="rect">
              <a:avLst/>
            </a:prstGeom>
          </p:spPr>
        </p:pic>
        <p:sp>
          <p:nvSpPr>
            <p:cNvPr id="30" name="Rectangle 29">
              <a:extLst>
                <a:ext uri="{FF2B5EF4-FFF2-40B4-BE49-F238E27FC236}">
                  <a16:creationId xmlns:a16="http://schemas.microsoft.com/office/drawing/2014/main" id="{D4B4556F-E137-4CCF-99CE-61FAA33CB16B}"/>
                </a:ext>
              </a:extLst>
            </p:cNvPr>
            <p:cNvSpPr/>
            <p:nvPr/>
          </p:nvSpPr>
          <p:spPr>
            <a:xfrm>
              <a:off x="2373845" y="4467033"/>
              <a:ext cx="672349" cy="7364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Graphic 18" descr="Database">
              <a:extLst>
                <a:ext uri="{FF2B5EF4-FFF2-40B4-BE49-F238E27FC236}">
                  <a16:creationId xmlns:a16="http://schemas.microsoft.com/office/drawing/2014/main" id="{1A346382-4415-4BFE-B6F6-C6D2754C6EB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53266" y="4297558"/>
              <a:ext cx="1092005" cy="1092005"/>
            </a:xfrm>
            <a:prstGeom prst="rect">
              <a:avLst/>
            </a:prstGeom>
          </p:spPr>
        </p:pic>
        <p:pic>
          <p:nvPicPr>
            <p:cNvPr id="34" name="Graphic 33" descr="Paper">
              <a:extLst>
                <a:ext uri="{FF2B5EF4-FFF2-40B4-BE49-F238E27FC236}">
                  <a16:creationId xmlns:a16="http://schemas.microsoft.com/office/drawing/2014/main" id="{AFF8C622-2D0A-49CA-832E-471970AD638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79849" y="2963002"/>
              <a:ext cx="1231188" cy="1231188"/>
            </a:xfrm>
            <a:prstGeom prst="rect">
              <a:avLst/>
            </a:prstGeom>
          </p:spPr>
        </p:pic>
        <p:sp>
          <p:nvSpPr>
            <p:cNvPr id="40" name="Rectangle 39">
              <a:extLst>
                <a:ext uri="{FF2B5EF4-FFF2-40B4-BE49-F238E27FC236}">
                  <a16:creationId xmlns:a16="http://schemas.microsoft.com/office/drawing/2014/main" id="{A119EEAB-D288-4213-AE18-D7028AB88441}"/>
                </a:ext>
              </a:extLst>
            </p:cNvPr>
            <p:cNvSpPr/>
            <p:nvPr/>
          </p:nvSpPr>
          <p:spPr>
            <a:xfrm>
              <a:off x="1073631" y="3249249"/>
              <a:ext cx="787226" cy="6913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AA1743B-9D39-473B-8694-6F62F6A2327F}"/>
                </a:ext>
              </a:extLst>
            </p:cNvPr>
            <p:cNvSpPr/>
            <p:nvPr/>
          </p:nvSpPr>
          <p:spPr>
            <a:xfrm>
              <a:off x="3545987" y="3216790"/>
              <a:ext cx="787226" cy="667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D1198E23-D69E-4BDB-942F-3429633D4E46}"/>
                </a:ext>
              </a:extLst>
            </p:cNvPr>
            <p:cNvCxnSpPr>
              <a:cxnSpLocks/>
            </p:cNvCxnSpPr>
            <p:nvPr/>
          </p:nvCxnSpPr>
          <p:spPr>
            <a:xfrm>
              <a:off x="2440912" y="3787973"/>
              <a:ext cx="529713" cy="0"/>
            </a:xfrm>
            <a:prstGeom prst="straightConnector1">
              <a:avLst/>
            </a:prstGeom>
            <a:solidFill>
              <a:schemeClr val="accent6">
                <a:lumMod val="75000"/>
              </a:schemeClr>
            </a:solidFill>
            <a:ln w="50800" cap="rnd" cmpd="sng">
              <a:solidFill>
                <a:schemeClr val="accent6">
                  <a:lumMod val="75000"/>
                </a:schemeClr>
              </a:solidFill>
              <a:headEnd type="none"/>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42FA62BA-D87F-4C08-A711-D7BD9DACB6FD}"/>
                </a:ext>
              </a:extLst>
            </p:cNvPr>
            <p:cNvCxnSpPr>
              <a:cxnSpLocks/>
            </p:cNvCxnSpPr>
            <p:nvPr/>
          </p:nvCxnSpPr>
          <p:spPr>
            <a:xfrm flipH="1">
              <a:off x="2393414" y="3550326"/>
              <a:ext cx="529713" cy="0"/>
            </a:xfrm>
            <a:prstGeom prst="straightConnector1">
              <a:avLst/>
            </a:prstGeom>
            <a:solidFill>
              <a:schemeClr val="accent6">
                <a:lumMod val="75000"/>
              </a:schemeClr>
            </a:solidFill>
            <a:ln w="50800" cap="rnd" cmpd="sng">
              <a:solidFill>
                <a:schemeClr val="accent6">
                  <a:lumMod val="75000"/>
                </a:schemeClr>
              </a:solidFill>
              <a:headEnd type="none"/>
              <a:tailEnd type="arrow" w="lg" len="med"/>
            </a:ln>
            <a:effectLst/>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AC5F10EA-3125-46D7-A121-30193A726AD3}"/>
                </a:ext>
              </a:extLst>
            </p:cNvPr>
            <p:cNvSpPr/>
            <p:nvPr/>
          </p:nvSpPr>
          <p:spPr>
            <a:xfrm rot="19758365">
              <a:off x="3452355" y="4379994"/>
              <a:ext cx="315107" cy="2823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8" name="Graphic 57" descr="Lock">
              <a:extLst>
                <a:ext uri="{FF2B5EF4-FFF2-40B4-BE49-F238E27FC236}">
                  <a16:creationId xmlns:a16="http://schemas.microsoft.com/office/drawing/2014/main" id="{07439F3B-4E5E-414F-B1F9-5C5E7D80AA7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36466" y="4308465"/>
              <a:ext cx="353208" cy="353208"/>
            </a:xfrm>
            <a:prstGeom prst="rect">
              <a:avLst/>
            </a:prstGeom>
          </p:spPr>
        </p:pic>
        <p:pic>
          <p:nvPicPr>
            <p:cNvPr id="62" name="Graphic 61" descr="Smart Phone">
              <a:extLst>
                <a:ext uri="{FF2B5EF4-FFF2-40B4-BE49-F238E27FC236}">
                  <a16:creationId xmlns:a16="http://schemas.microsoft.com/office/drawing/2014/main" id="{AF6C0433-16A3-483B-9D82-0CA0AF507D3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5974" y="3177007"/>
              <a:ext cx="806167" cy="806167"/>
            </a:xfrm>
            <a:prstGeom prst="rect">
              <a:avLst/>
            </a:prstGeom>
          </p:spPr>
        </p:pic>
        <p:grpSp>
          <p:nvGrpSpPr>
            <p:cNvPr id="6" name="Graphic 38" descr="Internet">
              <a:extLst>
                <a:ext uri="{FF2B5EF4-FFF2-40B4-BE49-F238E27FC236}">
                  <a16:creationId xmlns:a16="http://schemas.microsoft.com/office/drawing/2014/main" id="{D0B39962-A341-4C7C-9485-2DD1EAD58544}"/>
                </a:ext>
              </a:extLst>
            </p:cNvPr>
            <p:cNvGrpSpPr/>
            <p:nvPr/>
          </p:nvGrpSpPr>
          <p:grpSpPr>
            <a:xfrm>
              <a:off x="3419181" y="3280119"/>
              <a:ext cx="988370" cy="601617"/>
              <a:chOff x="3419181" y="3280119"/>
              <a:chExt cx="988370" cy="601617"/>
            </a:xfrm>
            <a:solidFill>
              <a:schemeClr val="accent6"/>
            </a:solidFill>
          </p:grpSpPr>
          <p:sp>
            <p:nvSpPr>
              <p:cNvPr id="7" name="Freeform: Shape 6">
                <a:extLst>
                  <a:ext uri="{FF2B5EF4-FFF2-40B4-BE49-F238E27FC236}">
                    <a16:creationId xmlns:a16="http://schemas.microsoft.com/office/drawing/2014/main" id="{1C31601C-249E-49D3-B4E1-408C7C5B1083}"/>
                  </a:ext>
                </a:extLst>
              </p:cNvPr>
              <p:cNvSpPr/>
              <p:nvPr/>
            </p:nvSpPr>
            <p:spPr>
              <a:xfrm>
                <a:off x="3548099" y="3280119"/>
                <a:ext cx="730535" cy="494185"/>
              </a:xfrm>
              <a:custGeom>
                <a:avLst/>
                <a:gdLst>
                  <a:gd name="connsiteX0" fmla="*/ 666076 w 730534"/>
                  <a:gd name="connsiteY0" fmla="*/ 429726 h 494185"/>
                  <a:gd name="connsiteX1" fmla="*/ 64459 w 730534"/>
                  <a:gd name="connsiteY1" fmla="*/ 429726 h 494185"/>
                  <a:gd name="connsiteX2" fmla="*/ 64459 w 730534"/>
                  <a:gd name="connsiteY2" fmla="*/ 64459 h 494185"/>
                  <a:gd name="connsiteX3" fmla="*/ 666076 w 730534"/>
                  <a:gd name="connsiteY3" fmla="*/ 64459 h 494185"/>
                  <a:gd name="connsiteX4" fmla="*/ 730535 w 730534"/>
                  <a:gd name="connsiteY4" fmla="*/ 42973 h 494185"/>
                  <a:gd name="connsiteX5" fmla="*/ 687562 w 730534"/>
                  <a:gd name="connsiteY5" fmla="*/ 0 h 494185"/>
                  <a:gd name="connsiteX6" fmla="*/ 42973 w 730534"/>
                  <a:gd name="connsiteY6" fmla="*/ 0 h 494185"/>
                  <a:gd name="connsiteX7" fmla="*/ 0 w 730534"/>
                  <a:gd name="connsiteY7" fmla="*/ 42973 h 494185"/>
                  <a:gd name="connsiteX8" fmla="*/ 0 w 730534"/>
                  <a:gd name="connsiteY8" fmla="*/ 494185 h 494185"/>
                  <a:gd name="connsiteX9" fmla="*/ 730535 w 730534"/>
                  <a:gd name="connsiteY9" fmla="*/ 494185 h 49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534" h="494185">
                    <a:moveTo>
                      <a:pt x="666076" y="429726"/>
                    </a:moveTo>
                    <a:lnTo>
                      <a:pt x="64459" y="429726"/>
                    </a:lnTo>
                    <a:lnTo>
                      <a:pt x="64459" y="64459"/>
                    </a:lnTo>
                    <a:lnTo>
                      <a:pt x="666076" y="64459"/>
                    </a:lnTo>
                    <a:close/>
                    <a:moveTo>
                      <a:pt x="730535" y="42973"/>
                    </a:moveTo>
                    <a:cubicBezTo>
                      <a:pt x="730535" y="19240"/>
                      <a:pt x="711295" y="0"/>
                      <a:pt x="687562" y="0"/>
                    </a:cubicBezTo>
                    <a:lnTo>
                      <a:pt x="42973" y="0"/>
                    </a:lnTo>
                    <a:cubicBezTo>
                      <a:pt x="19240" y="0"/>
                      <a:pt x="0" y="19240"/>
                      <a:pt x="0" y="42973"/>
                    </a:cubicBezTo>
                    <a:lnTo>
                      <a:pt x="0" y="494185"/>
                    </a:lnTo>
                    <a:lnTo>
                      <a:pt x="730535" y="494185"/>
                    </a:lnTo>
                    <a:close/>
                  </a:path>
                </a:pathLst>
              </a:custGeom>
              <a:solidFill>
                <a:schemeClr val="accent6">
                  <a:lumMod val="75000"/>
                </a:schemeClr>
              </a:solidFill>
              <a:ln w="10716"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54FE0BE-B65B-4A9C-A7C9-501DA55FA777}"/>
                  </a:ext>
                </a:extLst>
              </p:cNvPr>
              <p:cNvSpPr/>
              <p:nvPr/>
            </p:nvSpPr>
            <p:spPr>
              <a:xfrm>
                <a:off x="3419181" y="3817277"/>
                <a:ext cx="988370" cy="64459"/>
              </a:xfrm>
              <a:custGeom>
                <a:avLst/>
                <a:gdLst>
                  <a:gd name="connsiteX0" fmla="*/ 558644 w 988370"/>
                  <a:gd name="connsiteY0" fmla="*/ 0 h 64458"/>
                  <a:gd name="connsiteX1" fmla="*/ 558644 w 988370"/>
                  <a:gd name="connsiteY1" fmla="*/ 10743 h 64458"/>
                  <a:gd name="connsiteX2" fmla="*/ 549234 w 988370"/>
                  <a:gd name="connsiteY2" fmla="*/ 21486 h 64458"/>
                  <a:gd name="connsiteX3" fmla="*/ 547901 w 988370"/>
                  <a:gd name="connsiteY3" fmla="*/ 21486 h 64458"/>
                  <a:gd name="connsiteX4" fmla="*/ 440469 w 988370"/>
                  <a:gd name="connsiteY4" fmla="*/ 21486 h 64458"/>
                  <a:gd name="connsiteX5" fmla="*/ 429726 w 988370"/>
                  <a:gd name="connsiteY5" fmla="*/ 12076 h 64458"/>
                  <a:gd name="connsiteX6" fmla="*/ 429726 w 988370"/>
                  <a:gd name="connsiteY6" fmla="*/ 10743 h 64458"/>
                  <a:gd name="connsiteX7" fmla="*/ 429726 w 988370"/>
                  <a:gd name="connsiteY7" fmla="*/ 0 h 64458"/>
                  <a:gd name="connsiteX8" fmla="*/ 0 w 988370"/>
                  <a:gd name="connsiteY8" fmla="*/ 0 h 64458"/>
                  <a:gd name="connsiteX9" fmla="*/ 0 w 988370"/>
                  <a:gd name="connsiteY9" fmla="*/ 21486 h 64458"/>
                  <a:gd name="connsiteX10" fmla="*/ 42973 w 988370"/>
                  <a:gd name="connsiteY10" fmla="*/ 64459 h 64458"/>
                  <a:gd name="connsiteX11" fmla="*/ 945398 w 988370"/>
                  <a:gd name="connsiteY11" fmla="*/ 64459 h 64458"/>
                  <a:gd name="connsiteX12" fmla="*/ 988370 w 988370"/>
                  <a:gd name="connsiteY12" fmla="*/ 21486 h 64458"/>
                  <a:gd name="connsiteX13" fmla="*/ 988370 w 988370"/>
                  <a:gd name="connsiteY13" fmla="*/ 0 h 6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8370" h="64458">
                    <a:moveTo>
                      <a:pt x="558644" y="0"/>
                    </a:moveTo>
                    <a:lnTo>
                      <a:pt x="558644" y="10743"/>
                    </a:lnTo>
                    <a:cubicBezTo>
                      <a:pt x="559013" y="16308"/>
                      <a:pt x="554799" y="21118"/>
                      <a:pt x="549234" y="21486"/>
                    </a:cubicBezTo>
                    <a:cubicBezTo>
                      <a:pt x="548791" y="21515"/>
                      <a:pt x="548345" y="21515"/>
                      <a:pt x="547901" y="21486"/>
                    </a:cubicBezTo>
                    <a:lnTo>
                      <a:pt x="440469" y="21486"/>
                    </a:lnTo>
                    <a:cubicBezTo>
                      <a:pt x="434904" y="21855"/>
                      <a:pt x="430095" y="17641"/>
                      <a:pt x="429726" y="12076"/>
                    </a:cubicBezTo>
                    <a:cubicBezTo>
                      <a:pt x="429697" y="11633"/>
                      <a:pt x="429697" y="11187"/>
                      <a:pt x="429726" y="10743"/>
                    </a:cubicBezTo>
                    <a:lnTo>
                      <a:pt x="429726" y="0"/>
                    </a:lnTo>
                    <a:lnTo>
                      <a:pt x="0" y="0"/>
                    </a:lnTo>
                    <a:lnTo>
                      <a:pt x="0" y="21486"/>
                    </a:lnTo>
                    <a:cubicBezTo>
                      <a:pt x="0" y="45219"/>
                      <a:pt x="19239" y="64459"/>
                      <a:pt x="42973" y="64459"/>
                    </a:cubicBezTo>
                    <a:lnTo>
                      <a:pt x="945398" y="64459"/>
                    </a:lnTo>
                    <a:cubicBezTo>
                      <a:pt x="969130" y="64459"/>
                      <a:pt x="988370" y="45219"/>
                      <a:pt x="988370" y="21486"/>
                    </a:cubicBezTo>
                    <a:lnTo>
                      <a:pt x="988370" y="0"/>
                    </a:lnTo>
                    <a:close/>
                  </a:path>
                </a:pathLst>
              </a:custGeom>
              <a:solidFill>
                <a:schemeClr val="accent6">
                  <a:lumMod val="75000"/>
                </a:schemeClr>
              </a:solidFill>
              <a:ln w="1071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0C451F7-4698-4981-BBE9-547F24B84CCC}"/>
                  </a:ext>
                </a:extLst>
              </p:cNvPr>
              <p:cNvSpPr/>
              <p:nvPr/>
            </p:nvSpPr>
            <p:spPr>
              <a:xfrm>
                <a:off x="3762962" y="3376808"/>
                <a:ext cx="300808" cy="300808"/>
              </a:xfrm>
              <a:custGeom>
                <a:avLst/>
                <a:gdLst>
                  <a:gd name="connsiteX0" fmla="*/ 150404 w 300808"/>
                  <a:gd name="connsiteY0" fmla="*/ 0 h 300808"/>
                  <a:gd name="connsiteX1" fmla="*/ 0 w 300808"/>
                  <a:gd name="connsiteY1" fmla="*/ 150404 h 300808"/>
                  <a:gd name="connsiteX2" fmla="*/ 150404 w 300808"/>
                  <a:gd name="connsiteY2" fmla="*/ 300808 h 300808"/>
                  <a:gd name="connsiteX3" fmla="*/ 300808 w 300808"/>
                  <a:gd name="connsiteY3" fmla="*/ 150404 h 300808"/>
                  <a:gd name="connsiteX4" fmla="*/ 150404 w 300808"/>
                  <a:gd name="connsiteY4" fmla="*/ 0 h 300808"/>
                  <a:gd name="connsiteX5" fmla="*/ 161147 w 300808"/>
                  <a:gd name="connsiteY5" fmla="*/ 161147 h 300808"/>
                  <a:gd name="connsiteX6" fmla="*/ 210458 w 300808"/>
                  <a:gd name="connsiteY6" fmla="*/ 161147 h 300808"/>
                  <a:gd name="connsiteX7" fmla="*/ 161147 w 300808"/>
                  <a:gd name="connsiteY7" fmla="*/ 259018 h 300808"/>
                  <a:gd name="connsiteX8" fmla="*/ 161147 w 300808"/>
                  <a:gd name="connsiteY8" fmla="*/ 139661 h 300808"/>
                  <a:gd name="connsiteX9" fmla="*/ 161147 w 300808"/>
                  <a:gd name="connsiteY9" fmla="*/ 41683 h 300808"/>
                  <a:gd name="connsiteX10" fmla="*/ 210458 w 300808"/>
                  <a:gd name="connsiteY10" fmla="*/ 139661 h 300808"/>
                  <a:gd name="connsiteX11" fmla="*/ 139661 w 300808"/>
                  <a:gd name="connsiteY11" fmla="*/ 139661 h 300808"/>
                  <a:gd name="connsiteX12" fmla="*/ 91961 w 300808"/>
                  <a:gd name="connsiteY12" fmla="*/ 139661 h 300808"/>
                  <a:gd name="connsiteX13" fmla="*/ 139661 w 300808"/>
                  <a:gd name="connsiteY13" fmla="*/ 42973 h 300808"/>
                  <a:gd name="connsiteX14" fmla="*/ 139661 w 300808"/>
                  <a:gd name="connsiteY14" fmla="*/ 161147 h 300808"/>
                  <a:gd name="connsiteX15" fmla="*/ 139661 w 300808"/>
                  <a:gd name="connsiteY15" fmla="*/ 257836 h 300808"/>
                  <a:gd name="connsiteX16" fmla="*/ 91961 w 300808"/>
                  <a:gd name="connsiteY16" fmla="*/ 161147 h 300808"/>
                  <a:gd name="connsiteX17" fmla="*/ 70368 w 300808"/>
                  <a:gd name="connsiteY17" fmla="*/ 139661 h 300808"/>
                  <a:gd name="connsiteX18" fmla="*/ 24387 w 300808"/>
                  <a:gd name="connsiteY18" fmla="*/ 139661 h 300808"/>
                  <a:gd name="connsiteX19" fmla="*/ 126125 w 300808"/>
                  <a:gd name="connsiteY19" fmla="*/ 26321 h 300808"/>
                  <a:gd name="connsiteX20" fmla="*/ 70368 w 300808"/>
                  <a:gd name="connsiteY20" fmla="*/ 139661 h 300808"/>
                  <a:gd name="connsiteX21" fmla="*/ 70368 w 300808"/>
                  <a:gd name="connsiteY21" fmla="*/ 161147 h 300808"/>
                  <a:gd name="connsiteX22" fmla="*/ 126340 w 300808"/>
                  <a:gd name="connsiteY22" fmla="*/ 274595 h 300808"/>
                  <a:gd name="connsiteX23" fmla="*/ 24387 w 300808"/>
                  <a:gd name="connsiteY23" fmla="*/ 161147 h 300808"/>
                  <a:gd name="connsiteX24" fmla="*/ 232052 w 300808"/>
                  <a:gd name="connsiteY24" fmla="*/ 161147 h 300808"/>
                  <a:gd name="connsiteX25" fmla="*/ 276421 w 300808"/>
                  <a:gd name="connsiteY25" fmla="*/ 161147 h 300808"/>
                  <a:gd name="connsiteX26" fmla="*/ 176403 w 300808"/>
                  <a:gd name="connsiteY26" fmla="*/ 274165 h 300808"/>
                  <a:gd name="connsiteX27" fmla="*/ 232052 w 300808"/>
                  <a:gd name="connsiteY27" fmla="*/ 161147 h 300808"/>
                  <a:gd name="connsiteX28" fmla="*/ 232052 w 300808"/>
                  <a:gd name="connsiteY28" fmla="*/ 139661 h 300808"/>
                  <a:gd name="connsiteX29" fmla="*/ 176725 w 300808"/>
                  <a:gd name="connsiteY29" fmla="*/ 26750 h 300808"/>
                  <a:gd name="connsiteX30" fmla="*/ 276421 w 300808"/>
                  <a:gd name="connsiteY30" fmla="*/ 139661 h 300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808" h="300808">
                    <a:moveTo>
                      <a:pt x="150404" y="0"/>
                    </a:moveTo>
                    <a:cubicBezTo>
                      <a:pt x="67338" y="0"/>
                      <a:pt x="0" y="67338"/>
                      <a:pt x="0" y="150404"/>
                    </a:cubicBezTo>
                    <a:cubicBezTo>
                      <a:pt x="0" y="233470"/>
                      <a:pt x="67338" y="300808"/>
                      <a:pt x="150404" y="300808"/>
                    </a:cubicBezTo>
                    <a:cubicBezTo>
                      <a:pt x="233470" y="300808"/>
                      <a:pt x="300808" y="233470"/>
                      <a:pt x="300808" y="150404"/>
                    </a:cubicBezTo>
                    <a:cubicBezTo>
                      <a:pt x="300808" y="67338"/>
                      <a:pt x="233470" y="0"/>
                      <a:pt x="150404" y="0"/>
                    </a:cubicBezTo>
                    <a:close/>
                    <a:moveTo>
                      <a:pt x="161147" y="161147"/>
                    </a:moveTo>
                    <a:lnTo>
                      <a:pt x="210458" y="161147"/>
                    </a:lnTo>
                    <a:cubicBezTo>
                      <a:pt x="204843" y="198183"/>
                      <a:pt x="187570" y="232466"/>
                      <a:pt x="161147" y="259018"/>
                    </a:cubicBezTo>
                    <a:close/>
                    <a:moveTo>
                      <a:pt x="161147" y="139661"/>
                    </a:moveTo>
                    <a:lnTo>
                      <a:pt x="161147" y="41683"/>
                    </a:lnTo>
                    <a:cubicBezTo>
                      <a:pt x="187597" y="68260"/>
                      <a:pt x="204872" y="102584"/>
                      <a:pt x="210458" y="139661"/>
                    </a:cubicBezTo>
                    <a:close/>
                    <a:moveTo>
                      <a:pt x="139661" y="139661"/>
                    </a:moveTo>
                    <a:lnTo>
                      <a:pt x="91961" y="139661"/>
                    </a:lnTo>
                    <a:cubicBezTo>
                      <a:pt x="97304" y="103219"/>
                      <a:pt x="113995" y="69388"/>
                      <a:pt x="139661" y="42973"/>
                    </a:cubicBezTo>
                    <a:close/>
                    <a:moveTo>
                      <a:pt x="139661" y="161147"/>
                    </a:moveTo>
                    <a:lnTo>
                      <a:pt x="139661" y="257836"/>
                    </a:lnTo>
                    <a:cubicBezTo>
                      <a:pt x="114043" y="231386"/>
                      <a:pt x="97360" y="197572"/>
                      <a:pt x="91961" y="161147"/>
                    </a:cubicBezTo>
                    <a:close/>
                    <a:moveTo>
                      <a:pt x="70368" y="139661"/>
                    </a:moveTo>
                    <a:lnTo>
                      <a:pt x="24387" y="139661"/>
                    </a:lnTo>
                    <a:cubicBezTo>
                      <a:pt x="29156" y="83388"/>
                      <a:pt x="70692" y="37117"/>
                      <a:pt x="126125" y="26321"/>
                    </a:cubicBezTo>
                    <a:cubicBezTo>
                      <a:pt x="95498" y="56882"/>
                      <a:pt x="75886" y="96748"/>
                      <a:pt x="70368" y="139661"/>
                    </a:cubicBezTo>
                    <a:close/>
                    <a:moveTo>
                      <a:pt x="70368" y="161147"/>
                    </a:moveTo>
                    <a:cubicBezTo>
                      <a:pt x="75891" y="204135"/>
                      <a:pt x="95586" y="244056"/>
                      <a:pt x="126340" y="274595"/>
                    </a:cubicBezTo>
                    <a:cubicBezTo>
                      <a:pt x="70824" y="263807"/>
                      <a:pt x="29205" y="217495"/>
                      <a:pt x="24387" y="161147"/>
                    </a:cubicBezTo>
                    <a:close/>
                    <a:moveTo>
                      <a:pt x="232052" y="161147"/>
                    </a:moveTo>
                    <a:lnTo>
                      <a:pt x="276421" y="161147"/>
                    </a:lnTo>
                    <a:cubicBezTo>
                      <a:pt x="271717" y="216782"/>
                      <a:pt x="231053" y="262731"/>
                      <a:pt x="176403" y="274165"/>
                    </a:cubicBezTo>
                    <a:cubicBezTo>
                      <a:pt x="207013" y="243736"/>
                      <a:pt x="226597" y="203963"/>
                      <a:pt x="232052" y="161147"/>
                    </a:cubicBezTo>
                    <a:close/>
                    <a:moveTo>
                      <a:pt x="232052" y="139661"/>
                    </a:moveTo>
                    <a:cubicBezTo>
                      <a:pt x="226553" y="96957"/>
                      <a:pt x="207102" y="57264"/>
                      <a:pt x="176725" y="26750"/>
                    </a:cubicBezTo>
                    <a:cubicBezTo>
                      <a:pt x="231213" y="38297"/>
                      <a:pt x="271711" y="84163"/>
                      <a:pt x="276421" y="139661"/>
                    </a:cubicBezTo>
                    <a:close/>
                  </a:path>
                </a:pathLst>
              </a:custGeom>
              <a:solidFill>
                <a:schemeClr val="accent6">
                  <a:lumMod val="75000"/>
                </a:schemeClr>
              </a:solidFill>
              <a:ln w="1071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270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853F2A-1DA0-4F55-847E-647C5D2A4F9D}"/>
              </a:ext>
            </a:extLst>
          </p:cNvPr>
          <p:cNvSpPr>
            <a:spLocks noGrp="1"/>
          </p:cNvSpPr>
          <p:nvPr>
            <p:ph type="title"/>
          </p:nvPr>
        </p:nvSpPr>
        <p:spPr/>
        <p:txBody>
          <a:bodyPr/>
          <a:lstStyle/>
          <a:p>
            <a:r>
              <a:rPr lang="en-US"/>
              <a:t>Until now.</a:t>
            </a:r>
          </a:p>
        </p:txBody>
      </p:sp>
      <p:sp>
        <p:nvSpPr>
          <p:cNvPr id="5" name="Content Placeholder 4">
            <a:extLst>
              <a:ext uri="{FF2B5EF4-FFF2-40B4-BE49-F238E27FC236}">
                <a16:creationId xmlns:a16="http://schemas.microsoft.com/office/drawing/2014/main" id="{0BC097A0-C0DC-4669-AFBA-9CC3F4AB76F1}"/>
              </a:ext>
            </a:extLst>
          </p:cNvPr>
          <p:cNvSpPr>
            <a:spLocks noGrp="1"/>
          </p:cNvSpPr>
          <p:nvPr>
            <p:ph idx="4294967295"/>
          </p:nvPr>
        </p:nvSpPr>
        <p:spPr>
          <a:xfrm>
            <a:off x="776285" y="3629025"/>
            <a:ext cx="10639425" cy="976313"/>
          </a:xfrm>
        </p:spPr>
        <p:txBody>
          <a:bodyPr>
            <a:noAutofit/>
          </a:bodyPr>
          <a:lstStyle/>
          <a:p>
            <a:pPr marL="0" indent="0" algn="ctr">
              <a:buNone/>
            </a:pPr>
            <a:r>
              <a:rPr lang="en-US" sz="5500" b="1" spc="-31">
                <a:solidFill>
                  <a:schemeClr val="accent6">
                    <a:lumMod val="75000"/>
                  </a:schemeClr>
                </a:solidFill>
              </a:rPr>
              <a:t>Documents are your business.</a:t>
            </a:r>
            <a:endParaRPr lang="en-US" sz="5500" spc="-31">
              <a:solidFill>
                <a:schemeClr val="accent6">
                  <a:lumMod val="75000"/>
                </a:schemeClr>
              </a:solidFill>
            </a:endParaRPr>
          </a:p>
        </p:txBody>
      </p:sp>
      <p:sp>
        <p:nvSpPr>
          <p:cNvPr id="3" name="Rectangle 2">
            <a:extLst>
              <a:ext uri="{FF2B5EF4-FFF2-40B4-BE49-F238E27FC236}">
                <a16:creationId xmlns:a16="http://schemas.microsoft.com/office/drawing/2014/main" id="{2FA908BD-38D8-4F91-B720-6ED96EDEB3ED}"/>
              </a:ext>
            </a:extLst>
          </p:cNvPr>
          <p:cNvSpPr/>
          <p:nvPr/>
        </p:nvSpPr>
        <p:spPr>
          <a:xfrm>
            <a:off x="2143120" y="1813143"/>
            <a:ext cx="7905754" cy="1815882"/>
          </a:xfrm>
          <a:prstGeom prst="rect">
            <a:avLst/>
          </a:prstGeom>
        </p:spPr>
        <p:txBody>
          <a:bodyPr wrap="square">
            <a:spAutoFit/>
          </a:bodyPr>
          <a:lstStyle/>
          <a:p>
            <a:pPr algn="ctr"/>
            <a:r>
              <a:rPr lang="en-US" sz="2800" dirty="0">
                <a:ea typeface="+mj-ea"/>
                <a:cs typeface="Arial"/>
              </a:rPr>
              <a:t>Kofax ControlSuite manages, secures, and governs your documents through unified printing, scanning, and workflow processes—because…</a:t>
            </a:r>
            <a:endParaRPr lang="en-US" dirty="0"/>
          </a:p>
        </p:txBody>
      </p:sp>
    </p:spTree>
    <p:extLst>
      <p:ext uri="{BB962C8B-B14F-4D97-AF65-F5344CB8AC3E}">
        <p14:creationId xmlns:p14="http://schemas.microsoft.com/office/powerpoint/2010/main" val="32242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D0894E9-9413-4581-86E5-EF55CE33D233}"/>
              </a:ext>
            </a:extLst>
          </p:cNvPr>
          <p:cNvSpPr/>
          <p:nvPr/>
        </p:nvSpPr>
        <p:spPr>
          <a:xfrm>
            <a:off x="509755" y="1102774"/>
            <a:ext cx="6742384" cy="4321376"/>
          </a:xfrm>
          <a:prstGeom prst="rect">
            <a:avLst/>
          </a:prstGeom>
        </p:spPr>
        <p:txBody>
          <a:bodyPr wrap="square">
            <a:spAutoFit/>
          </a:bodyPr>
          <a:lstStyle/>
          <a:p>
            <a:pPr>
              <a:lnSpc>
                <a:spcPct val="110000"/>
              </a:lnSpc>
            </a:pPr>
            <a:r>
              <a:rPr lang="en-US" sz="2800" b="1" dirty="0"/>
              <a:t>Kofax ControlSuite</a:t>
            </a:r>
            <a:r>
              <a:rPr lang="en-US" sz="2800" dirty="0"/>
              <a:t> speeds productivity, minimizes security breaches, and reduces compliance costs with the most </a:t>
            </a:r>
            <a:r>
              <a:rPr lang="en-US" sz="2800" b="1" dirty="0">
                <a:solidFill>
                  <a:schemeClr val="accent6">
                    <a:lumMod val="75000"/>
                  </a:schemeClr>
                </a:solidFill>
              </a:rPr>
              <a:t>intelligent</a:t>
            </a:r>
            <a:r>
              <a:rPr lang="en-US" sz="2800" dirty="0">
                <a:solidFill>
                  <a:schemeClr val="accent6">
                    <a:lumMod val="75000"/>
                  </a:schemeClr>
                </a:solidFill>
              </a:rPr>
              <a:t>,</a:t>
            </a:r>
            <a:r>
              <a:rPr lang="en-US" sz="2800" b="1" dirty="0">
                <a:solidFill>
                  <a:schemeClr val="accent6">
                    <a:lumMod val="75000"/>
                  </a:schemeClr>
                </a:solidFill>
              </a:rPr>
              <a:t> integrated</a:t>
            </a:r>
            <a:r>
              <a:rPr lang="en-US" sz="2800" dirty="0">
                <a:solidFill>
                  <a:schemeClr val="accent6">
                    <a:lumMod val="75000"/>
                  </a:schemeClr>
                </a:solidFill>
              </a:rPr>
              <a:t>, </a:t>
            </a:r>
            <a:r>
              <a:rPr lang="en-US" sz="2800" b="1" dirty="0">
                <a:solidFill>
                  <a:schemeClr val="accent6">
                    <a:lumMod val="75000"/>
                  </a:schemeClr>
                </a:solidFill>
              </a:rPr>
              <a:t>and innovative print and capture </a:t>
            </a:r>
            <a:r>
              <a:rPr lang="en-US" sz="2800" dirty="0"/>
              <a:t>feature set.</a:t>
            </a:r>
          </a:p>
          <a:p>
            <a:pPr>
              <a:lnSpc>
                <a:spcPct val="110000"/>
              </a:lnSpc>
            </a:pPr>
            <a:endParaRPr lang="en-US" sz="2800" dirty="0"/>
          </a:p>
          <a:p>
            <a:pPr>
              <a:lnSpc>
                <a:spcPct val="110000"/>
              </a:lnSpc>
            </a:pPr>
            <a:r>
              <a:rPr lang="en-US" sz="2800" dirty="0"/>
              <a:t>It equips your organization to engage today like the </a:t>
            </a:r>
            <a:r>
              <a:rPr lang="en-US" sz="2800" b="1" dirty="0">
                <a:solidFill>
                  <a:schemeClr val="accent6">
                    <a:lumMod val="75000"/>
                  </a:schemeClr>
                </a:solidFill>
              </a:rPr>
              <a:t>digital workforce of tomorrow</a:t>
            </a:r>
            <a:r>
              <a:rPr lang="en-US" sz="2800" dirty="0"/>
              <a:t>. </a:t>
            </a:r>
          </a:p>
        </p:txBody>
      </p:sp>
      <p:pic>
        <p:nvPicPr>
          <p:cNvPr id="25" name="Picture 24">
            <a:extLst>
              <a:ext uri="{FF2B5EF4-FFF2-40B4-BE49-F238E27FC236}">
                <a16:creationId xmlns:a16="http://schemas.microsoft.com/office/drawing/2014/main" id="{61E1DD01-9F6B-4498-B4B8-92AF8B2E4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139" y="1031300"/>
            <a:ext cx="4685450" cy="4464325"/>
          </a:xfrm>
          <a:prstGeom prst="rect">
            <a:avLst/>
          </a:prstGeom>
        </p:spPr>
      </p:pic>
    </p:spTree>
    <p:extLst>
      <p:ext uri="{BB962C8B-B14F-4D97-AF65-F5344CB8AC3E}">
        <p14:creationId xmlns:p14="http://schemas.microsoft.com/office/powerpoint/2010/main" val="337432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ofax Theme">
  <a:themeElements>
    <a:clrScheme name="Kofax">
      <a:dk1>
        <a:sysClr val="windowText" lastClr="000000"/>
      </a:dk1>
      <a:lt1>
        <a:sysClr val="window" lastClr="FFFFFF"/>
      </a:lt1>
      <a:dk2>
        <a:srgbClr val="464E62"/>
      </a:dk2>
      <a:lt2>
        <a:srgbClr val="E3E4E9"/>
      </a:lt2>
      <a:accent1>
        <a:srgbClr val="025389"/>
      </a:accent1>
      <a:accent2>
        <a:srgbClr val="3B97FF"/>
      </a:accent2>
      <a:accent3>
        <a:srgbClr val="7CBAFE"/>
      </a:accent3>
      <a:accent4>
        <a:srgbClr val="BDDCFF"/>
      </a:accent4>
      <a:accent5>
        <a:srgbClr val="7ED119"/>
      </a:accent5>
      <a:accent6>
        <a:srgbClr val="FFD44B"/>
      </a:accent6>
      <a:hlink>
        <a:srgbClr val="3B97FF"/>
      </a:hlink>
      <a:folHlink>
        <a:srgbClr val="025389"/>
      </a:folHlink>
    </a:clrScheme>
    <a:fontScheme name="Kofa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ofax Theme">
  <a:themeElements>
    <a:clrScheme name="Kofax">
      <a:dk1>
        <a:sysClr val="windowText" lastClr="000000"/>
      </a:dk1>
      <a:lt1>
        <a:sysClr val="window" lastClr="FFFFFF"/>
      </a:lt1>
      <a:dk2>
        <a:srgbClr val="464E62"/>
      </a:dk2>
      <a:lt2>
        <a:srgbClr val="E3E4E9"/>
      </a:lt2>
      <a:accent1>
        <a:srgbClr val="025389"/>
      </a:accent1>
      <a:accent2>
        <a:srgbClr val="3B97FF"/>
      </a:accent2>
      <a:accent3>
        <a:srgbClr val="7CBAFE"/>
      </a:accent3>
      <a:accent4>
        <a:srgbClr val="BDDCFF"/>
      </a:accent4>
      <a:accent5>
        <a:srgbClr val="7ED119"/>
      </a:accent5>
      <a:accent6>
        <a:srgbClr val="FFD44B"/>
      </a:accent6>
      <a:hlink>
        <a:srgbClr val="3B97FF"/>
      </a:hlink>
      <a:folHlink>
        <a:srgbClr val="025389"/>
      </a:folHlink>
    </a:clrScheme>
    <a:fontScheme name="Kofa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Goal_x0020_of_x0020_Workstream xmlns="dcf19fa5-33df-4b5b-b7c1-b487402570f8" xsi:nil="true"/>
    <Workstream_x0020_Lead xmlns="dcf19fa5-33df-4b5b-b7c1-b487402570f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8DC8E87479EE4E9C7B99AFD347E348" ma:contentTypeVersion="15" ma:contentTypeDescription="Create a new document." ma:contentTypeScope="" ma:versionID="3838290a67e46b850ceb982108fd6cef">
  <xsd:schema xmlns:xsd="http://www.w3.org/2001/XMLSchema" xmlns:xs="http://www.w3.org/2001/XMLSchema" xmlns:p="http://schemas.microsoft.com/office/2006/metadata/properties" xmlns:ns1="http://schemas.microsoft.com/sharepoint/v3" xmlns:ns2="dcf19fa5-33df-4b5b-b7c1-b487402570f8" xmlns:ns3="bf3eb795-84b8-443d-9d4b-5c02b802bb43" targetNamespace="http://schemas.microsoft.com/office/2006/metadata/properties" ma:root="true" ma:fieldsID="9274536d1141e2f1fd8210f2c368162f" ns1:_="" ns2:_="" ns3:_="">
    <xsd:import namespace="http://schemas.microsoft.com/sharepoint/v3"/>
    <xsd:import namespace="dcf19fa5-33df-4b5b-b7c1-b487402570f8"/>
    <xsd:import namespace="bf3eb795-84b8-443d-9d4b-5c02b802bb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element ref="ns2:Workstream_x0020_Lead" minOccurs="0"/>
                <xsd:element ref="ns2:Goal_x0020_of_x0020_Workstream"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f19fa5-33df-4b5b-b7c1-b487402570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Workstream_x0020_Lead" ma:index="17" nillable="true" ma:displayName="Workstream Lead" ma:format="Dropdown" ma:internalName="Workstream_x0020_Lead">
      <xsd:simpleType>
        <xsd:restriction base="dms:Text">
          <xsd:maxLength value="255"/>
        </xsd:restriction>
      </xsd:simpleType>
    </xsd:element>
    <xsd:element name="Goal_x0020_of_x0020_Workstream" ma:index="18" nillable="true" ma:displayName="Goal of Workstream" ma:format="Dropdown" ma:internalName="Goal_x0020_of_x0020_Workstream">
      <xsd:simpleType>
        <xsd:restriction base="dms:Text">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3eb795-84b8-443d-9d4b-5c02b802bb4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6C292C-9011-43C4-8885-3D8F1E4B5FDB}">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f3eb795-84b8-443d-9d4b-5c02b802bb43"/>
    <ds:schemaRef ds:uri="dcf19fa5-33df-4b5b-b7c1-b487402570f8"/>
    <ds:schemaRef ds:uri="http://www.w3.org/XML/1998/namespace"/>
    <ds:schemaRef ds:uri="http://purl.org/dc/dcmitype/"/>
  </ds:schemaRefs>
</ds:datastoreItem>
</file>

<file path=customXml/itemProps2.xml><?xml version="1.0" encoding="utf-8"?>
<ds:datastoreItem xmlns:ds="http://schemas.openxmlformats.org/officeDocument/2006/customXml" ds:itemID="{8F105F51-5F55-45EB-A5DE-DEFD73C7EE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cf19fa5-33df-4b5b-b7c1-b487402570f8"/>
    <ds:schemaRef ds:uri="bf3eb795-84b8-443d-9d4b-5c02b802b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512A86-BC0D-4199-B7E8-2D06F074DF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TotalTime>
  <Words>5178</Words>
  <Application>Microsoft Office PowerPoint</Application>
  <PresentationFormat>Widescreen</PresentationFormat>
  <Paragraphs>573</Paragraphs>
  <Slides>34</Slides>
  <Notes>32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Arial Black</vt:lpstr>
      <vt:lpstr>Arial Narrow</vt:lpstr>
      <vt:lpstr>Calibri</vt:lpstr>
      <vt:lpstr>Lato</vt:lpstr>
      <vt:lpstr>Lucida Grande</vt:lpstr>
      <vt:lpstr>Times New Roman</vt:lpstr>
      <vt:lpstr>Trebuchet MS</vt:lpstr>
      <vt:lpstr>Wingdings</vt:lpstr>
      <vt:lpstr>Kofax Theme</vt:lpstr>
      <vt:lpstr>1_Kofax Theme</vt:lpstr>
      <vt:lpstr>Kofax ControlSuite</vt:lpstr>
      <vt:lpstr>The Digital Age Requires A New Way Of Working With Content</vt:lpstr>
      <vt:lpstr>Documents are dangerous!</vt:lpstr>
      <vt:lpstr>Documents are dangerous!</vt:lpstr>
      <vt:lpstr>Documents are vital!</vt:lpstr>
      <vt:lpstr>Your business is vulnerable</vt:lpstr>
      <vt:lpstr>And there is no single solution.</vt:lpstr>
      <vt:lpstr>Until now.</vt:lpstr>
      <vt:lpstr>PowerPoint Presentation</vt:lpstr>
      <vt:lpstr>    And the Experts Agree…  ControlSuite is Ripe for the Market</vt:lpstr>
      <vt:lpstr>What the industry experts are saying</vt:lpstr>
      <vt:lpstr>The Value of Integrated Print &amp; Capture</vt:lpstr>
      <vt:lpstr>    Kofax ControlSuite Critical Capabilities</vt:lpstr>
      <vt:lpstr>An Extensible Platform of Capabilities</vt:lpstr>
      <vt:lpstr>ControlSuite Delivers Multichannel Support</vt:lpstr>
      <vt:lpstr>    Example ControlSuite Workflow</vt:lpstr>
      <vt:lpstr>Business Challenges</vt:lpstr>
      <vt:lpstr>Leverage ControlSuite to do the following:</vt:lpstr>
      <vt:lpstr>Results</vt:lpstr>
      <vt:lpstr>Business Challenges</vt:lpstr>
      <vt:lpstr>Leverage ControlSuite to do the following:</vt:lpstr>
      <vt:lpstr>Results</vt:lpstr>
      <vt:lpstr>Kofax ControlSuite is comprised of</vt:lpstr>
      <vt:lpstr>ControlSuite is More than Just a Product—it is an Experience</vt:lpstr>
      <vt:lpstr>The Kofax Customer ControlSuite Experience </vt:lpstr>
      <vt:lpstr>Simplified Install &amp; Configuration Experience</vt:lpstr>
      <vt:lpstr>New Professional Services and Support Programs</vt:lpstr>
      <vt:lpstr>Support Resources and Offerings </vt:lpstr>
      <vt:lpstr>Kofax Support Services Programs</vt:lpstr>
      <vt:lpstr>Kofax Professional Services</vt:lpstr>
      <vt:lpstr>Kofax Professional Services</vt:lpstr>
      <vt:lpstr>In summary …..</vt:lpstr>
      <vt:lpstr>Kofax ControlSuite is a single, easy-to-manage solution that: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Knapp</dc:creator>
  <cp:lastModifiedBy>Angela Tuminello</cp:lastModifiedBy>
  <cp:revision>12</cp:revision>
  <dcterms:created xsi:type="dcterms:W3CDTF">2019-01-18T19:22:11Z</dcterms:created>
  <dcterms:modified xsi:type="dcterms:W3CDTF">2019-06-05T17:31:22Z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0x010100528DC8E87479EE4E9C7B99AFD347E348</vt:lpwstr>
  </property>
</Properties>
</file>